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48"/>
  </p:notesMasterIdLst>
  <p:sldIdLst>
    <p:sldId id="256" r:id="rId2"/>
    <p:sldId id="258" r:id="rId3"/>
    <p:sldId id="259" r:id="rId4"/>
    <p:sldId id="260" r:id="rId5"/>
    <p:sldId id="261" r:id="rId6"/>
    <p:sldId id="262" r:id="rId7"/>
    <p:sldId id="297" r:id="rId8"/>
    <p:sldId id="298" r:id="rId9"/>
    <p:sldId id="299" r:id="rId10"/>
    <p:sldId id="300" r:id="rId11"/>
    <p:sldId id="301" r:id="rId12"/>
    <p:sldId id="302" r:id="rId13"/>
    <p:sldId id="303" r:id="rId14"/>
    <p:sldId id="304" r:id="rId15"/>
    <p:sldId id="305" r:id="rId16"/>
    <p:sldId id="327" r:id="rId17"/>
    <p:sldId id="328" r:id="rId18"/>
    <p:sldId id="267" r:id="rId19"/>
    <p:sldId id="326" r:id="rId20"/>
    <p:sldId id="329" r:id="rId21"/>
    <p:sldId id="330" r:id="rId22"/>
    <p:sldId id="331" r:id="rId23"/>
    <p:sldId id="337" r:id="rId24"/>
    <p:sldId id="338" r:id="rId25"/>
    <p:sldId id="332" r:id="rId26"/>
    <p:sldId id="334" r:id="rId27"/>
    <p:sldId id="271" r:id="rId28"/>
    <p:sldId id="306" r:id="rId29"/>
    <p:sldId id="307" r:id="rId30"/>
    <p:sldId id="308" r:id="rId31"/>
    <p:sldId id="309" r:id="rId32"/>
    <p:sldId id="310" r:id="rId33"/>
    <p:sldId id="311" r:id="rId34"/>
    <p:sldId id="318" r:id="rId35"/>
    <p:sldId id="314" r:id="rId36"/>
    <p:sldId id="319" r:id="rId37"/>
    <p:sldId id="265" r:id="rId38"/>
    <p:sldId id="320" r:id="rId39"/>
    <p:sldId id="323" r:id="rId40"/>
    <p:sldId id="324" r:id="rId41"/>
    <p:sldId id="325" r:id="rId42"/>
    <p:sldId id="335" r:id="rId43"/>
    <p:sldId id="336" r:id="rId44"/>
    <p:sldId id="321" r:id="rId45"/>
    <p:sldId id="322" r:id="rId46"/>
    <p:sldId id="278" r:id="rId47"/>
  </p:sldIdLst>
  <p:sldSz cx="9144000" cy="5143500" type="screen16x9"/>
  <p:notesSz cx="6858000" cy="9144000"/>
  <p:embeddedFontLst>
    <p:embeddedFont>
      <p:font typeface="Advent Pro" panose="020B0604020202020204" charset="0"/>
      <p:regular r:id="rId49"/>
      <p:bold r:id="rId50"/>
      <p:italic r:id="rId51"/>
      <p:boldItalic r:id="rId52"/>
    </p:embeddedFont>
    <p:embeddedFont>
      <p:font typeface="Advent Pro Medium" panose="020B0604020202020204" charset="0"/>
      <p:regular r:id="rId53"/>
      <p:bold r:id="rId54"/>
      <p:italic r:id="rId55"/>
      <p:boldItalic r:id="rId56"/>
    </p:embeddedFont>
    <p:embeddedFont>
      <p:font typeface="Lato" panose="020F0502020204030203" pitchFamily="34" charset="0"/>
      <p:regular r:id="rId57"/>
      <p:bold r:id="rId58"/>
      <p:italic r:id="rId59"/>
      <p:boldItalic r:id="rId60"/>
    </p:embeddedFont>
    <p:embeddedFont>
      <p:font typeface="Lato Black" panose="020F0A02020204030203" pitchFamily="34" charset="0"/>
      <p:bold r:id="rId61"/>
      <p:boldItalic r:id="rId62"/>
    </p:embeddedFont>
    <p:embeddedFont>
      <p:font typeface="OCR A Extended" panose="02010509020102010303" pitchFamily="50" charset="0"/>
      <p:regular r:id="rId63"/>
    </p:embeddedFont>
    <p:embeddedFont>
      <p:font typeface="Orbitron" panose="020B0604020202020204" charset="0"/>
      <p:regular r:id="rId64"/>
      <p:bold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2FCC"/>
    <a:srgbClr val="FFD966"/>
    <a:srgbClr val="C974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4C6455-3801-4D84-8CC7-FFC2C105F9C4}" v="5" dt="2024-05-06T19:55:44.176"/>
  </p1510:revLst>
</p1510:revInfo>
</file>

<file path=ppt/tableStyles.xml><?xml version="1.0" encoding="utf-8"?>
<a:tblStyleLst xmlns:a="http://schemas.openxmlformats.org/drawingml/2006/main" def="{528EE881-8B99-4877-9D13-E0269E275780}">
  <a:tblStyle styleId="{528EE881-8B99-4877-9D13-E0269E27578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16" autoAdjust="0"/>
  </p:normalViewPr>
  <p:slideViewPr>
    <p:cSldViewPr snapToGrid="0">
      <p:cViewPr varScale="1">
        <p:scale>
          <a:sx n="126" d="100"/>
          <a:sy n="126" d="100"/>
        </p:scale>
        <p:origin x="111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5.fntdata"/><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2.fntdata"/><Relationship Id="rId55"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lla Contreras" clId="Web-{894C6455-3801-4D84-8CC7-FFC2C105F9C4}"/>
    <pc:docChg chg="modSld">
      <pc:chgData name="Stella Contreras" userId="" providerId="" clId="Web-{894C6455-3801-4D84-8CC7-FFC2C105F9C4}" dt="2024-05-06T22:23:09.022" v="132"/>
      <pc:docMkLst>
        <pc:docMk/>
      </pc:docMkLst>
      <pc:sldChg chg="modNotes">
        <pc:chgData name="Stella Contreras" userId="" providerId="" clId="Web-{894C6455-3801-4D84-8CC7-FFC2C105F9C4}" dt="2024-05-06T19:52:56.154" v="112"/>
        <pc:sldMkLst>
          <pc:docMk/>
          <pc:sldMk cId="0" sldId="256"/>
        </pc:sldMkLst>
      </pc:sldChg>
      <pc:sldChg chg="modNotes">
        <pc:chgData name="Stella Contreras" userId="" providerId="" clId="Web-{894C6455-3801-4D84-8CC7-FFC2C105F9C4}" dt="2024-05-06T19:53:35.421" v="115"/>
        <pc:sldMkLst>
          <pc:docMk/>
          <pc:sldMk cId="0" sldId="258"/>
        </pc:sldMkLst>
      </pc:sldChg>
      <pc:sldChg chg="modNotes">
        <pc:chgData name="Stella Contreras" userId="" providerId="" clId="Web-{894C6455-3801-4D84-8CC7-FFC2C105F9C4}" dt="2024-05-06T19:53:40.781" v="117"/>
        <pc:sldMkLst>
          <pc:docMk/>
          <pc:sldMk cId="0" sldId="260"/>
        </pc:sldMkLst>
      </pc:sldChg>
      <pc:sldChg chg="modNotes">
        <pc:chgData name="Stella Contreras" userId="" providerId="" clId="Web-{894C6455-3801-4D84-8CC7-FFC2C105F9C4}" dt="2024-05-06T19:53:46.140" v="121"/>
        <pc:sldMkLst>
          <pc:docMk/>
          <pc:sldMk cId="0" sldId="261"/>
        </pc:sldMkLst>
      </pc:sldChg>
      <pc:sldChg chg="modNotes">
        <pc:chgData name="Stella Contreras" userId="" providerId="" clId="Web-{894C6455-3801-4D84-8CC7-FFC2C105F9C4}" dt="2024-05-06T19:55:42.629" v="123"/>
        <pc:sldMkLst>
          <pc:docMk/>
          <pc:sldMk cId="0" sldId="262"/>
        </pc:sldMkLst>
      </pc:sldChg>
      <pc:sldChg chg="modNotes">
        <pc:chgData name="Stella Contreras" userId="" providerId="" clId="Web-{894C6455-3801-4D84-8CC7-FFC2C105F9C4}" dt="2024-05-06T19:56:49.678" v="129"/>
        <pc:sldMkLst>
          <pc:docMk/>
          <pc:sldMk cId="313987850" sldId="299"/>
        </pc:sldMkLst>
      </pc:sldChg>
      <pc:sldChg chg="modNotes">
        <pc:chgData name="Stella Contreras" userId="" providerId="" clId="Web-{894C6455-3801-4D84-8CC7-FFC2C105F9C4}" dt="2024-05-06T22:23:09.022" v="132"/>
        <pc:sldMkLst>
          <pc:docMk/>
          <pc:sldMk cId="1719207470" sldId="3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9"/>
        <p:cNvGrpSpPr/>
        <p:nvPr/>
      </p:nvGrpSpPr>
      <p:grpSpPr>
        <a:xfrm>
          <a:off x="0" y="0"/>
          <a:ext cx="0" cy="0"/>
          <a:chOff x="0" y="0"/>
          <a:chExt cx="0" cy="0"/>
        </a:xfrm>
      </p:grpSpPr>
      <p:sp>
        <p:nvSpPr>
          <p:cNvPr id="5490" name="Google Shape;54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1" name="Google Shape;54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(me)Intro, "Today we will be giving a presentation on a Practical approach to Gamification in the classroom, we will show how this method can help to increase student motivation and engagement"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6e7e45355d_0_2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6e7e45355d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6961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6e7e45355d_0_2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6e7e45355d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(me)</a:t>
            </a:r>
            <a:endParaRPr dirty="0"/>
          </a:p>
        </p:txBody>
      </p:sp>
    </p:spTree>
    <p:extLst>
      <p:ext uri="{BB962C8B-B14F-4D97-AF65-F5344CB8AC3E}">
        <p14:creationId xmlns:p14="http://schemas.microsoft.com/office/powerpoint/2010/main" val="4208856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6e7e45355d_0_2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6e7e45355d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slide highlights that one approach is not necessarily better than the other.  Instead, we have a “Which came first: the chicken or the egg?” situation.  One method does not precede the other – rather, one can lead toward the other if need, opportunity, and resources allow.  Instructors must consider resource availability, audience, and how gamification will be implemented within their class.  Only then can the best option be selected.</a:t>
            </a:r>
            <a:endParaRPr dirty="0"/>
          </a:p>
        </p:txBody>
      </p:sp>
    </p:spTree>
    <p:extLst>
      <p:ext uri="{BB962C8B-B14F-4D97-AF65-F5344CB8AC3E}">
        <p14:creationId xmlns:p14="http://schemas.microsoft.com/office/powerpoint/2010/main" val="1310387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6e7e45355d_0_2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6e7e45355d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75128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6e7e45355d_0_2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6e7e45355d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3494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5"/>
        <p:cNvGrpSpPr/>
        <p:nvPr/>
      </p:nvGrpSpPr>
      <p:grpSpPr>
        <a:xfrm>
          <a:off x="0" y="0"/>
          <a:ext cx="0" cy="0"/>
          <a:chOff x="0" y="0"/>
          <a:chExt cx="0" cy="0"/>
        </a:xfrm>
      </p:grpSpPr>
      <p:sp>
        <p:nvSpPr>
          <p:cNvPr id="5926" name="Google Shape;5926;g6edfa80311_0_1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7" name="Google Shape;5927;g6edfa80311_0_1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51990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6e7e45355d_0_2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6e7e45355d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0402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6e7e45355d_0_2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6e7e45355d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3794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0"/>
        <p:cNvGrpSpPr/>
        <p:nvPr/>
      </p:nvGrpSpPr>
      <p:grpSpPr>
        <a:xfrm>
          <a:off x="0" y="0"/>
          <a:ext cx="0" cy="0"/>
          <a:chOff x="0" y="0"/>
          <a:chExt cx="0" cy="0"/>
        </a:xfrm>
      </p:grpSpPr>
      <p:sp>
        <p:nvSpPr>
          <p:cNvPr id="6021" name="Google Shape;6021;g6edfa80311_0_1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2" name="Google Shape;6022;g6edfa80311_0_1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1857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6e7e45355d_0_2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6e7e45355d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00167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6"/>
        <p:cNvGrpSpPr/>
        <p:nvPr/>
      </p:nvGrpSpPr>
      <p:grpSpPr>
        <a:xfrm>
          <a:off x="0" y="0"/>
          <a:ext cx="0" cy="0"/>
          <a:chOff x="0" y="0"/>
          <a:chExt cx="0" cy="0"/>
        </a:xfrm>
      </p:grpSpPr>
      <p:sp>
        <p:nvSpPr>
          <p:cNvPr id="5597" name="Google Shape;5597;g6e7e45355d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8" name="Google Shape;5598;g6e7e45355d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(me)</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6e7e45355d_0_2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6e7e45355d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8602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6e7e45355d_0_2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6e7e45355d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Example: business simulations used in both BUSI 1301 Business Principles and BMGT 1327 Principles of Management</a:t>
            </a:r>
            <a:endParaRPr dirty="0"/>
          </a:p>
        </p:txBody>
      </p:sp>
    </p:spTree>
    <p:extLst>
      <p:ext uri="{BB962C8B-B14F-4D97-AF65-F5344CB8AC3E}">
        <p14:creationId xmlns:p14="http://schemas.microsoft.com/office/powerpoint/2010/main" val="3097304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6e7e45355d_0_2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6e7e45355d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Example: use of Minecraft to support student learning of basic and intermediate computer programming</a:t>
            </a:r>
            <a:endParaRPr dirty="0"/>
          </a:p>
        </p:txBody>
      </p:sp>
    </p:spTree>
    <p:extLst>
      <p:ext uri="{BB962C8B-B14F-4D97-AF65-F5344CB8AC3E}">
        <p14:creationId xmlns:p14="http://schemas.microsoft.com/office/powerpoint/2010/main" val="726365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6e7e45355d_0_2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6e7e45355d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725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6e7e45355d_0_2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6e7e45355d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50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6e7e45355d_0_2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6e7e45355d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the most common form of gamification in the college classroom (except at institutions who are funding game development as part of their research).  It is likely that every instructor in the room has encountered this approach to teaching before and many may already use it to some extent!</a:t>
            </a:r>
            <a:endParaRPr dirty="0"/>
          </a:p>
        </p:txBody>
      </p:sp>
    </p:spTree>
    <p:extLst>
      <p:ext uri="{BB962C8B-B14F-4D97-AF65-F5344CB8AC3E}">
        <p14:creationId xmlns:p14="http://schemas.microsoft.com/office/powerpoint/2010/main" val="359472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6e7e45355d_0_2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6e7e45355d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statement directs us to the importance of motivation – the single-most important factor in a student’s decision to pursue learning.</a:t>
            </a:r>
            <a:endParaRPr dirty="0"/>
          </a:p>
        </p:txBody>
      </p:sp>
    </p:spTree>
    <p:extLst>
      <p:ext uri="{BB962C8B-B14F-4D97-AF65-F5344CB8AC3E}">
        <p14:creationId xmlns:p14="http://schemas.microsoft.com/office/powerpoint/2010/main" val="1693485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5"/>
        <p:cNvGrpSpPr/>
        <p:nvPr/>
      </p:nvGrpSpPr>
      <p:grpSpPr>
        <a:xfrm>
          <a:off x="0" y="0"/>
          <a:ext cx="0" cy="0"/>
          <a:chOff x="0" y="0"/>
          <a:chExt cx="0" cy="0"/>
        </a:xfrm>
      </p:grpSpPr>
      <p:sp>
        <p:nvSpPr>
          <p:cNvPr id="6786" name="Google Shape;6786;g6edfa80311_0_35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7" name="Google Shape;6787;g6edfa80311_0_35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1248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6e7e45355d_0_2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6e7e45355d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5261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6e7e45355d_0_2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6e7e45355d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6721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1"/>
        <p:cNvGrpSpPr/>
        <p:nvPr/>
      </p:nvGrpSpPr>
      <p:grpSpPr>
        <a:xfrm>
          <a:off x="0" y="0"/>
          <a:ext cx="0" cy="0"/>
          <a:chOff x="0" y="0"/>
          <a:chExt cx="0" cy="0"/>
        </a:xfrm>
      </p:grpSpPr>
      <p:sp>
        <p:nvSpPr>
          <p:cNvPr id="5622" name="Google Shape;5622;g6e7e45355d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3" name="Google Shape;5623;g6e7e45355d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6e7e45355d_0_2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6e7e45355d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13585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6e7e45355d_0_2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6e7e45355d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seems complicated, but is quite logical.  The model describes both the process and practice of applying game-based elements to a given environment.  More specifically, the model describes “how” we gamify course content.  Let’s look at the game of Monopoly – you know, the game that has been destroying family nights since 1906.  At the heart of the game are a few components listed in this diagram:</a:t>
            </a:r>
          </a:p>
          <a:p>
            <a:pPr marL="171450" lvl="0" indent="-171450" algn="l" rtl="0">
              <a:spcBef>
                <a:spcPts val="0"/>
              </a:spcBef>
              <a:spcAft>
                <a:spcPts val="0"/>
              </a:spcAft>
            </a:pPr>
            <a:r>
              <a:rPr lang="en-US" dirty="0"/>
              <a:t>Collections – the goal is to collect as many property cards as possible because they generate money.  This is enhanced by the collection of houses and hotels.</a:t>
            </a:r>
          </a:p>
          <a:p>
            <a:pPr marL="171450" lvl="0" indent="-171450" algn="l" rtl="0">
              <a:spcBef>
                <a:spcPts val="0"/>
              </a:spcBef>
              <a:spcAft>
                <a:spcPts val="0"/>
              </a:spcAft>
            </a:pPr>
            <a:r>
              <a:rPr lang="en-US" dirty="0"/>
              <a:t>Points – while Monopoly doesn’t award points, you get money every time someone lands on your properties (and from a few chance events).</a:t>
            </a:r>
          </a:p>
          <a:p>
            <a:pPr marL="171450" lvl="0" indent="-171450" algn="l" rtl="0">
              <a:spcBef>
                <a:spcPts val="0"/>
              </a:spcBef>
              <a:spcAft>
                <a:spcPts val="0"/>
              </a:spcAft>
            </a:pPr>
            <a:r>
              <a:rPr lang="en-US" dirty="0"/>
              <a:t>Leaderboards – while there is no official leaderboard, it doesn’t take much to see who has a stack of property cards and a handful of cash…</a:t>
            </a:r>
          </a:p>
          <a:p>
            <a:pPr marL="171450" lvl="0" indent="-171450" algn="l" rtl="0">
              <a:spcBef>
                <a:spcPts val="0"/>
              </a:spcBef>
              <a:spcAft>
                <a:spcPts val="0"/>
              </a:spcAft>
            </a:pPr>
            <a:endParaRPr lang="en-US" dirty="0"/>
          </a:p>
          <a:p>
            <a:pPr marL="0" lvl="0" indent="0" algn="l" rtl="0">
              <a:spcBef>
                <a:spcPts val="0"/>
              </a:spcBef>
              <a:spcAft>
                <a:spcPts val="0"/>
              </a:spcAft>
              <a:buNone/>
            </a:pPr>
            <a:r>
              <a:rPr lang="en-US" dirty="0"/>
              <a:t>The components are utilized alongside certain game mechanics: monopoly is turn-based (for the sake of fairness), is driven by competition, and transactions are the single most important metric in determining success.  Each of these feed the competitive nature of the game.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These factors feed forward to the dynamics of the game:</a:t>
            </a:r>
          </a:p>
          <a:p>
            <a:pPr marL="171450" lvl="0" indent="-171450" algn="l" rtl="0">
              <a:spcBef>
                <a:spcPts val="0"/>
              </a:spcBef>
              <a:spcAft>
                <a:spcPts val="0"/>
              </a:spcAft>
            </a:pPr>
            <a:r>
              <a:rPr lang="en-US" dirty="0"/>
              <a:t>Progression – progression is easily tracked by the amount of money or properties</a:t>
            </a:r>
          </a:p>
          <a:p>
            <a:pPr marL="171450" lvl="0" indent="-171450" algn="l" rtl="0">
              <a:spcBef>
                <a:spcPts val="0"/>
              </a:spcBef>
              <a:spcAft>
                <a:spcPts val="0"/>
              </a:spcAft>
            </a:pPr>
            <a:r>
              <a:rPr lang="en-US" dirty="0"/>
              <a:t>Relationships – the competitive nature of the game results in alliances that rise and quickly fall as players adapt their strategy</a:t>
            </a:r>
          </a:p>
          <a:p>
            <a:pPr marL="171450" lvl="0" indent="-171450" algn="l" rtl="0">
              <a:spcBef>
                <a:spcPts val="0"/>
              </a:spcBef>
              <a:spcAft>
                <a:spcPts val="0"/>
              </a:spcAft>
            </a:pPr>
            <a:r>
              <a:rPr lang="en-US" dirty="0" err="1"/>
              <a:t>Constriants</a:t>
            </a:r>
            <a:r>
              <a:rPr lang="en-US" dirty="0"/>
              <a:t> – while progression is most often possible, players are constrained by turn, luck of the roll, and available resources</a:t>
            </a:r>
          </a:p>
          <a:p>
            <a:pPr marL="171450" lvl="0" indent="-171450" algn="l" rtl="0">
              <a:spcBef>
                <a:spcPts val="0"/>
              </a:spcBef>
              <a:spcAft>
                <a:spcPts val="0"/>
              </a:spcAft>
            </a:pPr>
            <a:r>
              <a:rPr lang="en-US" dirty="0"/>
              <a:t>Emotions – Boyce’s family can’t play Monopoly (or Phase 10) at game night anymore…enough said.</a:t>
            </a:r>
          </a:p>
        </p:txBody>
      </p:sp>
    </p:spTree>
    <p:extLst>
      <p:ext uri="{BB962C8B-B14F-4D97-AF65-F5344CB8AC3E}">
        <p14:creationId xmlns:p14="http://schemas.microsoft.com/office/powerpoint/2010/main" val="3347990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6e7e45355d_0_2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6e7e45355d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Chou’s model depicts 8 distinctive motivation drives for those who play games.  These drives, however, are not unique to gamers – they likely exist and are being addressed in your own classrooms.  For instance, some students are driven for </a:t>
            </a:r>
            <a:r>
              <a:rPr lang="en-US" b="1" dirty="0"/>
              <a:t>Development and accomplishment</a:t>
            </a:r>
            <a:r>
              <a:rPr lang="en-US" b="0" dirty="0"/>
              <a:t>.  These are the students who thrive when they see grades released that meet their expectations.  The drive for </a:t>
            </a:r>
            <a:r>
              <a:rPr lang="en-US" b="1" dirty="0"/>
              <a:t>empowerment of creativity and feedback</a:t>
            </a:r>
            <a:r>
              <a:rPr lang="en-US" b="0" dirty="0"/>
              <a:t> is often addressed by innovative classroom projects, such as Becky Parker’s pencil box project.  </a:t>
            </a:r>
            <a:r>
              <a:rPr lang="en-US" b="1" dirty="0"/>
              <a:t>Social influence and relatedness (or envy)</a:t>
            </a:r>
            <a:r>
              <a:rPr lang="en-US" b="0" dirty="0"/>
              <a:t> is often experienced among online discussion boards – some students desire the direct engagement by faculty or other students.  They want others to know they are “right” or “on track.”  Lastly, </a:t>
            </a:r>
            <a:r>
              <a:rPr lang="en-US" b="1" dirty="0"/>
              <a:t>loss and avoidance</a:t>
            </a:r>
            <a:r>
              <a:rPr lang="en-US" b="0" dirty="0"/>
              <a:t> are alive in every class at MCC – students desire to avoid failure.  This drives them to complete work, and in certain circumstances, cheat on an assignment or test in an attempt to prevent failure.</a:t>
            </a:r>
            <a:endParaRPr dirty="0"/>
          </a:p>
        </p:txBody>
      </p:sp>
    </p:spTree>
    <p:extLst>
      <p:ext uri="{BB962C8B-B14F-4D97-AF65-F5344CB8AC3E}">
        <p14:creationId xmlns:p14="http://schemas.microsoft.com/office/powerpoint/2010/main" val="4846881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6e7e45355d_0_2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6e7e45355d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05983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6e7e45355d_0_2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6e7e45355d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74560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7"/>
        <p:cNvGrpSpPr/>
        <p:nvPr/>
      </p:nvGrpSpPr>
      <p:grpSpPr>
        <a:xfrm>
          <a:off x="0" y="0"/>
          <a:ext cx="0" cy="0"/>
          <a:chOff x="0" y="0"/>
          <a:chExt cx="0" cy="0"/>
        </a:xfrm>
      </p:grpSpPr>
      <p:sp>
        <p:nvSpPr>
          <p:cNvPr id="6938" name="Google Shape;6938;g6edfa80311_0_36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9" name="Google Shape;6939;g6edfa80311_0_36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1926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1"/>
        <p:cNvGrpSpPr/>
        <p:nvPr/>
      </p:nvGrpSpPr>
      <p:grpSpPr>
        <a:xfrm>
          <a:off x="0" y="0"/>
          <a:ext cx="0" cy="0"/>
          <a:chOff x="0" y="0"/>
          <a:chExt cx="0" cy="0"/>
        </a:xfrm>
      </p:grpSpPr>
      <p:sp>
        <p:nvSpPr>
          <p:cNvPr id="7032" name="Google Shape;7032;g6edfa80311_0_36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3" name="Google Shape;7033;g6edfa80311_0_36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84665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5"/>
        <p:cNvGrpSpPr/>
        <p:nvPr/>
      </p:nvGrpSpPr>
      <p:grpSpPr>
        <a:xfrm>
          <a:off x="0" y="0"/>
          <a:ext cx="0" cy="0"/>
          <a:chOff x="0" y="0"/>
          <a:chExt cx="0" cy="0"/>
        </a:xfrm>
      </p:grpSpPr>
      <p:sp>
        <p:nvSpPr>
          <p:cNvPr id="5926" name="Google Shape;5926;g6edfa80311_0_1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7" name="Google Shape;5927;g6edfa80311_0_1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6e7e45355d_0_2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6e7e45355d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16352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6e7e45355d_0_2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6e7e45355d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0656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6e7e45355d_0_2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6e7e45355d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t>
            </a:r>
            <a:r>
              <a:rPr lang="en-US" dirty="0" err="1"/>
              <a:t>boyce</a:t>
            </a:r>
            <a:r>
              <a:rPr lang="en-US" dirty="0"/>
              <a:t>)</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6e7e45355d_0_2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6e7e45355d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43493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6e7e45355d_0_2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6e7e45355d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75659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6e7e45355d_0_2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6e7e45355d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19920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6e7e45355d_0_2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6e7e45355d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87077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9"/>
        <p:cNvGrpSpPr/>
        <p:nvPr/>
      </p:nvGrpSpPr>
      <p:grpSpPr>
        <a:xfrm>
          <a:off x="0" y="0"/>
          <a:ext cx="0" cy="0"/>
          <a:chOff x="0" y="0"/>
          <a:chExt cx="0" cy="0"/>
        </a:xfrm>
      </p:grpSpPr>
      <p:sp>
        <p:nvSpPr>
          <p:cNvPr id="5490" name="Google Shape;54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1" name="Google Shape;54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0227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3"/>
        <p:cNvGrpSpPr/>
        <p:nvPr/>
      </p:nvGrpSpPr>
      <p:grpSpPr>
        <a:xfrm>
          <a:off x="0" y="0"/>
          <a:ext cx="0" cy="0"/>
          <a:chOff x="0" y="0"/>
          <a:chExt cx="0" cy="0"/>
        </a:xfrm>
      </p:grpSpPr>
      <p:sp>
        <p:nvSpPr>
          <p:cNvPr id="5734" name="Google Shape;5734;g6edfa80311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5" name="Google Shape;5735;g6edfa80311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86666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7"/>
        <p:cNvGrpSpPr/>
        <p:nvPr/>
      </p:nvGrpSpPr>
      <p:grpSpPr>
        <a:xfrm>
          <a:off x="0" y="0"/>
          <a:ext cx="0" cy="0"/>
          <a:chOff x="0" y="0"/>
          <a:chExt cx="0" cy="0"/>
        </a:xfrm>
      </p:grpSpPr>
      <p:sp>
        <p:nvSpPr>
          <p:cNvPr id="7138" name="Google Shape;7138;g6edfa80311_0_37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9" name="Google Shape;7139;g6edfa80311_0_37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3"/>
        <p:cNvGrpSpPr/>
        <p:nvPr/>
      </p:nvGrpSpPr>
      <p:grpSpPr>
        <a:xfrm>
          <a:off x="0" y="0"/>
          <a:ext cx="0" cy="0"/>
          <a:chOff x="0" y="0"/>
          <a:chExt cx="0" cy="0"/>
        </a:xfrm>
      </p:grpSpPr>
      <p:sp>
        <p:nvSpPr>
          <p:cNvPr id="5734" name="Google Shape;5734;g6edfa80311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5" name="Google Shape;5735;g6edfa80311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t>
            </a:r>
            <a:r>
              <a:rPr lang="en-US" dirty="0" err="1"/>
              <a:t>boyce</a:t>
            </a:r>
            <a:r>
              <a:rPr lang="en-US" dirty="0"/>
              <a: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1"/>
        <p:cNvGrpSpPr/>
        <p:nvPr/>
      </p:nvGrpSpPr>
      <p:grpSpPr>
        <a:xfrm>
          <a:off x="0" y="0"/>
          <a:ext cx="0" cy="0"/>
          <a:chOff x="0" y="0"/>
          <a:chExt cx="0" cy="0"/>
        </a:xfrm>
      </p:grpSpPr>
      <p:sp>
        <p:nvSpPr>
          <p:cNvPr id="5792" name="Google Shape;5792;g6edfa80311_0_9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3" name="Google Shape;5793;g6edfa80311_0_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(me)</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6e7e45355d_0_2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6e7e45355d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0575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6e7e45355d_0_2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6e7e45355d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6878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6e7e45355d_0_2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6e7e45355d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t>
            </a:r>
            <a:r>
              <a:rPr lang="en-US" dirty="0" err="1"/>
              <a:t>boyce</a:t>
            </a:r>
            <a:r>
              <a:rPr lang="en-US" dirty="0"/>
              <a:t>)</a:t>
            </a:r>
            <a:endParaRPr dirty="0"/>
          </a:p>
        </p:txBody>
      </p:sp>
    </p:spTree>
    <p:extLst>
      <p:ext uri="{BB962C8B-B14F-4D97-AF65-F5344CB8AC3E}">
        <p14:creationId xmlns:p14="http://schemas.microsoft.com/office/powerpoint/2010/main" val="3330748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8"/>
        <p:cNvGrpSpPr/>
        <p:nvPr/>
      </p:nvGrpSpPr>
      <p:grpSpPr>
        <a:xfrm>
          <a:off x="0" y="0"/>
          <a:ext cx="0" cy="0"/>
          <a:chOff x="0" y="0"/>
          <a:chExt cx="0" cy="0"/>
        </a:xfrm>
      </p:grpSpPr>
      <p:sp>
        <p:nvSpPr>
          <p:cNvPr id="9" name="Google Shape;9;p2"/>
          <p:cNvSpPr/>
          <p:nvPr/>
        </p:nvSpPr>
        <p:spPr>
          <a:xfrm>
            <a:off x="319350" y="243900"/>
            <a:ext cx="8505300" cy="46557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589700" y="2044500"/>
            <a:ext cx="5964600" cy="18291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5200"/>
              <a:buNone/>
              <a:defRPr sz="5200"/>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753050" y="3757375"/>
            <a:ext cx="56379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800"/>
              <a:buNone/>
              <a:defRPr sz="28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1">
  <p:cSld name="TITLE_AND_BODY_1_1_1">
    <p:bg>
      <p:bgPr>
        <a:solidFill>
          <a:schemeClr val="accent6"/>
        </a:solidFill>
        <a:effectLst/>
      </p:bgPr>
    </p:bg>
    <p:spTree>
      <p:nvGrpSpPr>
        <p:cNvPr id="1" name="Shape 2318"/>
        <p:cNvGrpSpPr/>
        <p:nvPr/>
      </p:nvGrpSpPr>
      <p:grpSpPr>
        <a:xfrm>
          <a:off x="0" y="0"/>
          <a:ext cx="0" cy="0"/>
          <a:chOff x="0" y="0"/>
          <a:chExt cx="0" cy="0"/>
        </a:xfrm>
      </p:grpSpPr>
      <p:sp>
        <p:nvSpPr>
          <p:cNvPr id="2319" name="Google Shape;2319;p17"/>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20" name="Google Shape;2320;p17"/>
          <p:cNvSpPr txBox="1">
            <a:spLocks noGrp="1"/>
          </p:cNvSpPr>
          <p:nvPr>
            <p:ph type="title" idx="2"/>
          </p:nvPr>
        </p:nvSpPr>
        <p:spPr>
          <a:xfrm>
            <a:off x="770594" y="3117600"/>
            <a:ext cx="2258700" cy="39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321" name="Google Shape;2321;p17"/>
          <p:cNvSpPr txBox="1">
            <a:spLocks noGrp="1"/>
          </p:cNvSpPr>
          <p:nvPr>
            <p:ph type="subTitle" idx="1"/>
          </p:nvPr>
        </p:nvSpPr>
        <p:spPr>
          <a:xfrm>
            <a:off x="770594" y="3529786"/>
            <a:ext cx="2258700" cy="110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2322" name="Google Shape;2322;p17"/>
          <p:cNvSpPr txBox="1">
            <a:spLocks noGrp="1"/>
          </p:cNvSpPr>
          <p:nvPr>
            <p:ph type="title" idx="3"/>
          </p:nvPr>
        </p:nvSpPr>
        <p:spPr>
          <a:xfrm>
            <a:off x="3442651" y="3117600"/>
            <a:ext cx="2258700" cy="39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323" name="Google Shape;2323;p17"/>
          <p:cNvSpPr txBox="1">
            <a:spLocks noGrp="1"/>
          </p:cNvSpPr>
          <p:nvPr>
            <p:ph type="subTitle" idx="4"/>
          </p:nvPr>
        </p:nvSpPr>
        <p:spPr>
          <a:xfrm>
            <a:off x="3442651" y="3529797"/>
            <a:ext cx="2258700" cy="110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2324" name="Google Shape;2324;p17"/>
          <p:cNvSpPr txBox="1">
            <a:spLocks noGrp="1"/>
          </p:cNvSpPr>
          <p:nvPr>
            <p:ph type="title" idx="5"/>
          </p:nvPr>
        </p:nvSpPr>
        <p:spPr>
          <a:xfrm>
            <a:off x="6114706" y="3117600"/>
            <a:ext cx="2258700" cy="39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325" name="Google Shape;2325;p17"/>
          <p:cNvSpPr txBox="1">
            <a:spLocks noGrp="1"/>
          </p:cNvSpPr>
          <p:nvPr>
            <p:ph type="subTitle" idx="6"/>
          </p:nvPr>
        </p:nvSpPr>
        <p:spPr>
          <a:xfrm>
            <a:off x="6114706" y="3529797"/>
            <a:ext cx="2258700" cy="110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1">
  <p:cSld name="TITLE_AND_BODY_1_1_2">
    <p:bg>
      <p:bgPr>
        <a:solidFill>
          <a:schemeClr val="accent6"/>
        </a:solidFill>
        <a:effectLst/>
      </p:bgPr>
    </p:bg>
    <p:spTree>
      <p:nvGrpSpPr>
        <p:cNvPr id="1" name="Shape 3409"/>
        <p:cNvGrpSpPr/>
        <p:nvPr/>
      </p:nvGrpSpPr>
      <p:grpSpPr>
        <a:xfrm>
          <a:off x="0" y="0"/>
          <a:ext cx="0" cy="0"/>
          <a:chOff x="0" y="0"/>
          <a:chExt cx="0" cy="0"/>
        </a:xfrm>
      </p:grpSpPr>
      <p:sp>
        <p:nvSpPr>
          <p:cNvPr id="3410" name="Google Shape;3410;p21"/>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11" name="Google Shape;3411;p21"/>
          <p:cNvSpPr txBox="1">
            <a:spLocks noGrp="1"/>
          </p:cNvSpPr>
          <p:nvPr>
            <p:ph type="title" idx="2"/>
          </p:nvPr>
        </p:nvSpPr>
        <p:spPr>
          <a:xfrm>
            <a:off x="817550" y="1691025"/>
            <a:ext cx="2324100" cy="39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412" name="Google Shape;3412;p21"/>
          <p:cNvSpPr txBox="1">
            <a:spLocks noGrp="1"/>
          </p:cNvSpPr>
          <p:nvPr>
            <p:ph type="subTitle" idx="1"/>
          </p:nvPr>
        </p:nvSpPr>
        <p:spPr>
          <a:xfrm>
            <a:off x="817550" y="2074724"/>
            <a:ext cx="2324100" cy="87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3413" name="Google Shape;3413;p21"/>
          <p:cNvSpPr txBox="1">
            <a:spLocks noGrp="1"/>
          </p:cNvSpPr>
          <p:nvPr>
            <p:ph type="title" idx="3"/>
          </p:nvPr>
        </p:nvSpPr>
        <p:spPr>
          <a:xfrm>
            <a:off x="3409950" y="1691025"/>
            <a:ext cx="2324100" cy="39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414" name="Google Shape;3414;p21"/>
          <p:cNvSpPr txBox="1">
            <a:spLocks noGrp="1"/>
          </p:cNvSpPr>
          <p:nvPr>
            <p:ph type="subTitle" idx="4"/>
          </p:nvPr>
        </p:nvSpPr>
        <p:spPr>
          <a:xfrm>
            <a:off x="3409950" y="2074724"/>
            <a:ext cx="2324100" cy="87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3415" name="Google Shape;3415;p21"/>
          <p:cNvSpPr txBox="1">
            <a:spLocks noGrp="1"/>
          </p:cNvSpPr>
          <p:nvPr>
            <p:ph type="title" idx="5"/>
          </p:nvPr>
        </p:nvSpPr>
        <p:spPr>
          <a:xfrm>
            <a:off x="6002350" y="1691025"/>
            <a:ext cx="2324100" cy="39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416" name="Google Shape;3416;p21"/>
          <p:cNvSpPr txBox="1">
            <a:spLocks noGrp="1"/>
          </p:cNvSpPr>
          <p:nvPr>
            <p:ph type="subTitle" idx="6"/>
          </p:nvPr>
        </p:nvSpPr>
        <p:spPr>
          <a:xfrm>
            <a:off x="6002350" y="2074724"/>
            <a:ext cx="2324100" cy="87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3417" name="Google Shape;3417;p21"/>
          <p:cNvSpPr txBox="1">
            <a:spLocks noGrp="1"/>
          </p:cNvSpPr>
          <p:nvPr>
            <p:ph type="title" idx="7"/>
          </p:nvPr>
        </p:nvSpPr>
        <p:spPr>
          <a:xfrm>
            <a:off x="817550" y="3370525"/>
            <a:ext cx="2324100" cy="39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418" name="Google Shape;3418;p21"/>
          <p:cNvSpPr txBox="1">
            <a:spLocks noGrp="1"/>
          </p:cNvSpPr>
          <p:nvPr>
            <p:ph type="subTitle" idx="8"/>
          </p:nvPr>
        </p:nvSpPr>
        <p:spPr>
          <a:xfrm>
            <a:off x="817550" y="3754224"/>
            <a:ext cx="2324100" cy="87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3419" name="Google Shape;3419;p21"/>
          <p:cNvSpPr txBox="1">
            <a:spLocks noGrp="1"/>
          </p:cNvSpPr>
          <p:nvPr>
            <p:ph type="title" idx="9"/>
          </p:nvPr>
        </p:nvSpPr>
        <p:spPr>
          <a:xfrm>
            <a:off x="3409950" y="3370525"/>
            <a:ext cx="2324100" cy="39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420" name="Google Shape;3420;p21"/>
          <p:cNvSpPr txBox="1">
            <a:spLocks noGrp="1"/>
          </p:cNvSpPr>
          <p:nvPr>
            <p:ph type="subTitle" idx="13"/>
          </p:nvPr>
        </p:nvSpPr>
        <p:spPr>
          <a:xfrm>
            <a:off x="3409950" y="3754224"/>
            <a:ext cx="2324100" cy="87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3421" name="Google Shape;3421;p21"/>
          <p:cNvSpPr txBox="1">
            <a:spLocks noGrp="1"/>
          </p:cNvSpPr>
          <p:nvPr>
            <p:ph type="title" idx="14"/>
          </p:nvPr>
        </p:nvSpPr>
        <p:spPr>
          <a:xfrm>
            <a:off x="6002350" y="3370525"/>
            <a:ext cx="2324100" cy="39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422" name="Google Shape;3422;p21"/>
          <p:cNvSpPr txBox="1">
            <a:spLocks noGrp="1"/>
          </p:cNvSpPr>
          <p:nvPr>
            <p:ph type="subTitle" idx="15"/>
          </p:nvPr>
        </p:nvSpPr>
        <p:spPr>
          <a:xfrm>
            <a:off x="6002350" y="3754224"/>
            <a:ext cx="2324100" cy="87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4">
  <p:cSld name="SECTION_HEADER_1_2">
    <p:bg>
      <p:bgPr>
        <a:solidFill>
          <a:schemeClr val="accent6"/>
        </a:solidFill>
        <a:effectLst/>
      </p:bgPr>
    </p:bg>
    <p:spTree>
      <p:nvGrpSpPr>
        <p:cNvPr id="1" name="Shape 3423"/>
        <p:cNvGrpSpPr/>
        <p:nvPr/>
      </p:nvGrpSpPr>
      <p:grpSpPr>
        <a:xfrm>
          <a:off x="0" y="0"/>
          <a:ext cx="0" cy="0"/>
          <a:chOff x="0" y="0"/>
          <a:chExt cx="0" cy="0"/>
        </a:xfrm>
      </p:grpSpPr>
      <p:sp>
        <p:nvSpPr>
          <p:cNvPr id="3424" name="Google Shape;3424;p22"/>
          <p:cNvSpPr txBox="1">
            <a:spLocks noGrp="1"/>
          </p:cNvSpPr>
          <p:nvPr>
            <p:ph type="title"/>
          </p:nvPr>
        </p:nvSpPr>
        <p:spPr>
          <a:xfrm>
            <a:off x="1334700" y="1601125"/>
            <a:ext cx="6474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425" name="Google Shape;3425;p22"/>
          <p:cNvSpPr txBox="1">
            <a:spLocks noGrp="1"/>
          </p:cNvSpPr>
          <p:nvPr>
            <p:ph type="title" idx="2" hasCustomPrompt="1"/>
          </p:nvPr>
        </p:nvSpPr>
        <p:spPr>
          <a:xfrm>
            <a:off x="311700" y="1106125"/>
            <a:ext cx="8520600" cy="711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426" name="Google Shape;3426;p22"/>
          <p:cNvSpPr txBox="1">
            <a:spLocks noGrp="1"/>
          </p:cNvSpPr>
          <p:nvPr>
            <p:ph type="subTitle" idx="1"/>
          </p:nvPr>
        </p:nvSpPr>
        <p:spPr>
          <a:xfrm>
            <a:off x="1753050" y="2370125"/>
            <a:ext cx="5637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3427" name="Google Shape;3427;p22"/>
          <p:cNvGrpSpPr/>
          <p:nvPr/>
        </p:nvGrpSpPr>
        <p:grpSpPr>
          <a:xfrm>
            <a:off x="8248063" y="1554103"/>
            <a:ext cx="1443946" cy="721968"/>
            <a:chOff x="311697" y="-12"/>
            <a:chExt cx="4437449" cy="2218709"/>
          </a:xfrm>
        </p:grpSpPr>
        <p:sp>
          <p:nvSpPr>
            <p:cNvPr id="3428" name="Google Shape;3428;p22"/>
            <p:cNvSpPr/>
            <p:nvPr/>
          </p:nvSpPr>
          <p:spPr>
            <a:xfrm>
              <a:off x="2400974" y="2070781"/>
              <a:ext cx="129448" cy="147916"/>
            </a:xfrm>
            <a:custGeom>
              <a:avLst/>
              <a:gdLst/>
              <a:ahLst/>
              <a:cxnLst/>
              <a:rect l="l" t="t" r="r" b="b"/>
              <a:pathLst>
                <a:path w="8334" h="9523" extrusionOk="0">
                  <a:moveTo>
                    <a:pt x="1" y="0"/>
                  </a:moveTo>
                  <a:lnTo>
                    <a:pt x="1" y="9523"/>
                  </a:lnTo>
                  <a:lnTo>
                    <a:pt x="8334" y="952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22"/>
            <p:cNvSpPr/>
            <p:nvPr/>
          </p:nvSpPr>
          <p:spPr>
            <a:xfrm>
              <a:off x="2253074"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22"/>
            <p:cNvSpPr/>
            <p:nvPr/>
          </p:nvSpPr>
          <p:spPr>
            <a:xfrm>
              <a:off x="2086674" y="2070781"/>
              <a:ext cx="166415" cy="147916"/>
            </a:xfrm>
            <a:custGeom>
              <a:avLst/>
              <a:gdLst/>
              <a:ahLst/>
              <a:cxnLst/>
              <a:rect l="l" t="t" r="r" b="b"/>
              <a:pathLst>
                <a:path w="10714" h="9523" extrusionOk="0">
                  <a:moveTo>
                    <a:pt x="1" y="0"/>
                  </a:moveTo>
                  <a:lnTo>
                    <a:pt x="1"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22"/>
            <p:cNvSpPr/>
            <p:nvPr/>
          </p:nvSpPr>
          <p:spPr>
            <a:xfrm>
              <a:off x="1957242" y="2070781"/>
              <a:ext cx="129448" cy="147916"/>
            </a:xfrm>
            <a:custGeom>
              <a:avLst/>
              <a:gdLst/>
              <a:ahLst/>
              <a:cxnLst/>
              <a:rect l="l" t="t" r="r" b="b"/>
              <a:pathLst>
                <a:path w="8334" h="9523" extrusionOk="0">
                  <a:moveTo>
                    <a:pt x="1" y="0"/>
                  </a:moveTo>
                  <a:lnTo>
                    <a:pt x="1" y="9523"/>
                  </a:lnTo>
                  <a:lnTo>
                    <a:pt x="8334" y="952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22"/>
            <p:cNvSpPr/>
            <p:nvPr/>
          </p:nvSpPr>
          <p:spPr>
            <a:xfrm>
              <a:off x="1790857" y="2070781"/>
              <a:ext cx="166400" cy="147916"/>
            </a:xfrm>
            <a:custGeom>
              <a:avLst/>
              <a:gdLst/>
              <a:ahLst/>
              <a:cxnLst/>
              <a:rect l="l" t="t" r="r" b="b"/>
              <a:pathLst>
                <a:path w="10713" h="9523" extrusionOk="0">
                  <a:moveTo>
                    <a:pt x="0" y="0"/>
                  </a:moveTo>
                  <a:lnTo>
                    <a:pt x="0"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22"/>
            <p:cNvSpPr/>
            <p:nvPr/>
          </p:nvSpPr>
          <p:spPr>
            <a:xfrm>
              <a:off x="1642910"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22"/>
            <p:cNvSpPr/>
            <p:nvPr/>
          </p:nvSpPr>
          <p:spPr>
            <a:xfrm>
              <a:off x="1513494" y="2070781"/>
              <a:ext cx="129432" cy="147916"/>
            </a:xfrm>
            <a:custGeom>
              <a:avLst/>
              <a:gdLst/>
              <a:ahLst/>
              <a:cxnLst/>
              <a:rect l="l" t="t" r="r" b="b"/>
              <a:pathLst>
                <a:path w="8333"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22"/>
            <p:cNvSpPr/>
            <p:nvPr/>
          </p:nvSpPr>
          <p:spPr>
            <a:xfrm>
              <a:off x="1347094" y="2070781"/>
              <a:ext cx="166415" cy="147916"/>
            </a:xfrm>
            <a:custGeom>
              <a:avLst/>
              <a:gdLst/>
              <a:ahLst/>
              <a:cxnLst/>
              <a:rect l="l" t="t" r="r" b="b"/>
              <a:pathLst>
                <a:path w="10714" h="9523" extrusionOk="0">
                  <a:moveTo>
                    <a:pt x="1" y="0"/>
                  </a:moveTo>
                  <a:lnTo>
                    <a:pt x="1"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22"/>
            <p:cNvSpPr/>
            <p:nvPr/>
          </p:nvSpPr>
          <p:spPr>
            <a:xfrm>
              <a:off x="1199178"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22"/>
            <p:cNvSpPr/>
            <p:nvPr/>
          </p:nvSpPr>
          <p:spPr>
            <a:xfrm>
              <a:off x="1069761" y="2070781"/>
              <a:ext cx="129432" cy="147916"/>
            </a:xfrm>
            <a:custGeom>
              <a:avLst/>
              <a:gdLst/>
              <a:ahLst/>
              <a:cxnLst/>
              <a:rect l="l" t="t" r="r" b="b"/>
              <a:pathLst>
                <a:path w="8333"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22"/>
            <p:cNvSpPr/>
            <p:nvPr/>
          </p:nvSpPr>
          <p:spPr>
            <a:xfrm>
              <a:off x="903361" y="2070781"/>
              <a:ext cx="166415" cy="147916"/>
            </a:xfrm>
            <a:custGeom>
              <a:avLst/>
              <a:gdLst/>
              <a:ahLst/>
              <a:cxnLst/>
              <a:rect l="l" t="t" r="r" b="b"/>
              <a:pathLst>
                <a:path w="10714" h="9523" extrusionOk="0">
                  <a:moveTo>
                    <a:pt x="0" y="0"/>
                  </a:moveTo>
                  <a:lnTo>
                    <a:pt x="0"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22"/>
            <p:cNvSpPr/>
            <p:nvPr/>
          </p:nvSpPr>
          <p:spPr>
            <a:xfrm>
              <a:off x="755430"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22"/>
            <p:cNvSpPr/>
            <p:nvPr/>
          </p:nvSpPr>
          <p:spPr>
            <a:xfrm>
              <a:off x="625998" y="2070781"/>
              <a:ext cx="129448" cy="147916"/>
            </a:xfrm>
            <a:custGeom>
              <a:avLst/>
              <a:gdLst/>
              <a:ahLst/>
              <a:cxnLst/>
              <a:rect l="l" t="t" r="r" b="b"/>
              <a:pathLst>
                <a:path w="8334"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22"/>
            <p:cNvSpPr/>
            <p:nvPr/>
          </p:nvSpPr>
          <p:spPr>
            <a:xfrm>
              <a:off x="2400974" y="1922865"/>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22"/>
            <p:cNvSpPr/>
            <p:nvPr/>
          </p:nvSpPr>
          <p:spPr>
            <a:xfrm>
              <a:off x="2253074"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22"/>
            <p:cNvSpPr/>
            <p:nvPr/>
          </p:nvSpPr>
          <p:spPr>
            <a:xfrm>
              <a:off x="2086674"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22"/>
            <p:cNvSpPr/>
            <p:nvPr/>
          </p:nvSpPr>
          <p:spPr>
            <a:xfrm>
              <a:off x="1957242" y="1922865"/>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22"/>
            <p:cNvSpPr/>
            <p:nvPr/>
          </p:nvSpPr>
          <p:spPr>
            <a:xfrm>
              <a:off x="1790857" y="1922865"/>
              <a:ext cx="166400" cy="147932"/>
            </a:xfrm>
            <a:custGeom>
              <a:avLst/>
              <a:gdLst/>
              <a:ahLst/>
              <a:cxnLst/>
              <a:rect l="l" t="t" r="r" b="b"/>
              <a:pathLst>
                <a:path w="10713"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22"/>
            <p:cNvSpPr/>
            <p:nvPr/>
          </p:nvSpPr>
          <p:spPr>
            <a:xfrm>
              <a:off x="1642910"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22"/>
            <p:cNvSpPr/>
            <p:nvPr/>
          </p:nvSpPr>
          <p:spPr>
            <a:xfrm>
              <a:off x="1513494" y="1922865"/>
              <a:ext cx="129432" cy="147932"/>
            </a:xfrm>
            <a:custGeom>
              <a:avLst/>
              <a:gdLst/>
              <a:ahLst/>
              <a:cxnLst/>
              <a:rect l="l" t="t" r="r" b="b"/>
              <a:pathLst>
                <a:path w="8333"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22"/>
            <p:cNvSpPr/>
            <p:nvPr/>
          </p:nvSpPr>
          <p:spPr>
            <a:xfrm>
              <a:off x="1347094"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22"/>
            <p:cNvSpPr/>
            <p:nvPr/>
          </p:nvSpPr>
          <p:spPr>
            <a:xfrm>
              <a:off x="1199178"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22"/>
            <p:cNvSpPr/>
            <p:nvPr/>
          </p:nvSpPr>
          <p:spPr>
            <a:xfrm>
              <a:off x="1069761" y="1922865"/>
              <a:ext cx="129432" cy="147932"/>
            </a:xfrm>
            <a:custGeom>
              <a:avLst/>
              <a:gdLst/>
              <a:ahLst/>
              <a:cxnLst/>
              <a:rect l="l" t="t" r="r" b="b"/>
              <a:pathLst>
                <a:path w="8333"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22"/>
            <p:cNvSpPr/>
            <p:nvPr/>
          </p:nvSpPr>
          <p:spPr>
            <a:xfrm>
              <a:off x="903361" y="1922865"/>
              <a:ext cx="166415" cy="147932"/>
            </a:xfrm>
            <a:custGeom>
              <a:avLst/>
              <a:gdLst/>
              <a:ahLst/>
              <a:cxnLst/>
              <a:rect l="l" t="t" r="r" b="b"/>
              <a:pathLst>
                <a:path w="10714"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22"/>
            <p:cNvSpPr/>
            <p:nvPr/>
          </p:nvSpPr>
          <p:spPr>
            <a:xfrm>
              <a:off x="755430"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22"/>
            <p:cNvSpPr/>
            <p:nvPr/>
          </p:nvSpPr>
          <p:spPr>
            <a:xfrm>
              <a:off x="625998" y="1922865"/>
              <a:ext cx="129448" cy="147932"/>
            </a:xfrm>
            <a:custGeom>
              <a:avLst/>
              <a:gdLst/>
              <a:ahLst/>
              <a:cxnLst/>
              <a:rect l="l" t="t" r="r" b="b"/>
              <a:pathLst>
                <a:path w="8334"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22"/>
            <p:cNvSpPr/>
            <p:nvPr/>
          </p:nvSpPr>
          <p:spPr>
            <a:xfrm>
              <a:off x="459598"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22"/>
            <p:cNvSpPr/>
            <p:nvPr/>
          </p:nvSpPr>
          <p:spPr>
            <a:xfrm>
              <a:off x="311697"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22"/>
            <p:cNvSpPr/>
            <p:nvPr/>
          </p:nvSpPr>
          <p:spPr>
            <a:xfrm>
              <a:off x="2400974" y="175648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22"/>
            <p:cNvSpPr/>
            <p:nvPr/>
          </p:nvSpPr>
          <p:spPr>
            <a:xfrm>
              <a:off x="2253074"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22"/>
            <p:cNvSpPr/>
            <p:nvPr/>
          </p:nvSpPr>
          <p:spPr>
            <a:xfrm>
              <a:off x="2086674"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22"/>
            <p:cNvSpPr/>
            <p:nvPr/>
          </p:nvSpPr>
          <p:spPr>
            <a:xfrm>
              <a:off x="1957242" y="175648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22"/>
            <p:cNvSpPr/>
            <p:nvPr/>
          </p:nvSpPr>
          <p:spPr>
            <a:xfrm>
              <a:off x="1790857" y="175648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22"/>
            <p:cNvSpPr/>
            <p:nvPr/>
          </p:nvSpPr>
          <p:spPr>
            <a:xfrm>
              <a:off x="1642910"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22"/>
            <p:cNvSpPr/>
            <p:nvPr/>
          </p:nvSpPr>
          <p:spPr>
            <a:xfrm>
              <a:off x="1513494" y="175648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22"/>
            <p:cNvSpPr/>
            <p:nvPr/>
          </p:nvSpPr>
          <p:spPr>
            <a:xfrm>
              <a:off x="1347094"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22"/>
            <p:cNvSpPr/>
            <p:nvPr/>
          </p:nvSpPr>
          <p:spPr>
            <a:xfrm>
              <a:off x="1199178"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22"/>
            <p:cNvSpPr/>
            <p:nvPr/>
          </p:nvSpPr>
          <p:spPr>
            <a:xfrm>
              <a:off x="1069761" y="175648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22"/>
            <p:cNvSpPr/>
            <p:nvPr/>
          </p:nvSpPr>
          <p:spPr>
            <a:xfrm>
              <a:off x="903361" y="1756480"/>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22"/>
            <p:cNvSpPr/>
            <p:nvPr/>
          </p:nvSpPr>
          <p:spPr>
            <a:xfrm>
              <a:off x="755430"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22"/>
            <p:cNvSpPr/>
            <p:nvPr/>
          </p:nvSpPr>
          <p:spPr>
            <a:xfrm>
              <a:off x="625998" y="175648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22"/>
            <p:cNvSpPr/>
            <p:nvPr/>
          </p:nvSpPr>
          <p:spPr>
            <a:xfrm>
              <a:off x="459598"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22"/>
            <p:cNvSpPr/>
            <p:nvPr/>
          </p:nvSpPr>
          <p:spPr>
            <a:xfrm>
              <a:off x="311697"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22"/>
            <p:cNvSpPr/>
            <p:nvPr/>
          </p:nvSpPr>
          <p:spPr>
            <a:xfrm>
              <a:off x="2400974" y="1627048"/>
              <a:ext cx="129448" cy="129448"/>
            </a:xfrm>
            <a:custGeom>
              <a:avLst/>
              <a:gdLst/>
              <a:ahLst/>
              <a:cxnLst/>
              <a:rect l="l" t="t" r="r" b="b"/>
              <a:pathLst>
                <a:path w="8334" h="8334"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22"/>
            <p:cNvSpPr/>
            <p:nvPr/>
          </p:nvSpPr>
          <p:spPr>
            <a:xfrm>
              <a:off x="2253074"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22"/>
            <p:cNvSpPr/>
            <p:nvPr/>
          </p:nvSpPr>
          <p:spPr>
            <a:xfrm>
              <a:off x="2086674"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22"/>
            <p:cNvSpPr/>
            <p:nvPr/>
          </p:nvSpPr>
          <p:spPr>
            <a:xfrm>
              <a:off x="1957242" y="1627048"/>
              <a:ext cx="129448" cy="129448"/>
            </a:xfrm>
            <a:custGeom>
              <a:avLst/>
              <a:gdLst/>
              <a:ahLst/>
              <a:cxnLst/>
              <a:rect l="l" t="t" r="r" b="b"/>
              <a:pathLst>
                <a:path w="8334" h="8334"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22"/>
            <p:cNvSpPr/>
            <p:nvPr/>
          </p:nvSpPr>
          <p:spPr>
            <a:xfrm>
              <a:off x="1790857" y="1627048"/>
              <a:ext cx="166400" cy="129448"/>
            </a:xfrm>
            <a:custGeom>
              <a:avLst/>
              <a:gdLst/>
              <a:ahLst/>
              <a:cxnLst/>
              <a:rect l="l" t="t" r="r" b="b"/>
              <a:pathLst>
                <a:path w="10713" h="8334" extrusionOk="0">
                  <a:moveTo>
                    <a:pt x="0" y="0"/>
                  </a:moveTo>
                  <a:lnTo>
                    <a:pt x="0"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22"/>
            <p:cNvSpPr/>
            <p:nvPr/>
          </p:nvSpPr>
          <p:spPr>
            <a:xfrm>
              <a:off x="1642910"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22"/>
            <p:cNvSpPr/>
            <p:nvPr/>
          </p:nvSpPr>
          <p:spPr>
            <a:xfrm>
              <a:off x="1513494" y="1627048"/>
              <a:ext cx="129432" cy="129448"/>
            </a:xfrm>
            <a:custGeom>
              <a:avLst/>
              <a:gdLst/>
              <a:ahLst/>
              <a:cxnLst/>
              <a:rect l="l" t="t" r="r" b="b"/>
              <a:pathLst>
                <a:path w="8333"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22"/>
            <p:cNvSpPr/>
            <p:nvPr/>
          </p:nvSpPr>
          <p:spPr>
            <a:xfrm>
              <a:off x="1347094"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22"/>
            <p:cNvSpPr/>
            <p:nvPr/>
          </p:nvSpPr>
          <p:spPr>
            <a:xfrm>
              <a:off x="1199178"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22"/>
            <p:cNvSpPr/>
            <p:nvPr/>
          </p:nvSpPr>
          <p:spPr>
            <a:xfrm>
              <a:off x="1069761" y="1627048"/>
              <a:ext cx="129432" cy="129448"/>
            </a:xfrm>
            <a:custGeom>
              <a:avLst/>
              <a:gdLst/>
              <a:ahLst/>
              <a:cxnLst/>
              <a:rect l="l" t="t" r="r" b="b"/>
              <a:pathLst>
                <a:path w="8333"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22"/>
            <p:cNvSpPr/>
            <p:nvPr/>
          </p:nvSpPr>
          <p:spPr>
            <a:xfrm>
              <a:off x="903361" y="1627048"/>
              <a:ext cx="166415" cy="129448"/>
            </a:xfrm>
            <a:custGeom>
              <a:avLst/>
              <a:gdLst/>
              <a:ahLst/>
              <a:cxnLst/>
              <a:rect l="l" t="t" r="r" b="b"/>
              <a:pathLst>
                <a:path w="10714" h="8334" extrusionOk="0">
                  <a:moveTo>
                    <a:pt x="0" y="0"/>
                  </a:moveTo>
                  <a:lnTo>
                    <a:pt x="0"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22"/>
            <p:cNvSpPr/>
            <p:nvPr/>
          </p:nvSpPr>
          <p:spPr>
            <a:xfrm>
              <a:off x="755430"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22"/>
            <p:cNvSpPr/>
            <p:nvPr/>
          </p:nvSpPr>
          <p:spPr>
            <a:xfrm>
              <a:off x="625998" y="1627048"/>
              <a:ext cx="129448" cy="129448"/>
            </a:xfrm>
            <a:custGeom>
              <a:avLst/>
              <a:gdLst/>
              <a:ahLst/>
              <a:cxnLst/>
              <a:rect l="l" t="t" r="r" b="b"/>
              <a:pathLst>
                <a:path w="8334"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22"/>
            <p:cNvSpPr/>
            <p:nvPr/>
          </p:nvSpPr>
          <p:spPr>
            <a:xfrm>
              <a:off x="459598"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22"/>
            <p:cNvSpPr/>
            <p:nvPr/>
          </p:nvSpPr>
          <p:spPr>
            <a:xfrm>
              <a:off x="311697"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22"/>
            <p:cNvSpPr/>
            <p:nvPr/>
          </p:nvSpPr>
          <p:spPr>
            <a:xfrm>
              <a:off x="2400974" y="1460633"/>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22"/>
            <p:cNvSpPr/>
            <p:nvPr/>
          </p:nvSpPr>
          <p:spPr>
            <a:xfrm>
              <a:off x="2253074"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22"/>
            <p:cNvSpPr/>
            <p:nvPr/>
          </p:nvSpPr>
          <p:spPr>
            <a:xfrm>
              <a:off x="2086674"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22"/>
            <p:cNvSpPr/>
            <p:nvPr/>
          </p:nvSpPr>
          <p:spPr>
            <a:xfrm>
              <a:off x="1957242" y="1460633"/>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22"/>
            <p:cNvSpPr/>
            <p:nvPr/>
          </p:nvSpPr>
          <p:spPr>
            <a:xfrm>
              <a:off x="1790857" y="1460633"/>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22"/>
            <p:cNvSpPr/>
            <p:nvPr/>
          </p:nvSpPr>
          <p:spPr>
            <a:xfrm>
              <a:off x="1642910"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22"/>
            <p:cNvSpPr/>
            <p:nvPr/>
          </p:nvSpPr>
          <p:spPr>
            <a:xfrm>
              <a:off x="1513494" y="1460633"/>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22"/>
            <p:cNvSpPr/>
            <p:nvPr/>
          </p:nvSpPr>
          <p:spPr>
            <a:xfrm>
              <a:off x="1347094"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22"/>
            <p:cNvSpPr/>
            <p:nvPr/>
          </p:nvSpPr>
          <p:spPr>
            <a:xfrm>
              <a:off x="1199178"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22"/>
            <p:cNvSpPr/>
            <p:nvPr/>
          </p:nvSpPr>
          <p:spPr>
            <a:xfrm>
              <a:off x="1069761" y="1460633"/>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22"/>
            <p:cNvSpPr/>
            <p:nvPr/>
          </p:nvSpPr>
          <p:spPr>
            <a:xfrm>
              <a:off x="903361" y="1460633"/>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22"/>
            <p:cNvSpPr/>
            <p:nvPr/>
          </p:nvSpPr>
          <p:spPr>
            <a:xfrm>
              <a:off x="755430"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22"/>
            <p:cNvSpPr/>
            <p:nvPr/>
          </p:nvSpPr>
          <p:spPr>
            <a:xfrm>
              <a:off x="625998" y="1460633"/>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22"/>
            <p:cNvSpPr/>
            <p:nvPr/>
          </p:nvSpPr>
          <p:spPr>
            <a:xfrm>
              <a:off x="459598"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22"/>
            <p:cNvSpPr/>
            <p:nvPr/>
          </p:nvSpPr>
          <p:spPr>
            <a:xfrm>
              <a:off x="311697"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22"/>
            <p:cNvSpPr/>
            <p:nvPr/>
          </p:nvSpPr>
          <p:spPr>
            <a:xfrm>
              <a:off x="2400974" y="1331201"/>
              <a:ext cx="129448" cy="129448"/>
            </a:xfrm>
            <a:custGeom>
              <a:avLst/>
              <a:gdLst/>
              <a:ahLst/>
              <a:cxnLst/>
              <a:rect l="l" t="t" r="r" b="b"/>
              <a:pathLst>
                <a:path w="8334" h="8334"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22"/>
            <p:cNvSpPr/>
            <p:nvPr/>
          </p:nvSpPr>
          <p:spPr>
            <a:xfrm>
              <a:off x="2253074"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22"/>
            <p:cNvSpPr/>
            <p:nvPr/>
          </p:nvSpPr>
          <p:spPr>
            <a:xfrm>
              <a:off x="2086674"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22"/>
            <p:cNvSpPr/>
            <p:nvPr/>
          </p:nvSpPr>
          <p:spPr>
            <a:xfrm>
              <a:off x="1957242" y="1331201"/>
              <a:ext cx="129448" cy="129448"/>
            </a:xfrm>
            <a:custGeom>
              <a:avLst/>
              <a:gdLst/>
              <a:ahLst/>
              <a:cxnLst/>
              <a:rect l="l" t="t" r="r" b="b"/>
              <a:pathLst>
                <a:path w="8334" h="8334"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22"/>
            <p:cNvSpPr/>
            <p:nvPr/>
          </p:nvSpPr>
          <p:spPr>
            <a:xfrm>
              <a:off x="1790857" y="1331201"/>
              <a:ext cx="166400" cy="129448"/>
            </a:xfrm>
            <a:custGeom>
              <a:avLst/>
              <a:gdLst/>
              <a:ahLst/>
              <a:cxnLst/>
              <a:rect l="l" t="t" r="r" b="b"/>
              <a:pathLst>
                <a:path w="10713" h="8334" extrusionOk="0">
                  <a:moveTo>
                    <a:pt x="0" y="0"/>
                  </a:moveTo>
                  <a:lnTo>
                    <a:pt x="0"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22"/>
            <p:cNvSpPr/>
            <p:nvPr/>
          </p:nvSpPr>
          <p:spPr>
            <a:xfrm>
              <a:off x="1642910"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22"/>
            <p:cNvSpPr/>
            <p:nvPr/>
          </p:nvSpPr>
          <p:spPr>
            <a:xfrm>
              <a:off x="1513494" y="1331201"/>
              <a:ext cx="129432" cy="129448"/>
            </a:xfrm>
            <a:custGeom>
              <a:avLst/>
              <a:gdLst/>
              <a:ahLst/>
              <a:cxnLst/>
              <a:rect l="l" t="t" r="r" b="b"/>
              <a:pathLst>
                <a:path w="8333"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22"/>
            <p:cNvSpPr/>
            <p:nvPr/>
          </p:nvSpPr>
          <p:spPr>
            <a:xfrm>
              <a:off x="1347094"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22"/>
            <p:cNvSpPr/>
            <p:nvPr/>
          </p:nvSpPr>
          <p:spPr>
            <a:xfrm>
              <a:off x="1199178"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22"/>
            <p:cNvSpPr/>
            <p:nvPr/>
          </p:nvSpPr>
          <p:spPr>
            <a:xfrm>
              <a:off x="1069761" y="1331201"/>
              <a:ext cx="129432" cy="129448"/>
            </a:xfrm>
            <a:custGeom>
              <a:avLst/>
              <a:gdLst/>
              <a:ahLst/>
              <a:cxnLst/>
              <a:rect l="l" t="t" r="r" b="b"/>
              <a:pathLst>
                <a:path w="8333"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22"/>
            <p:cNvSpPr/>
            <p:nvPr/>
          </p:nvSpPr>
          <p:spPr>
            <a:xfrm>
              <a:off x="903361" y="1331201"/>
              <a:ext cx="166415" cy="129448"/>
            </a:xfrm>
            <a:custGeom>
              <a:avLst/>
              <a:gdLst/>
              <a:ahLst/>
              <a:cxnLst/>
              <a:rect l="l" t="t" r="r" b="b"/>
              <a:pathLst>
                <a:path w="10714" h="8334" extrusionOk="0">
                  <a:moveTo>
                    <a:pt x="0" y="0"/>
                  </a:moveTo>
                  <a:lnTo>
                    <a:pt x="0"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22"/>
            <p:cNvSpPr/>
            <p:nvPr/>
          </p:nvSpPr>
          <p:spPr>
            <a:xfrm>
              <a:off x="755430"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22"/>
            <p:cNvSpPr/>
            <p:nvPr/>
          </p:nvSpPr>
          <p:spPr>
            <a:xfrm>
              <a:off x="625998" y="1331201"/>
              <a:ext cx="129448" cy="129448"/>
            </a:xfrm>
            <a:custGeom>
              <a:avLst/>
              <a:gdLst/>
              <a:ahLst/>
              <a:cxnLst/>
              <a:rect l="l" t="t" r="r" b="b"/>
              <a:pathLst>
                <a:path w="8334"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22"/>
            <p:cNvSpPr/>
            <p:nvPr/>
          </p:nvSpPr>
          <p:spPr>
            <a:xfrm>
              <a:off x="459598"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22"/>
            <p:cNvSpPr/>
            <p:nvPr/>
          </p:nvSpPr>
          <p:spPr>
            <a:xfrm>
              <a:off x="2400974" y="1183285"/>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22"/>
            <p:cNvSpPr/>
            <p:nvPr/>
          </p:nvSpPr>
          <p:spPr>
            <a:xfrm>
              <a:off x="2253074"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22"/>
            <p:cNvSpPr/>
            <p:nvPr/>
          </p:nvSpPr>
          <p:spPr>
            <a:xfrm>
              <a:off x="2086674" y="118328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22"/>
            <p:cNvSpPr/>
            <p:nvPr/>
          </p:nvSpPr>
          <p:spPr>
            <a:xfrm>
              <a:off x="1957242" y="1183285"/>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22"/>
            <p:cNvSpPr/>
            <p:nvPr/>
          </p:nvSpPr>
          <p:spPr>
            <a:xfrm>
              <a:off x="1790857" y="1183285"/>
              <a:ext cx="166400" cy="147932"/>
            </a:xfrm>
            <a:custGeom>
              <a:avLst/>
              <a:gdLst/>
              <a:ahLst/>
              <a:cxnLst/>
              <a:rect l="l" t="t" r="r" b="b"/>
              <a:pathLst>
                <a:path w="10713"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22"/>
            <p:cNvSpPr/>
            <p:nvPr/>
          </p:nvSpPr>
          <p:spPr>
            <a:xfrm>
              <a:off x="1642910"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22"/>
            <p:cNvSpPr/>
            <p:nvPr/>
          </p:nvSpPr>
          <p:spPr>
            <a:xfrm>
              <a:off x="1513494" y="1183285"/>
              <a:ext cx="129432" cy="147932"/>
            </a:xfrm>
            <a:custGeom>
              <a:avLst/>
              <a:gdLst/>
              <a:ahLst/>
              <a:cxnLst/>
              <a:rect l="l" t="t" r="r" b="b"/>
              <a:pathLst>
                <a:path w="8333"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22"/>
            <p:cNvSpPr/>
            <p:nvPr/>
          </p:nvSpPr>
          <p:spPr>
            <a:xfrm>
              <a:off x="1347094" y="118328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22"/>
            <p:cNvSpPr/>
            <p:nvPr/>
          </p:nvSpPr>
          <p:spPr>
            <a:xfrm>
              <a:off x="1199178"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22"/>
            <p:cNvSpPr/>
            <p:nvPr/>
          </p:nvSpPr>
          <p:spPr>
            <a:xfrm>
              <a:off x="1069761" y="1183285"/>
              <a:ext cx="129432" cy="147932"/>
            </a:xfrm>
            <a:custGeom>
              <a:avLst/>
              <a:gdLst/>
              <a:ahLst/>
              <a:cxnLst/>
              <a:rect l="l" t="t" r="r" b="b"/>
              <a:pathLst>
                <a:path w="8333"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22"/>
            <p:cNvSpPr/>
            <p:nvPr/>
          </p:nvSpPr>
          <p:spPr>
            <a:xfrm>
              <a:off x="903361" y="1183285"/>
              <a:ext cx="166415" cy="147932"/>
            </a:xfrm>
            <a:custGeom>
              <a:avLst/>
              <a:gdLst/>
              <a:ahLst/>
              <a:cxnLst/>
              <a:rect l="l" t="t" r="r" b="b"/>
              <a:pathLst>
                <a:path w="10714"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22"/>
            <p:cNvSpPr/>
            <p:nvPr/>
          </p:nvSpPr>
          <p:spPr>
            <a:xfrm>
              <a:off x="755430"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22"/>
            <p:cNvSpPr/>
            <p:nvPr/>
          </p:nvSpPr>
          <p:spPr>
            <a:xfrm>
              <a:off x="626013" y="1183285"/>
              <a:ext cx="129432" cy="147932"/>
            </a:xfrm>
            <a:custGeom>
              <a:avLst/>
              <a:gdLst/>
              <a:ahLst/>
              <a:cxnLst/>
              <a:rect l="l" t="t" r="r" b="b"/>
              <a:pathLst>
                <a:path w="8333" h="9524" extrusionOk="0">
                  <a:moveTo>
                    <a:pt x="1" y="1"/>
                  </a:moveTo>
                  <a:lnTo>
                    <a:pt x="1" y="9523"/>
                  </a:lnTo>
                  <a:lnTo>
                    <a:pt x="8332" y="9523"/>
                  </a:lnTo>
                  <a:lnTo>
                    <a:pt x="8332"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22"/>
            <p:cNvSpPr/>
            <p:nvPr/>
          </p:nvSpPr>
          <p:spPr>
            <a:xfrm>
              <a:off x="2400974" y="101690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22"/>
            <p:cNvSpPr/>
            <p:nvPr/>
          </p:nvSpPr>
          <p:spPr>
            <a:xfrm>
              <a:off x="2253074"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22"/>
            <p:cNvSpPr/>
            <p:nvPr/>
          </p:nvSpPr>
          <p:spPr>
            <a:xfrm>
              <a:off x="2086674" y="101690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22"/>
            <p:cNvSpPr/>
            <p:nvPr/>
          </p:nvSpPr>
          <p:spPr>
            <a:xfrm>
              <a:off x="1957242" y="101690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22"/>
            <p:cNvSpPr/>
            <p:nvPr/>
          </p:nvSpPr>
          <p:spPr>
            <a:xfrm>
              <a:off x="1790857" y="101690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22"/>
            <p:cNvSpPr/>
            <p:nvPr/>
          </p:nvSpPr>
          <p:spPr>
            <a:xfrm>
              <a:off x="1642910"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22"/>
            <p:cNvSpPr/>
            <p:nvPr/>
          </p:nvSpPr>
          <p:spPr>
            <a:xfrm>
              <a:off x="1513494" y="101690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22"/>
            <p:cNvSpPr/>
            <p:nvPr/>
          </p:nvSpPr>
          <p:spPr>
            <a:xfrm>
              <a:off x="1347094" y="101690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22"/>
            <p:cNvSpPr/>
            <p:nvPr/>
          </p:nvSpPr>
          <p:spPr>
            <a:xfrm>
              <a:off x="1199178"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22"/>
            <p:cNvSpPr/>
            <p:nvPr/>
          </p:nvSpPr>
          <p:spPr>
            <a:xfrm>
              <a:off x="1069761" y="101690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22"/>
            <p:cNvSpPr/>
            <p:nvPr/>
          </p:nvSpPr>
          <p:spPr>
            <a:xfrm>
              <a:off x="903361" y="1016900"/>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22"/>
            <p:cNvSpPr/>
            <p:nvPr/>
          </p:nvSpPr>
          <p:spPr>
            <a:xfrm>
              <a:off x="755430"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22"/>
            <p:cNvSpPr/>
            <p:nvPr/>
          </p:nvSpPr>
          <p:spPr>
            <a:xfrm>
              <a:off x="2400974" y="887468"/>
              <a:ext cx="129448" cy="129448"/>
            </a:xfrm>
            <a:custGeom>
              <a:avLst/>
              <a:gdLst/>
              <a:ahLst/>
              <a:cxnLst/>
              <a:rect l="l" t="t" r="r" b="b"/>
              <a:pathLst>
                <a:path w="8334" h="8334" extrusionOk="0">
                  <a:moveTo>
                    <a:pt x="1" y="1"/>
                  </a:moveTo>
                  <a:lnTo>
                    <a:pt x="1" y="8333"/>
                  </a:lnTo>
                  <a:lnTo>
                    <a:pt x="8334" y="833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22"/>
            <p:cNvSpPr/>
            <p:nvPr/>
          </p:nvSpPr>
          <p:spPr>
            <a:xfrm>
              <a:off x="2253074"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22"/>
            <p:cNvSpPr/>
            <p:nvPr/>
          </p:nvSpPr>
          <p:spPr>
            <a:xfrm>
              <a:off x="2086674" y="887468"/>
              <a:ext cx="166415" cy="129448"/>
            </a:xfrm>
            <a:custGeom>
              <a:avLst/>
              <a:gdLst/>
              <a:ahLst/>
              <a:cxnLst/>
              <a:rect l="l" t="t" r="r" b="b"/>
              <a:pathLst>
                <a:path w="10714" h="8334" extrusionOk="0">
                  <a:moveTo>
                    <a:pt x="1" y="1"/>
                  </a:moveTo>
                  <a:lnTo>
                    <a:pt x="1" y="8333"/>
                  </a:lnTo>
                  <a:lnTo>
                    <a:pt x="10713" y="833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22"/>
            <p:cNvSpPr/>
            <p:nvPr/>
          </p:nvSpPr>
          <p:spPr>
            <a:xfrm>
              <a:off x="1957242" y="887468"/>
              <a:ext cx="129448" cy="129448"/>
            </a:xfrm>
            <a:custGeom>
              <a:avLst/>
              <a:gdLst/>
              <a:ahLst/>
              <a:cxnLst/>
              <a:rect l="l" t="t" r="r" b="b"/>
              <a:pathLst>
                <a:path w="8334" h="8334" extrusionOk="0">
                  <a:moveTo>
                    <a:pt x="1" y="1"/>
                  </a:moveTo>
                  <a:lnTo>
                    <a:pt x="1" y="8333"/>
                  </a:lnTo>
                  <a:lnTo>
                    <a:pt x="8334" y="833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22"/>
            <p:cNvSpPr/>
            <p:nvPr/>
          </p:nvSpPr>
          <p:spPr>
            <a:xfrm>
              <a:off x="1790857" y="887468"/>
              <a:ext cx="166400" cy="129448"/>
            </a:xfrm>
            <a:custGeom>
              <a:avLst/>
              <a:gdLst/>
              <a:ahLst/>
              <a:cxnLst/>
              <a:rect l="l" t="t" r="r" b="b"/>
              <a:pathLst>
                <a:path w="10713" h="8334" extrusionOk="0">
                  <a:moveTo>
                    <a:pt x="0" y="1"/>
                  </a:moveTo>
                  <a:lnTo>
                    <a:pt x="0" y="8333"/>
                  </a:lnTo>
                  <a:lnTo>
                    <a:pt x="10713" y="833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22"/>
            <p:cNvSpPr/>
            <p:nvPr/>
          </p:nvSpPr>
          <p:spPr>
            <a:xfrm>
              <a:off x="1642910"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22"/>
            <p:cNvSpPr/>
            <p:nvPr/>
          </p:nvSpPr>
          <p:spPr>
            <a:xfrm>
              <a:off x="1513494" y="887468"/>
              <a:ext cx="129432" cy="129448"/>
            </a:xfrm>
            <a:custGeom>
              <a:avLst/>
              <a:gdLst/>
              <a:ahLst/>
              <a:cxnLst/>
              <a:rect l="l" t="t" r="r" b="b"/>
              <a:pathLst>
                <a:path w="8333" h="8334" extrusionOk="0">
                  <a:moveTo>
                    <a:pt x="0" y="1"/>
                  </a:moveTo>
                  <a:lnTo>
                    <a:pt x="0" y="8333"/>
                  </a:lnTo>
                  <a:lnTo>
                    <a:pt x="8333" y="833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22"/>
            <p:cNvSpPr/>
            <p:nvPr/>
          </p:nvSpPr>
          <p:spPr>
            <a:xfrm>
              <a:off x="1347094" y="887468"/>
              <a:ext cx="166415" cy="129448"/>
            </a:xfrm>
            <a:custGeom>
              <a:avLst/>
              <a:gdLst/>
              <a:ahLst/>
              <a:cxnLst/>
              <a:rect l="l" t="t" r="r" b="b"/>
              <a:pathLst>
                <a:path w="10714" h="8334" extrusionOk="0">
                  <a:moveTo>
                    <a:pt x="1" y="1"/>
                  </a:moveTo>
                  <a:lnTo>
                    <a:pt x="1" y="8333"/>
                  </a:lnTo>
                  <a:lnTo>
                    <a:pt x="10713" y="833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22"/>
            <p:cNvSpPr/>
            <p:nvPr/>
          </p:nvSpPr>
          <p:spPr>
            <a:xfrm>
              <a:off x="1199178"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22"/>
            <p:cNvSpPr/>
            <p:nvPr/>
          </p:nvSpPr>
          <p:spPr>
            <a:xfrm>
              <a:off x="1069761" y="887468"/>
              <a:ext cx="129432" cy="129448"/>
            </a:xfrm>
            <a:custGeom>
              <a:avLst/>
              <a:gdLst/>
              <a:ahLst/>
              <a:cxnLst/>
              <a:rect l="l" t="t" r="r" b="b"/>
              <a:pathLst>
                <a:path w="8333" h="8334" extrusionOk="0">
                  <a:moveTo>
                    <a:pt x="0" y="1"/>
                  </a:moveTo>
                  <a:lnTo>
                    <a:pt x="0" y="8333"/>
                  </a:lnTo>
                  <a:lnTo>
                    <a:pt x="8333" y="833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22"/>
            <p:cNvSpPr/>
            <p:nvPr/>
          </p:nvSpPr>
          <p:spPr>
            <a:xfrm>
              <a:off x="903361" y="887468"/>
              <a:ext cx="166415" cy="129448"/>
            </a:xfrm>
            <a:custGeom>
              <a:avLst/>
              <a:gdLst/>
              <a:ahLst/>
              <a:cxnLst/>
              <a:rect l="l" t="t" r="r" b="b"/>
              <a:pathLst>
                <a:path w="10714" h="8334" extrusionOk="0">
                  <a:moveTo>
                    <a:pt x="0" y="1"/>
                  </a:moveTo>
                  <a:lnTo>
                    <a:pt x="0" y="8333"/>
                  </a:lnTo>
                  <a:lnTo>
                    <a:pt x="10713" y="833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22"/>
            <p:cNvSpPr/>
            <p:nvPr/>
          </p:nvSpPr>
          <p:spPr>
            <a:xfrm>
              <a:off x="755430"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22"/>
            <p:cNvSpPr/>
            <p:nvPr/>
          </p:nvSpPr>
          <p:spPr>
            <a:xfrm>
              <a:off x="2400974" y="739552"/>
              <a:ext cx="129448" cy="147932"/>
            </a:xfrm>
            <a:custGeom>
              <a:avLst/>
              <a:gdLst/>
              <a:ahLst/>
              <a:cxnLst/>
              <a:rect l="l" t="t" r="r" b="b"/>
              <a:pathLst>
                <a:path w="8334" h="9524" extrusionOk="0">
                  <a:moveTo>
                    <a:pt x="1" y="1"/>
                  </a:moveTo>
                  <a:lnTo>
                    <a:pt x="1" y="9524"/>
                  </a:lnTo>
                  <a:lnTo>
                    <a:pt x="8334" y="9524"/>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22"/>
            <p:cNvSpPr/>
            <p:nvPr/>
          </p:nvSpPr>
          <p:spPr>
            <a:xfrm>
              <a:off x="2253074"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22"/>
            <p:cNvSpPr/>
            <p:nvPr/>
          </p:nvSpPr>
          <p:spPr>
            <a:xfrm>
              <a:off x="2086674" y="739552"/>
              <a:ext cx="166415" cy="147932"/>
            </a:xfrm>
            <a:custGeom>
              <a:avLst/>
              <a:gdLst/>
              <a:ahLst/>
              <a:cxnLst/>
              <a:rect l="l" t="t" r="r" b="b"/>
              <a:pathLst>
                <a:path w="10714" h="9524" extrusionOk="0">
                  <a:moveTo>
                    <a:pt x="1" y="1"/>
                  </a:moveTo>
                  <a:lnTo>
                    <a:pt x="1" y="9524"/>
                  </a:lnTo>
                  <a:lnTo>
                    <a:pt x="10713" y="952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22"/>
            <p:cNvSpPr/>
            <p:nvPr/>
          </p:nvSpPr>
          <p:spPr>
            <a:xfrm>
              <a:off x="1957242" y="739552"/>
              <a:ext cx="129448" cy="147932"/>
            </a:xfrm>
            <a:custGeom>
              <a:avLst/>
              <a:gdLst/>
              <a:ahLst/>
              <a:cxnLst/>
              <a:rect l="l" t="t" r="r" b="b"/>
              <a:pathLst>
                <a:path w="8334" h="9524" extrusionOk="0">
                  <a:moveTo>
                    <a:pt x="1" y="1"/>
                  </a:moveTo>
                  <a:lnTo>
                    <a:pt x="1" y="9524"/>
                  </a:lnTo>
                  <a:lnTo>
                    <a:pt x="8334" y="9524"/>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22"/>
            <p:cNvSpPr/>
            <p:nvPr/>
          </p:nvSpPr>
          <p:spPr>
            <a:xfrm>
              <a:off x="1790857" y="739552"/>
              <a:ext cx="166400" cy="147932"/>
            </a:xfrm>
            <a:custGeom>
              <a:avLst/>
              <a:gdLst/>
              <a:ahLst/>
              <a:cxnLst/>
              <a:rect l="l" t="t" r="r" b="b"/>
              <a:pathLst>
                <a:path w="10713" h="9524" extrusionOk="0">
                  <a:moveTo>
                    <a:pt x="0" y="1"/>
                  </a:moveTo>
                  <a:lnTo>
                    <a:pt x="0" y="9524"/>
                  </a:lnTo>
                  <a:lnTo>
                    <a:pt x="10713" y="952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22"/>
            <p:cNvSpPr/>
            <p:nvPr/>
          </p:nvSpPr>
          <p:spPr>
            <a:xfrm>
              <a:off x="1642910"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22"/>
            <p:cNvSpPr/>
            <p:nvPr/>
          </p:nvSpPr>
          <p:spPr>
            <a:xfrm>
              <a:off x="1513494" y="739552"/>
              <a:ext cx="129432" cy="147932"/>
            </a:xfrm>
            <a:custGeom>
              <a:avLst/>
              <a:gdLst/>
              <a:ahLst/>
              <a:cxnLst/>
              <a:rect l="l" t="t" r="r" b="b"/>
              <a:pathLst>
                <a:path w="8333" h="9524" extrusionOk="0">
                  <a:moveTo>
                    <a:pt x="0" y="1"/>
                  </a:moveTo>
                  <a:lnTo>
                    <a:pt x="0" y="9524"/>
                  </a:lnTo>
                  <a:lnTo>
                    <a:pt x="8333" y="952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22"/>
            <p:cNvSpPr/>
            <p:nvPr/>
          </p:nvSpPr>
          <p:spPr>
            <a:xfrm>
              <a:off x="1347094" y="739552"/>
              <a:ext cx="166415" cy="147932"/>
            </a:xfrm>
            <a:custGeom>
              <a:avLst/>
              <a:gdLst/>
              <a:ahLst/>
              <a:cxnLst/>
              <a:rect l="l" t="t" r="r" b="b"/>
              <a:pathLst>
                <a:path w="10714" h="9524" extrusionOk="0">
                  <a:moveTo>
                    <a:pt x="1" y="1"/>
                  </a:moveTo>
                  <a:lnTo>
                    <a:pt x="1" y="9524"/>
                  </a:lnTo>
                  <a:lnTo>
                    <a:pt x="10713" y="952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22"/>
            <p:cNvSpPr/>
            <p:nvPr/>
          </p:nvSpPr>
          <p:spPr>
            <a:xfrm>
              <a:off x="1199178"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22"/>
            <p:cNvSpPr/>
            <p:nvPr/>
          </p:nvSpPr>
          <p:spPr>
            <a:xfrm>
              <a:off x="1069761" y="739552"/>
              <a:ext cx="129432" cy="147932"/>
            </a:xfrm>
            <a:custGeom>
              <a:avLst/>
              <a:gdLst/>
              <a:ahLst/>
              <a:cxnLst/>
              <a:rect l="l" t="t" r="r" b="b"/>
              <a:pathLst>
                <a:path w="8333" h="9524" extrusionOk="0">
                  <a:moveTo>
                    <a:pt x="0" y="1"/>
                  </a:moveTo>
                  <a:lnTo>
                    <a:pt x="0" y="9524"/>
                  </a:lnTo>
                  <a:lnTo>
                    <a:pt x="8333" y="952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22"/>
            <p:cNvSpPr/>
            <p:nvPr/>
          </p:nvSpPr>
          <p:spPr>
            <a:xfrm>
              <a:off x="903361" y="739552"/>
              <a:ext cx="166415" cy="147932"/>
            </a:xfrm>
            <a:custGeom>
              <a:avLst/>
              <a:gdLst/>
              <a:ahLst/>
              <a:cxnLst/>
              <a:rect l="l" t="t" r="r" b="b"/>
              <a:pathLst>
                <a:path w="10714" h="9524" extrusionOk="0">
                  <a:moveTo>
                    <a:pt x="0" y="1"/>
                  </a:moveTo>
                  <a:lnTo>
                    <a:pt x="0" y="9524"/>
                  </a:lnTo>
                  <a:lnTo>
                    <a:pt x="10713" y="952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22"/>
            <p:cNvSpPr/>
            <p:nvPr/>
          </p:nvSpPr>
          <p:spPr>
            <a:xfrm>
              <a:off x="2400974" y="573137"/>
              <a:ext cx="129448" cy="166431"/>
            </a:xfrm>
            <a:custGeom>
              <a:avLst/>
              <a:gdLst/>
              <a:ahLst/>
              <a:cxnLst/>
              <a:rect l="l" t="t" r="r" b="b"/>
              <a:pathLst>
                <a:path w="8334" h="10715" extrusionOk="0">
                  <a:moveTo>
                    <a:pt x="1" y="1"/>
                  </a:moveTo>
                  <a:lnTo>
                    <a:pt x="1" y="10715"/>
                  </a:lnTo>
                  <a:lnTo>
                    <a:pt x="8334" y="10715"/>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22"/>
            <p:cNvSpPr/>
            <p:nvPr/>
          </p:nvSpPr>
          <p:spPr>
            <a:xfrm>
              <a:off x="2253074" y="573137"/>
              <a:ext cx="147916" cy="166431"/>
            </a:xfrm>
            <a:custGeom>
              <a:avLst/>
              <a:gdLst/>
              <a:ahLst/>
              <a:cxnLst/>
              <a:rect l="l" t="t" r="r" b="b"/>
              <a:pathLst>
                <a:path w="9523" h="10715" extrusionOk="0">
                  <a:moveTo>
                    <a:pt x="0" y="1"/>
                  </a:moveTo>
                  <a:lnTo>
                    <a:pt x="0"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22"/>
            <p:cNvSpPr/>
            <p:nvPr/>
          </p:nvSpPr>
          <p:spPr>
            <a:xfrm>
              <a:off x="2086674" y="573137"/>
              <a:ext cx="166415" cy="166431"/>
            </a:xfrm>
            <a:custGeom>
              <a:avLst/>
              <a:gdLst/>
              <a:ahLst/>
              <a:cxnLst/>
              <a:rect l="l" t="t" r="r" b="b"/>
              <a:pathLst>
                <a:path w="10714" h="10715" extrusionOk="0">
                  <a:moveTo>
                    <a:pt x="1" y="1"/>
                  </a:moveTo>
                  <a:lnTo>
                    <a:pt x="1" y="10715"/>
                  </a:lnTo>
                  <a:lnTo>
                    <a:pt x="10713" y="10715"/>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22"/>
            <p:cNvSpPr/>
            <p:nvPr/>
          </p:nvSpPr>
          <p:spPr>
            <a:xfrm>
              <a:off x="1957242" y="573137"/>
              <a:ext cx="129448" cy="166431"/>
            </a:xfrm>
            <a:custGeom>
              <a:avLst/>
              <a:gdLst/>
              <a:ahLst/>
              <a:cxnLst/>
              <a:rect l="l" t="t" r="r" b="b"/>
              <a:pathLst>
                <a:path w="8334" h="10715" extrusionOk="0">
                  <a:moveTo>
                    <a:pt x="1" y="1"/>
                  </a:moveTo>
                  <a:lnTo>
                    <a:pt x="1" y="10715"/>
                  </a:lnTo>
                  <a:lnTo>
                    <a:pt x="8334" y="10715"/>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22"/>
            <p:cNvSpPr/>
            <p:nvPr/>
          </p:nvSpPr>
          <p:spPr>
            <a:xfrm>
              <a:off x="1790857" y="573137"/>
              <a:ext cx="166400" cy="166431"/>
            </a:xfrm>
            <a:custGeom>
              <a:avLst/>
              <a:gdLst/>
              <a:ahLst/>
              <a:cxnLst/>
              <a:rect l="l" t="t" r="r" b="b"/>
              <a:pathLst>
                <a:path w="10713" h="10715" extrusionOk="0">
                  <a:moveTo>
                    <a:pt x="0" y="1"/>
                  </a:moveTo>
                  <a:lnTo>
                    <a:pt x="0" y="10715"/>
                  </a:lnTo>
                  <a:lnTo>
                    <a:pt x="10713" y="10715"/>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22"/>
            <p:cNvSpPr/>
            <p:nvPr/>
          </p:nvSpPr>
          <p:spPr>
            <a:xfrm>
              <a:off x="1642910" y="573137"/>
              <a:ext cx="147932" cy="166431"/>
            </a:xfrm>
            <a:custGeom>
              <a:avLst/>
              <a:gdLst/>
              <a:ahLst/>
              <a:cxnLst/>
              <a:rect l="l" t="t" r="r" b="b"/>
              <a:pathLst>
                <a:path w="9524" h="10715" extrusionOk="0">
                  <a:moveTo>
                    <a:pt x="1" y="1"/>
                  </a:moveTo>
                  <a:lnTo>
                    <a:pt x="1" y="10715"/>
                  </a:lnTo>
                  <a:lnTo>
                    <a:pt x="9524" y="10715"/>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22"/>
            <p:cNvSpPr/>
            <p:nvPr/>
          </p:nvSpPr>
          <p:spPr>
            <a:xfrm>
              <a:off x="1513494" y="573137"/>
              <a:ext cx="129432" cy="166431"/>
            </a:xfrm>
            <a:custGeom>
              <a:avLst/>
              <a:gdLst/>
              <a:ahLst/>
              <a:cxnLst/>
              <a:rect l="l" t="t" r="r" b="b"/>
              <a:pathLst>
                <a:path w="8333" h="10715" extrusionOk="0">
                  <a:moveTo>
                    <a:pt x="0" y="1"/>
                  </a:moveTo>
                  <a:lnTo>
                    <a:pt x="0" y="10715"/>
                  </a:lnTo>
                  <a:lnTo>
                    <a:pt x="8333" y="10715"/>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22"/>
            <p:cNvSpPr/>
            <p:nvPr/>
          </p:nvSpPr>
          <p:spPr>
            <a:xfrm>
              <a:off x="2400974" y="443705"/>
              <a:ext cx="129448" cy="129448"/>
            </a:xfrm>
            <a:custGeom>
              <a:avLst/>
              <a:gdLst/>
              <a:ahLst/>
              <a:cxnLst/>
              <a:rect l="l" t="t" r="r" b="b"/>
              <a:pathLst>
                <a:path w="8334" h="8334" extrusionOk="0">
                  <a:moveTo>
                    <a:pt x="1" y="1"/>
                  </a:moveTo>
                  <a:lnTo>
                    <a:pt x="1" y="8334"/>
                  </a:lnTo>
                  <a:lnTo>
                    <a:pt x="8334" y="8334"/>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22"/>
            <p:cNvSpPr/>
            <p:nvPr/>
          </p:nvSpPr>
          <p:spPr>
            <a:xfrm>
              <a:off x="2253074" y="443705"/>
              <a:ext cx="147916" cy="129448"/>
            </a:xfrm>
            <a:custGeom>
              <a:avLst/>
              <a:gdLst/>
              <a:ahLst/>
              <a:cxnLst/>
              <a:rect l="l" t="t" r="r" b="b"/>
              <a:pathLst>
                <a:path w="9523" h="8334" extrusionOk="0">
                  <a:moveTo>
                    <a:pt x="0" y="1"/>
                  </a:moveTo>
                  <a:lnTo>
                    <a:pt x="0"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22"/>
            <p:cNvSpPr/>
            <p:nvPr/>
          </p:nvSpPr>
          <p:spPr>
            <a:xfrm>
              <a:off x="2086674" y="443705"/>
              <a:ext cx="166415" cy="129448"/>
            </a:xfrm>
            <a:custGeom>
              <a:avLst/>
              <a:gdLst/>
              <a:ahLst/>
              <a:cxnLst/>
              <a:rect l="l" t="t" r="r" b="b"/>
              <a:pathLst>
                <a:path w="10714" h="8334" extrusionOk="0">
                  <a:moveTo>
                    <a:pt x="1" y="1"/>
                  </a:moveTo>
                  <a:lnTo>
                    <a:pt x="1" y="8334"/>
                  </a:lnTo>
                  <a:lnTo>
                    <a:pt x="10713" y="833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22"/>
            <p:cNvSpPr/>
            <p:nvPr/>
          </p:nvSpPr>
          <p:spPr>
            <a:xfrm>
              <a:off x="1957242" y="443705"/>
              <a:ext cx="129448" cy="129448"/>
            </a:xfrm>
            <a:custGeom>
              <a:avLst/>
              <a:gdLst/>
              <a:ahLst/>
              <a:cxnLst/>
              <a:rect l="l" t="t" r="r" b="b"/>
              <a:pathLst>
                <a:path w="8334" h="8334" extrusionOk="0">
                  <a:moveTo>
                    <a:pt x="1" y="1"/>
                  </a:moveTo>
                  <a:lnTo>
                    <a:pt x="1" y="8334"/>
                  </a:lnTo>
                  <a:lnTo>
                    <a:pt x="8334" y="8334"/>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22"/>
            <p:cNvSpPr/>
            <p:nvPr/>
          </p:nvSpPr>
          <p:spPr>
            <a:xfrm>
              <a:off x="1790857" y="443705"/>
              <a:ext cx="166400" cy="129448"/>
            </a:xfrm>
            <a:custGeom>
              <a:avLst/>
              <a:gdLst/>
              <a:ahLst/>
              <a:cxnLst/>
              <a:rect l="l" t="t" r="r" b="b"/>
              <a:pathLst>
                <a:path w="10713" h="8334" extrusionOk="0">
                  <a:moveTo>
                    <a:pt x="0" y="1"/>
                  </a:moveTo>
                  <a:lnTo>
                    <a:pt x="0" y="8334"/>
                  </a:lnTo>
                  <a:lnTo>
                    <a:pt x="10713" y="833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22"/>
            <p:cNvSpPr/>
            <p:nvPr/>
          </p:nvSpPr>
          <p:spPr>
            <a:xfrm>
              <a:off x="1642910" y="443705"/>
              <a:ext cx="147932" cy="129448"/>
            </a:xfrm>
            <a:custGeom>
              <a:avLst/>
              <a:gdLst/>
              <a:ahLst/>
              <a:cxnLst/>
              <a:rect l="l" t="t" r="r" b="b"/>
              <a:pathLst>
                <a:path w="9524" h="8334" extrusionOk="0">
                  <a:moveTo>
                    <a:pt x="1" y="1"/>
                  </a:moveTo>
                  <a:lnTo>
                    <a:pt x="1" y="8334"/>
                  </a:lnTo>
                  <a:lnTo>
                    <a:pt x="9524" y="833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22"/>
            <p:cNvSpPr/>
            <p:nvPr/>
          </p:nvSpPr>
          <p:spPr>
            <a:xfrm>
              <a:off x="1513494" y="443705"/>
              <a:ext cx="129432" cy="129448"/>
            </a:xfrm>
            <a:custGeom>
              <a:avLst/>
              <a:gdLst/>
              <a:ahLst/>
              <a:cxnLst/>
              <a:rect l="l" t="t" r="r" b="b"/>
              <a:pathLst>
                <a:path w="8333" h="8334" extrusionOk="0">
                  <a:moveTo>
                    <a:pt x="0" y="1"/>
                  </a:moveTo>
                  <a:lnTo>
                    <a:pt x="0" y="8334"/>
                  </a:lnTo>
                  <a:lnTo>
                    <a:pt x="8333" y="833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22"/>
            <p:cNvSpPr/>
            <p:nvPr/>
          </p:nvSpPr>
          <p:spPr>
            <a:xfrm>
              <a:off x="2400974" y="27732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22"/>
            <p:cNvSpPr/>
            <p:nvPr/>
          </p:nvSpPr>
          <p:spPr>
            <a:xfrm>
              <a:off x="2253074" y="27732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22"/>
            <p:cNvSpPr/>
            <p:nvPr/>
          </p:nvSpPr>
          <p:spPr>
            <a:xfrm>
              <a:off x="2086674" y="27732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22"/>
            <p:cNvSpPr/>
            <p:nvPr/>
          </p:nvSpPr>
          <p:spPr>
            <a:xfrm>
              <a:off x="1957242" y="27732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22"/>
            <p:cNvSpPr/>
            <p:nvPr/>
          </p:nvSpPr>
          <p:spPr>
            <a:xfrm>
              <a:off x="1790857" y="27732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22"/>
            <p:cNvSpPr/>
            <p:nvPr/>
          </p:nvSpPr>
          <p:spPr>
            <a:xfrm>
              <a:off x="1642910" y="27732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22"/>
            <p:cNvSpPr/>
            <p:nvPr/>
          </p:nvSpPr>
          <p:spPr>
            <a:xfrm>
              <a:off x="2400974" y="129404"/>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22"/>
            <p:cNvSpPr/>
            <p:nvPr/>
          </p:nvSpPr>
          <p:spPr>
            <a:xfrm>
              <a:off x="2253074" y="129404"/>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22"/>
            <p:cNvSpPr/>
            <p:nvPr/>
          </p:nvSpPr>
          <p:spPr>
            <a:xfrm>
              <a:off x="2086674" y="129404"/>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22"/>
            <p:cNvSpPr/>
            <p:nvPr/>
          </p:nvSpPr>
          <p:spPr>
            <a:xfrm>
              <a:off x="1957242" y="129404"/>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22"/>
            <p:cNvSpPr/>
            <p:nvPr/>
          </p:nvSpPr>
          <p:spPr>
            <a:xfrm>
              <a:off x="1790857" y="129404"/>
              <a:ext cx="166400" cy="147932"/>
            </a:xfrm>
            <a:custGeom>
              <a:avLst/>
              <a:gdLst/>
              <a:ahLst/>
              <a:cxnLst/>
              <a:rect l="l" t="t" r="r" b="b"/>
              <a:pathLst>
                <a:path w="10713"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22"/>
            <p:cNvSpPr/>
            <p:nvPr/>
          </p:nvSpPr>
          <p:spPr>
            <a:xfrm>
              <a:off x="2400974" y="-12"/>
              <a:ext cx="129448" cy="129432"/>
            </a:xfrm>
            <a:custGeom>
              <a:avLst/>
              <a:gdLst/>
              <a:ahLst/>
              <a:cxnLst/>
              <a:rect l="l" t="t" r="r" b="b"/>
              <a:pathLst>
                <a:path w="8334" h="8333"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22"/>
            <p:cNvSpPr/>
            <p:nvPr/>
          </p:nvSpPr>
          <p:spPr>
            <a:xfrm>
              <a:off x="2253074" y="-12"/>
              <a:ext cx="147916" cy="129432"/>
            </a:xfrm>
            <a:custGeom>
              <a:avLst/>
              <a:gdLst/>
              <a:ahLst/>
              <a:cxnLst/>
              <a:rect l="l" t="t" r="r" b="b"/>
              <a:pathLst>
                <a:path w="9523" h="8333"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22"/>
            <p:cNvSpPr/>
            <p:nvPr/>
          </p:nvSpPr>
          <p:spPr>
            <a:xfrm>
              <a:off x="2086674" y="-12"/>
              <a:ext cx="166415" cy="129432"/>
            </a:xfrm>
            <a:custGeom>
              <a:avLst/>
              <a:gdLst/>
              <a:ahLst/>
              <a:cxnLst/>
              <a:rect l="l" t="t" r="r" b="b"/>
              <a:pathLst>
                <a:path w="10714" h="8333"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22"/>
            <p:cNvSpPr/>
            <p:nvPr/>
          </p:nvSpPr>
          <p:spPr>
            <a:xfrm>
              <a:off x="1957242" y="-12"/>
              <a:ext cx="129448" cy="129432"/>
            </a:xfrm>
            <a:custGeom>
              <a:avLst/>
              <a:gdLst/>
              <a:ahLst/>
              <a:cxnLst/>
              <a:rect l="l" t="t" r="r" b="b"/>
              <a:pathLst>
                <a:path w="8334" h="8333"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22"/>
            <p:cNvSpPr/>
            <p:nvPr/>
          </p:nvSpPr>
          <p:spPr>
            <a:xfrm>
              <a:off x="2530406"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22"/>
            <p:cNvSpPr/>
            <p:nvPr/>
          </p:nvSpPr>
          <p:spPr>
            <a:xfrm>
              <a:off x="2678322" y="2070781"/>
              <a:ext cx="129448" cy="147916"/>
            </a:xfrm>
            <a:custGeom>
              <a:avLst/>
              <a:gdLst/>
              <a:ahLst/>
              <a:cxnLst/>
              <a:rect l="l" t="t" r="r" b="b"/>
              <a:pathLst>
                <a:path w="8334"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22"/>
            <p:cNvSpPr/>
            <p:nvPr/>
          </p:nvSpPr>
          <p:spPr>
            <a:xfrm>
              <a:off x="2807755" y="2070781"/>
              <a:ext cx="166431" cy="147916"/>
            </a:xfrm>
            <a:custGeom>
              <a:avLst/>
              <a:gdLst/>
              <a:ahLst/>
              <a:cxnLst/>
              <a:rect l="l" t="t" r="r" b="b"/>
              <a:pathLst>
                <a:path w="10715" h="9523" extrusionOk="0">
                  <a:moveTo>
                    <a:pt x="0" y="0"/>
                  </a:moveTo>
                  <a:lnTo>
                    <a:pt x="0" y="9523"/>
                  </a:lnTo>
                  <a:lnTo>
                    <a:pt x="10714" y="952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22"/>
            <p:cNvSpPr/>
            <p:nvPr/>
          </p:nvSpPr>
          <p:spPr>
            <a:xfrm>
              <a:off x="2974170" y="2070781"/>
              <a:ext cx="147932" cy="147916"/>
            </a:xfrm>
            <a:custGeom>
              <a:avLst/>
              <a:gdLst/>
              <a:ahLst/>
              <a:cxnLst/>
              <a:rect l="l" t="t" r="r" b="b"/>
              <a:pathLst>
                <a:path w="9524"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22"/>
            <p:cNvSpPr/>
            <p:nvPr/>
          </p:nvSpPr>
          <p:spPr>
            <a:xfrm>
              <a:off x="3122086"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22"/>
            <p:cNvSpPr/>
            <p:nvPr/>
          </p:nvSpPr>
          <p:spPr>
            <a:xfrm>
              <a:off x="3269986"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22"/>
            <p:cNvSpPr/>
            <p:nvPr/>
          </p:nvSpPr>
          <p:spPr>
            <a:xfrm>
              <a:off x="3417902"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22"/>
            <p:cNvSpPr/>
            <p:nvPr/>
          </p:nvSpPr>
          <p:spPr>
            <a:xfrm>
              <a:off x="3565818"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22"/>
            <p:cNvSpPr/>
            <p:nvPr/>
          </p:nvSpPr>
          <p:spPr>
            <a:xfrm>
              <a:off x="3713719" y="2070781"/>
              <a:ext cx="147963" cy="147916"/>
            </a:xfrm>
            <a:custGeom>
              <a:avLst/>
              <a:gdLst/>
              <a:ahLst/>
              <a:cxnLst/>
              <a:rect l="l" t="t" r="r" b="b"/>
              <a:pathLst>
                <a:path w="9526" h="9523" extrusionOk="0">
                  <a:moveTo>
                    <a:pt x="1" y="0"/>
                  </a:moveTo>
                  <a:lnTo>
                    <a:pt x="1" y="9523"/>
                  </a:lnTo>
                  <a:lnTo>
                    <a:pt x="9525" y="952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22"/>
            <p:cNvSpPr/>
            <p:nvPr/>
          </p:nvSpPr>
          <p:spPr>
            <a:xfrm>
              <a:off x="3861666"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22"/>
            <p:cNvSpPr/>
            <p:nvPr/>
          </p:nvSpPr>
          <p:spPr>
            <a:xfrm>
              <a:off x="4009566"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22"/>
            <p:cNvSpPr/>
            <p:nvPr/>
          </p:nvSpPr>
          <p:spPr>
            <a:xfrm>
              <a:off x="4157482"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22"/>
            <p:cNvSpPr/>
            <p:nvPr/>
          </p:nvSpPr>
          <p:spPr>
            <a:xfrm>
              <a:off x="4305398" y="2070781"/>
              <a:ext cx="147932" cy="147916"/>
            </a:xfrm>
            <a:custGeom>
              <a:avLst/>
              <a:gdLst/>
              <a:ahLst/>
              <a:cxnLst/>
              <a:rect l="l" t="t" r="r" b="b"/>
              <a:pathLst>
                <a:path w="9524"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22"/>
            <p:cNvSpPr/>
            <p:nvPr/>
          </p:nvSpPr>
          <p:spPr>
            <a:xfrm>
              <a:off x="2530406"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22"/>
            <p:cNvSpPr/>
            <p:nvPr/>
          </p:nvSpPr>
          <p:spPr>
            <a:xfrm>
              <a:off x="2678322" y="1922865"/>
              <a:ext cx="129448" cy="147932"/>
            </a:xfrm>
            <a:custGeom>
              <a:avLst/>
              <a:gdLst/>
              <a:ahLst/>
              <a:cxnLst/>
              <a:rect l="l" t="t" r="r" b="b"/>
              <a:pathLst>
                <a:path w="8334"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22"/>
            <p:cNvSpPr/>
            <p:nvPr/>
          </p:nvSpPr>
          <p:spPr>
            <a:xfrm>
              <a:off x="2807755" y="1922865"/>
              <a:ext cx="166431" cy="147932"/>
            </a:xfrm>
            <a:custGeom>
              <a:avLst/>
              <a:gdLst/>
              <a:ahLst/>
              <a:cxnLst/>
              <a:rect l="l" t="t" r="r" b="b"/>
              <a:pathLst>
                <a:path w="10715" h="9524" extrusionOk="0">
                  <a:moveTo>
                    <a:pt x="0" y="1"/>
                  </a:moveTo>
                  <a:lnTo>
                    <a:pt x="0" y="9523"/>
                  </a:lnTo>
                  <a:lnTo>
                    <a:pt x="10714" y="9523"/>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22"/>
            <p:cNvSpPr/>
            <p:nvPr/>
          </p:nvSpPr>
          <p:spPr>
            <a:xfrm>
              <a:off x="2974170" y="1922865"/>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22"/>
            <p:cNvSpPr/>
            <p:nvPr/>
          </p:nvSpPr>
          <p:spPr>
            <a:xfrm>
              <a:off x="3122086"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22"/>
            <p:cNvSpPr/>
            <p:nvPr/>
          </p:nvSpPr>
          <p:spPr>
            <a:xfrm>
              <a:off x="3269986"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22"/>
            <p:cNvSpPr/>
            <p:nvPr/>
          </p:nvSpPr>
          <p:spPr>
            <a:xfrm>
              <a:off x="3417902"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22"/>
            <p:cNvSpPr/>
            <p:nvPr/>
          </p:nvSpPr>
          <p:spPr>
            <a:xfrm>
              <a:off x="3565818"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22"/>
            <p:cNvSpPr/>
            <p:nvPr/>
          </p:nvSpPr>
          <p:spPr>
            <a:xfrm>
              <a:off x="3713719" y="1922865"/>
              <a:ext cx="147963" cy="147932"/>
            </a:xfrm>
            <a:custGeom>
              <a:avLst/>
              <a:gdLst/>
              <a:ahLst/>
              <a:cxnLst/>
              <a:rect l="l" t="t" r="r" b="b"/>
              <a:pathLst>
                <a:path w="9526" h="9524" extrusionOk="0">
                  <a:moveTo>
                    <a:pt x="1" y="1"/>
                  </a:moveTo>
                  <a:lnTo>
                    <a:pt x="1" y="9523"/>
                  </a:lnTo>
                  <a:lnTo>
                    <a:pt x="9525" y="9523"/>
                  </a:lnTo>
                  <a:lnTo>
                    <a:pt x="9525"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22"/>
            <p:cNvSpPr/>
            <p:nvPr/>
          </p:nvSpPr>
          <p:spPr>
            <a:xfrm>
              <a:off x="3861666"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22"/>
            <p:cNvSpPr/>
            <p:nvPr/>
          </p:nvSpPr>
          <p:spPr>
            <a:xfrm>
              <a:off x="4009566"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22"/>
            <p:cNvSpPr/>
            <p:nvPr/>
          </p:nvSpPr>
          <p:spPr>
            <a:xfrm>
              <a:off x="4157482"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22"/>
            <p:cNvSpPr/>
            <p:nvPr/>
          </p:nvSpPr>
          <p:spPr>
            <a:xfrm>
              <a:off x="4305398" y="1922865"/>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22"/>
            <p:cNvSpPr/>
            <p:nvPr/>
          </p:nvSpPr>
          <p:spPr>
            <a:xfrm>
              <a:off x="4453314"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22"/>
            <p:cNvSpPr/>
            <p:nvPr/>
          </p:nvSpPr>
          <p:spPr>
            <a:xfrm>
              <a:off x="4601215"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22"/>
            <p:cNvSpPr/>
            <p:nvPr/>
          </p:nvSpPr>
          <p:spPr>
            <a:xfrm>
              <a:off x="2530406"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22"/>
            <p:cNvSpPr/>
            <p:nvPr/>
          </p:nvSpPr>
          <p:spPr>
            <a:xfrm>
              <a:off x="2678322" y="175648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22"/>
            <p:cNvSpPr/>
            <p:nvPr/>
          </p:nvSpPr>
          <p:spPr>
            <a:xfrm>
              <a:off x="2807755" y="175648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22"/>
            <p:cNvSpPr/>
            <p:nvPr/>
          </p:nvSpPr>
          <p:spPr>
            <a:xfrm>
              <a:off x="2974170" y="175648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22"/>
            <p:cNvSpPr/>
            <p:nvPr/>
          </p:nvSpPr>
          <p:spPr>
            <a:xfrm>
              <a:off x="3122086"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22"/>
            <p:cNvSpPr/>
            <p:nvPr/>
          </p:nvSpPr>
          <p:spPr>
            <a:xfrm>
              <a:off x="3269986"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22"/>
            <p:cNvSpPr/>
            <p:nvPr/>
          </p:nvSpPr>
          <p:spPr>
            <a:xfrm>
              <a:off x="3417902"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22"/>
            <p:cNvSpPr/>
            <p:nvPr/>
          </p:nvSpPr>
          <p:spPr>
            <a:xfrm>
              <a:off x="3565818"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22"/>
            <p:cNvSpPr/>
            <p:nvPr/>
          </p:nvSpPr>
          <p:spPr>
            <a:xfrm>
              <a:off x="3713719" y="1756480"/>
              <a:ext cx="147963" cy="166400"/>
            </a:xfrm>
            <a:custGeom>
              <a:avLst/>
              <a:gdLst/>
              <a:ahLst/>
              <a:cxnLst/>
              <a:rect l="l" t="t" r="r" b="b"/>
              <a:pathLst>
                <a:path w="9526" h="10713" extrusionOk="0">
                  <a:moveTo>
                    <a:pt x="1" y="0"/>
                  </a:moveTo>
                  <a:lnTo>
                    <a:pt x="1" y="10713"/>
                  </a:lnTo>
                  <a:lnTo>
                    <a:pt x="9525" y="1071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22"/>
            <p:cNvSpPr/>
            <p:nvPr/>
          </p:nvSpPr>
          <p:spPr>
            <a:xfrm>
              <a:off x="3861666"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22"/>
            <p:cNvSpPr/>
            <p:nvPr/>
          </p:nvSpPr>
          <p:spPr>
            <a:xfrm>
              <a:off x="4009566"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22"/>
            <p:cNvSpPr/>
            <p:nvPr/>
          </p:nvSpPr>
          <p:spPr>
            <a:xfrm>
              <a:off x="4157482"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22"/>
            <p:cNvSpPr/>
            <p:nvPr/>
          </p:nvSpPr>
          <p:spPr>
            <a:xfrm>
              <a:off x="4305398" y="175648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22"/>
            <p:cNvSpPr/>
            <p:nvPr/>
          </p:nvSpPr>
          <p:spPr>
            <a:xfrm>
              <a:off x="4453314"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22"/>
            <p:cNvSpPr/>
            <p:nvPr/>
          </p:nvSpPr>
          <p:spPr>
            <a:xfrm>
              <a:off x="4601215"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22"/>
            <p:cNvSpPr/>
            <p:nvPr/>
          </p:nvSpPr>
          <p:spPr>
            <a:xfrm>
              <a:off x="2530406"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22"/>
            <p:cNvSpPr/>
            <p:nvPr/>
          </p:nvSpPr>
          <p:spPr>
            <a:xfrm>
              <a:off x="2678322" y="1627048"/>
              <a:ext cx="129448" cy="129448"/>
            </a:xfrm>
            <a:custGeom>
              <a:avLst/>
              <a:gdLst/>
              <a:ahLst/>
              <a:cxnLst/>
              <a:rect l="l" t="t" r="r" b="b"/>
              <a:pathLst>
                <a:path w="8334"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22"/>
            <p:cNvSpPr/>
            <p:nvPr/>
          </p:nvSpPr>
          <p:spPr>
            <a:xfrm>
              <a:off x="2807755" y="1627048"/>
              <a:ext cx="166431" cy="129448"/>
            </a:xfrm>
            <a:custGeom>
              <a:avLst/>
              <a:gdLst/>
              <a:ahLst/>
              <a:cxnLst/>
              <a:rect l="l" t="t" r="r" b="b"/>
              <a:pathLst>
                <a:path w="10715" h="8334" extrusionOk="0">
                  <a:moveTo>
                    <a:pt x="0" y="0"/>
                  </a:moveTo>
                  <a:lnTo>
                    <a:pt x="0" y="8333"/>
                  </a:lnTo>
                  <a:lnTo>
                    <a:pt x="10714" y="833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22"/>
            <p:cNvSpPr/>
            <p:nvPr/>
          </p:nvSpPr>
          <p:spPr>
            <a:xfrm>
              <a:off x="2974170" y="1627048"/>
              <a:ext cx="147932" cy="129448"/>
            </a:xfrm>
            <a:custGeom>
              <a:avLst/>
              <a:gdLst/>
              <a:ahLst/>
              <a:cxnLst/>
              <a:rect l="l" t="t" r="r" b="b"/>
              <a:pathLst>
                <a:path w="9524"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22"/>
            <p:cNvSpPr/>
            <p:nvPr/>
          </p:nvSpPr>
          <p:spPr>
            <a:xfrm>
              <a:off x="3122086"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22"/>
            <p:cNvSpPr/>
            <p:nvPr/>
          </p:nvSpPr>
          <p:spPr>
            <a:xfrm>
              <a:off x="3269986"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22"/>
            <p:cNvSpPr/>
            <p:nvPr/>
          </p:nvSpPr>
          <p:spPr>
            <a:xfrm>
              <a:off x="3417902"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22"/>
            <p:cNvSpPr/>
            <p:nvPr/>
          </p:nvSpPr>
          <p:spPr>
            <a:xfrm>
              <a:off x="3565818"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22"/>
            <p:cNvSpPr/>
            <p:nvPr/>
          </p:nvSpPr>
          <p:spPr>
            <a:xfrm>
              <a:off x="3713719" y="1627048"/>
              <a:ext cx="147963" cy="129448"/>
            </a:xfrm>
            <a:custGeom>
              <a:avLst/>
              <a:gdLst/>
              <a:ahLst/>
              <a:cxnLst/>
              <a:rect l="l" t="t" r="r" b="b"/>
              <a:pathLst>
                <a:path w="9526" h="8334" extrusionOk="0">
                  <a:moveTo>
                    <a:pt x="1" y="0"/>
                  </a:moveTo>
                  <a:lnTo>
                    <a:pt x="1" y="8333"/>
                  </a:lnTo>
                  <a:lnTo>
                    <a:pt x="9525" y="833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22"/>
            <p:cNvSpPr/>
            <p:nvPr/>
          </p:nvSpPr>
          <p:spPr>
            <a:xfrm>
              <a:off x="3861666"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22"/>
            <p:cNvSpPr/>
            <p:nvPr/>
          </p:nvSpPr>
          <p:spPr>
            <a:xfrm>
              <a:off x="4009566"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22"/>
            <p:cNvSpPr/>
            <p:nvPr/>
          </p:nvSpPr>
          <p:spPr>
            <a:xfrm>
              <a:off x="4157482"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22"/>
            <p:cNvSpPr/>
            <p:nvPr/>
          </p:nvSpPr>
          <p:spPr>
            <a:xfrm>
              <a:off x="4305398" y="1627048"/>
              <a:ext cx="147932" cy="129448"/>
            </a:xfrm>
            <a:custGeom>
              <a:avLst/>
              <a:gdLst/>
              <a:ahLst/>
              <a:cxnLst/>
              <a:rect l="l" t="t" r="r" b="b"/>
              <a:pathLst>
                <a:path w="9524"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22"/>
            <p:cNvSpPr/>
            <p:nvPr/>
          </p:nvSpPr>
          <p:spPr>
            <a:xfrm>
              <a:off x="4453314"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22"/>
            <p:cNvSpPr/>
            <p:nvPr/>
          </p:nvSpPr>
          <p:spPr>
            <a:xfrm>
              <a:off x="4601215"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22"/>
            <p:cNvSpPr/>
            <p:nvPr/>
          </p:nvSpPr>
          <p:spPr>
            <a:xfrm>
              <a:off x="2530406"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22"/>
            <p:cNvSpPr/>
            <p:nvPr/>
          </p:nvSpPr>
          <p:spPr>
            <a:xfrm>
              <a:off x="2678322" y="1460633"/>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22"/>
            <p:cNvSpPr/>
            <p:nvPr/>
          </p:nvSpPr>
          <p:spPr>
            <a:xfrm>
              <a:off x="2807755" y="1460633"/>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22"/>
            <p:cNvSpPr/>
            <p:nvPr/>
          </p:nvSpPr>
          <p:spPr>
            <a:xfrm>
              <a:off x="2974170" y="1460633"/>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22"/>
            <p:cNvSpPr/>
            <p:nvPr/>
          </p:nvSpPr>
          <p:spPr>
            <a:xfrm>
              <a:off x="3122086"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22"/>
            <p:cNvSpPr/>
            <p:nvPr/>
          </p:nvSpPr>
          <p:spPr>
            <a:xfrm>
              <a:off x="3269986"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22"/>
            <p:cNvSpPr/>
            <p:nvPr/>
          </p:nvSpPr>
          <p:spPr>
            <a:xfrm>
              <a:off x="3417902"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22"/>
            <p:cNvSpPr/>
            <p:nvPr/>
          </p:nvSpPr>
          <p:spPr>
            <a:xfrm>
              <a:off x="3565818"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22"/>
            <p:cNvSpPr/>
            <p:nvPr/>
          </p:nvSpPr>
          <p:spPr>
            <a:xfrm>
              <a:off x="3713719" y="1460633"/>
              <a:ext cx="147963" cy="166400"/>
            </a:xfrm>
            <a:custGeom>
              <a:avLst/>
              <a:gdLst/>
              <a:ahLst/>
              <a:cxnLst/>
              <a:rect l="l" t="t" r="r" b="b"/>
              <a:pathLst>
                <a:path w="9526" h="10713" extrusionOk="0">
                  <a:moveTo>
                    <a:pt x="1" y="0"/>
                  </a:moveTo>
                  <a:lnTo>
                    <a:pt x="1" y="10713"/>
                  </a:lnTo>
                  <a:lnTo>
                    <a:pt x="9525" y="1071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22"/>
            <p:cNvSpPr/>
            <p:nvPr/>
          </p:nvSpPr>
          <p:spPr>
            <a:xfrm>
              <a:off x="3861666"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22"/>
            <p:cNvSpPr/>
            <p:nvPr/>
          </p:nvSpPr>
          <p:spPr>
            <a:xfrm>
              <a:off x="4009566"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22"/>
            <p:cNvSpPr/>
            <p:nvPr/>
          </p:nvSpPr>
          <p:spPr>
            <a:xfrm>
              <a:off x="4157482"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22"/>
            <p:cNvSpPr/>
            <p:nvPr/>
          </p:nvSpPr>
          <p:spPr>
            <a:xfrm>
              <a:off x="4305398" y="1460633"/>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22"/>
            <p:cNvSpPr/>
            <p:nvPr/>
          </p:nvSpPr>
          <p:spPr>
            <a:xfrm>
              <a:off x="4453314"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22"/>
            <p:cNvSpPr/>
            <p:nvPr/>
          </p:nvSpPr>
          <p:spPr>
            <a:xfrm>
              <a:off x="4601215"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22"/>
            <p:cNvSpPr/>
            <p:nvPr/>
          </p:nvSpPr>
          <p:spPr>
            <a:xfrm>
              <a:off x="2530406"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22"/>
            <p:cNvSpPr/>
            <p:nvPr/>
          </p:nvSpPr>
          <p:spPr>
            <a:xfrm>
              <a:off x="2678322" y="1331201"/>
              <a:ext cx="129448" cy="129448"/>
            </a:xfrm>
            <a:custGeom>
              <a:avLst/>
              <a:gdLst/>
              <a:ahLst/>
              <a:cxnLst/>
              <a:rect l="l" t="t" r="r" b="b"/>
              <a:pathLst>
                <a:path w="8334"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22"/>
            <p:cNvSpPr/>
            <p:nvPr/>
          </p:nvSpPr>
          <p:spPr>
            <a:xfrm>
              <a:off x="2807755" y="1331201"/>
              <a:ext cx="166431" cy="129448"/>
            </a:xfrm>
            <a:custGeom>
              <a:avLst/>
              <a:gdLst/>
              <a:ahLst/>
              <a:cxnLst/>
              <a:rect l="l" t="t" r="r" b="b"/>
              <a:pathLst>
                <a:path w="10715" h="8334" extrusionOk="0">
                  <a:moveTo>
                    <a:pt x="0" y="0"/>
                  </a:moveTo>
                  <a:lnTo>
                    <a:pt x="0" y="8333"/>
                  </a:lnTo>
                  <a:lnTo>
                    <a:pt x="10714" y="833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22"/>
            <p:cNvSpPr/>
            <p:nvPr/>
          </p:nvSpPr>
          <p:spPr>
            <a:xfrm>
              <a:off x="2974170" y="1331201"/>
              <a:ext cx="147932" cy="129448"/>
            </a:xfrm>
            <a:custGeom>
              <a:avLst/>
              <a:gdLst/>
              <a:ahLst/>
              <a:cxnLst/>
              <a:rect l="l" t="t" r="r" b="b"/>
              <a:pathLst>
                <a:path w="9524"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22"/>
            <p:cNvSpPr/>
            <p:nvPr/>
          </p:nvSpPr>
          <p:spPr>
            <a:xfrm>
              <a:off x="3122086"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22"/>
            <p:cNvSpPr/>
            <p:nvPr/>
          </p:nvSpPr>
          <p:spPr>
            <a:xfrm>
              <a:off x="3269986"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22"/>
            <p:cNvSpPr/>
            <p:nvPr/>
          </p:nvSpPr>
          <p:spPr>
            <a:xfrm>
              <a:off x="3417902"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22"/>
            <p:cNvSpPr/>
            <p:nvPr/>
          </p:nvSpPr>
          <p:spPr>
            <a:xfrm>
              <a:off x="3565818"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22"/>
            <p:cNvSpPr/>
            <p:nvPr/>
          </p:nvSpPr>
          <p:spPr>
            <a:xfrm>
              <a:off x="3713719" y="1331201"/>
              <a:ext cx="147963" cy="129448"/>
            </a:xfrm>
            <a:custGeom>
              <a:avLst/>
              <a:gdLst/>
              <a:ahLst/>
              <a:cxnLst/>
              <a:rect l="l" t="t" r="r" b="b"/>
              <a:pathLst>
                <a:path w="9526" h="8334" extrusionOk="0">
                  <a:moveTo>
                    <a:pt x="1" y="0"/>
                  </a:moveTo>
                  <a:lnTo>
                    <a:pt x="1" y="8333"/>
                  </a:lnTo>
                  <a:lnTo>
                    <a:pt x="9525" y="833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22"/>
            <p:cNvSpPr/>
            <p:nvPr/>
          </p:nvSpPr>
          <p:spPr>
            <a:xfrm>
              <a:off x="3861666"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22"/>
            <p:cNvSpPr/>
            <p:nvPr/>
          </p:nvSpPr>
          <p:spPr>
            <a:xfrm>
              <a:off x="4009566"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22"/>
            <p:cNvSpPr/>
            <p:nvPr/>
          </p:nvSpPr>
          <p:spPr>
            <a:xfrm>
              <a:off x="4157482"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22"/>
            <p:cNvSpPr/>
            <p:nvPr/>
          </p:nvSpPr>
          <p:spPr>
            <a:xfrm>
              <a:off x="4305398" y="1331201"/>
              <a:ext cx="147932" cy="129448"/>
            </a:xfrm>
            <a:custGeom>
              <a:avLst/>
              <a:gdLst/>
              <a:ahLst/>
              <a:cxnLst/>
              <a:rect l="l" t="t" r="r" b="b"/>
              <a:pathLst>
                <a:path w="9524"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22"/>
            <p:cNvSpPr/>
            <p:nvPr/>
          </p:nvSpPr>
          <p:spPr>
            <a:xfrm>
              <a:off x="4453314"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22"/>
            <p:cNvSpPr/>
            <p:nvPr/>
          </p:nvSpPr>
          <p:spPr>
            <a:xfrm>
              <a:off x="4601215"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22"/>
            <p:cNvSpPr/>
            <p:nvPr/>
          </p:nvSpPr>
          <p:spPr>
            <a:xfrm>
              <a:off x="2530406"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22"/>
            <p:cNvSpPr/>
            <p:nvPr/>
          </p:nvSpPr>
          <p:spPr>
            <a:xfrm>
              <a:off x="2678322" y="1183285"/>
              <a:ext cx="129448" cy="147932"/>
            </a:xfrm>
            <a:custGeom>
              <a:avLst/>
              <a:gdLst/>
              <a:ahLst/>
              <a:cxnLst/>
              <a:rect l="l" t="t" r="r" b="b"/>
              <a:pathLst>
                <a:path w="8334"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22"/>
            <p:cNvSpPr/>
            <p:nvPr/>
          </p:nvSpPr>
          <p:spPr>
            <a:xfrm>
              <a:off x="2807755" y="1183285"/>
              <a:ext cx="166431" cy="147932"/>
            </a:xfrm>
            <a:custGeom>
              <a:avLst/>
              <a:gdLst/>
              <a:ahLst/>
              <a:cxnLst/>
              <a:rect l="l" t="t" r="r" b="b"/>
              <a:pathLst>
                <a:path w="10715" h="9524" extrusionOk="0">
                  <a:moveTo>
                    <a:pt x="0" y="1"/>
                  </a:moveTo>
                  <a:lnTo>
                    <a:pt x="0" y="9523"/>
                  </a:lnTo>
                  <a:lnTo>
                    <a:pt x="10714" y="9523"/>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22"/>
            <p:cNvSpPr/>
            <p:nvPr/>
          </p:nvSpPr>
          <p:spPr>
            <a:xfrm>
              <a:off x="2974170" y="1183285"/>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22"/>
            <p:cNvSpPr/>
            <p:nvPr/>
          </p:nvSpPr>
          <p:spPr>
            <a:xfrm>
              <a:off x="3122086"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22"/>
            <p:cNvSpPr/>
            <p:nvPr/>
          </p:nvSpPr>
          <p:spPr>
            <a:xfrm>
              <a:off x="3269986"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22"/>
            <p:cNvSpPr/>
            <p:nvPr/>
          </p:nvSpPr>
          <p:spPr>
            <a:xfrm>
              <a:off x="3417902"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22"/>
            <p:cNvSpPr/>
            <p:nvPr/>
          </p:nvSpPr>
          <p:spPr>
            <a:xfrm>
              <a:off x="3565818"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22"/>
            <p:cNvSpPr/>
            <p:nvPr/>
          </p:nvSpPr>
          <p:spPr>
            <a:xfrm>
              <a:off x="3713719" y="1183285"/>
              <a:ext cx="147963" cy="147932"/>
            </a:xfrm>
            <a:custGeom>
              <a:avLst/>
              <a:gdLst/>
              <a:ahLst/>
              <a:cxnLst/>
              <a:rect l="l" t="t" r="r" b="b"/>
              <a:pathLst>
                <a:path w="9526" h="9524" extrusionOk="0">
                  <a:moveTo>
                    <a:pt x="1" y="1"/>
                  </a:moveTo>
                  <a:lnTo>
                    <a:pt x="1" y="9523"/>
                  </a:lnTo>
                  <a:lnTo>
                    <a:pt x="9525" y="9523"/>
                  </a:lnTo>
                  <a:lnTo>
                    <a:pt x="9525"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22"/>
            <p:cNvSpPr/>
            <p:nvPr/>
          </p:nvSpPr>
          <p:spPr>
            <a:xfrm>
              <a:off x="3861666"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22"/>
            <p:cNvSpPr/>
            <p:nvPr/>
          </p:nvSpPr>
          <p:spPr>
            <a:xfrm>
              <a:off x="4009566"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22"/>
            <p:cNvSpPr/>
            <p:nvPr/>
          </p:nvSpPr>
          <p:spPr>
            <a:xfrm>
              <a:off x="4157482"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22"/>
            <p:cNvSpPr/>
            <p:nvPr/>
          </p:nvSpPr>
          <p:spPr>
            <a:xfrm>
              <a:off x="4305398" y="1183285"/>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22"/>
            <p:cNvSpPr/>
            <p:nvPr/>
          </p:nvSpPr>
          <p:spPr>
            <a:xfrm>
              <a:off x="2530406"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22"/>
            <p:cNvSpPr/>
            <p:nvPr/>
          </p:nvSpPr>
          <p:spPr>
            <a:xfrm>
              <a:off x="2678322" y="101690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22"/>
            <p:cNvSpPr/>
            <p:nvPr/>
          </p:nvSpPr>
          <p:spPr>
            <a:xfrm>
              <a:off x="2807755" y="101690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22"/>
            <p:cNvSpPr/>
            <p:nvPr/>
          </p:nvSpPr>
          <p:spPr>
            <a:xfrm>
              <a:off x="2974170" y="101690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22"/>
            <p:cNvSpPr/>
            <p:nvPr/>
          </p:nvSpPr>
          <p:spPr>
            <a:xfrm>
              <a:off x="3122086"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22"/>
            <p:cNvSpPr/>
            <p:nvPr/>
          </p:nvSpPr>
          <p:spPr>
            <a:xfrm>
              <a:off x="3269986"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22"/>
            <p:cNvSpPr/>
            <p:nvPr/>
          </p:nvSpPr>
          <p:spPr>
            <a:xfrm>
              <a:off x="3417902"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22"/>
            <p:cNvSpPr/>
            <p:nvPr/>
          </p:nvSpPr>
          <p:spPr>
            <a:xfrm>
              <a:off x="3565818"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22"/>
            <p:cNvSpPr/>
            <p:nvPr/>
          </p:nvSpPr>
          <p:spPr>
            <a:xfrm>
              <a:off x="3713719" y="1016900"/>
              <a:ext cx="147963" cy="166400"/>
            </a:xfrm>
            <a:custGeom>
              <a:avLst/>
              <a:gdLst/>
              <a:ahLst/>
              <a:cxnLst/>
              <a:rect l="l" t="t" r="r" b="b"/>
              <a:pathLst>
                <a:path w="9526" h="10713" extrusionOk="0">
                  <a:moveTo>
                    <a:pt x="1" y="0"/>
                  </a:moveTo>
                  <a:lnTo>
                    <a:pt x="1" y="10713"/>
                  </a:lnTo>
                  <a:lnTo>
                    <a:pt x="9525" y="1071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22"/>
            <p:cNvSpPr/>
            <p:nvPr/>
          </p:nvSpPr>
          <p:spPr>
            <a:xfrm>
              <a:off x="3861666"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22"/>
            <p:cNvSpPr/>
            <p:nvPr/>
          </p:nvSpPr>
          <p:spPr>
            <a:xfrm>
              <a:off x="4009566"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22"/>
            <p:cNvSpPr/>
            <p:nvPr/>
          </p:nvSpPr>
          <p:spPr>
            <a:xfrm>
              <a:off x="4157482"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22"/>
            <p:cNvSpPr/>
            <p:nvPr/>
          </p:nvSpPr>
          <p:spPr>
            <a:xfrm>
              <a:off x="2530406"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22"/>
            <p:cNvSpPr/>
            <p:nvPr/>
          </p:nvSpPr>
          <p:spPr>
            <a:xfrm>
              <a:off x="2678322" y="887468"/>
              <a:ext cx="129448" cy="129448"/>
            </a:xfrm>
            <a:custGeom>
              <a:avLst/>
              <a:gdLst/>
              <a:ahLst/>
              <a:cxnLst/>
              <a:rect l="l" t="t" r="r" b="b"/>
              <a:pathLst>
                <a:path w="8334" h="8334" extrusionOk="0">
                  <a:moveTo>
                    <a:pt x="0" y="1"/>
                  </a:moveTo>
                  <a:lnTo>
                    <a:pt x="0" y="8333"/>
                  </a:lnTo>
                  <a:lnTo>
                    <a:pt x="8333" y="833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22"/>
            <p:cNvSpPr/>
            <p:nvPr/>
          </p:nvSpPr>
          <p:spPr>
            <a:xfrm>
              <a:off x="2807755" y="887468"/>
              <a:ext cx="166431" cy="129448"/>
            </a:xfrm>
            <a:custGeom>
              <a:avLst/>
              <a:gdLst/>
              <a:ahLst/>
              <a:cxnLst/>
              <a:rect l="l" t="t" r="r" b="b"/>
              <a:pathLst>
                <a:path w="10715" h="8334" extrusionOk="0">
                  <a:moveTo>
                    <a:pt x="0" y="1"/>
                  </a:moveTo>
                  <a:lnTo>
                    <a:pt x="0" y="8333"/>
                  </a:lnTo>
                  <a:lnTo>
                    <a:pt x="10714" y="8333"/>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22"/>
            <p:cNvSpPr/>
            <p:nvPr/>
          </p:nvSpPr>
          <p:spPr>
            <a:xfrm>
              <a:off x="2974170" y="887468"/>
              <a:ext cx="147932" cy="129448"/>
            </a:xfrm>
            <a:custGeom>
              <a:avLst/>
              <a:gdLst/>
              <a:ahLst/>
              <a:cxnLst/>
              <a:rect l="l" t="t" r="r" b="b"/>
              <a:pathLst>
                <a:path w="9524"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22"/>
            <p:cNvSpPr/>
            <p:nvPr/>
          </p:nvSpPr>
          <p:spPr>
            <a:xfrm>
              <a:off x="3122086"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22"/>
            <p:cNvSpPr/>
            <p:nvPr/>
          </p:nvSpPr>
          <p:spPr>
            <a:xfrm>
              <a:off x="3269986"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22"/>
            <p:cNvSpPr/>
            <p:nvPr/>
          </p:nvSpPr>
          <p:spPr>
            <a:xfrm>
              <a:off x="3417902"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22"/>
            <p:cNvSpPr/>
            <p:nvPr/>
          </p:nvSpPr>
          <p:spPr>
            <a:xfrm>
              <a:off x="3565818"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22"/>
            <p:cNvSpPr/>
            <p:nvPr/>
          </p:nvSpPr>
          <p:spPr>
            <a:xfrm>
              <a:off x="3713719" y="887468"/>
              <a:ext cx="147963" cy="129448"/>
            </a:xfrm>
            <a:custGeom>
              <a:avLst/>
              <a:gdLst/>
              <a:ahLst/>
              <a:cxnLst/>
              <a:rect l="l" t="t" r="r" b="b"/>
              <a:pathLst>
                <a:path w="9526" h="8334" extrusionOk="0">
                  <a:moveTo>
                    <a:pt x="1" y="1"/>
                  </a:moveTo>
                  <a:lnTo>
                    <a:pt x="1" y="8333"/>
                  </a:lnTo>
                  <a:lnTo>
                    <a:pt x="9525" y="8333"/>
                  </a:lnTo>
                  <a:lnTo>
                    <a:pt x="9525"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22"/>
            <p:cNvSpPr/>
            <p:nvPr/>
          </p:nvSpPr>
          <p:spPr>
            <a:xfrm>
              <a:off x="3861666"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22"/>
            <p:cNvSpPr/>
            <p:nvPr/>
          </p:nvSpPr>
          <p:spPr>
            <a:xfrm>
              <a:off x="4009566"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22"/>
            <p:cNvSpPr/>
            <p:nvPr/>
          </p:nvSpPr>
          <p:spPr>
            <a:xfrm>
              <a:off x="4157482"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22"/>
            <p:cNvSpPr/>
            <p:nvPr/>
          </p:nvSpPr>
          <p:spPr>
            <a:xfrm>
              <a:off x="2530406" y="739552"/>
              <a:ext cx="147932" cy="147932"/>
            </a:xfrm>
            <a:custGeom>
              <a:avLst/>
              <a:gdLst/>
              <a:ahLst/>
              <a:cxnLst/>
              <a:rect l="l" t="t" r="r" b="b"/>
              <a:pathLst>
                <a:path w="9524" h="9524" extrusionOk="0">
                  <a:moveTo>
                    <a:pt x="1" y="1"/>
                  </a:moveTo>
                  <a:lnTo>
                    <a:pt x="1"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22"/>
            <p:cNvSpPr/>
            <p:nvPr/>
          </p:nvSpPr>
          <p:spPr>
            <a:xfrm>
              <a:off x="2678322" y="739552"/>
              <a:ext cx="129448" cy="147932"/>
            </a:xfrm>
            <a:custGeom>
              <a:avLst/>
              <a:gdLst/>
              <a:ahLst/>
              <a:cxnLst/>
              <a:rect l="l" t="t" r="r" b="b"/>
              <a:pathLst>
                <a:path w="8334" h="9524" extrusionOk="0">
                  <a:moveTo>
                    <a:pt x="0" y="1"/>
                  </a:moveTo>
                  <a:lnTo>
                    <a:pt x="0" y="9524"/>
                  </a:lnTo>
                  <a:lnTo>
                    <a:pt x="8333" y="952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22"/>
            <p:cNvSpPr/>
            <p:nvPr/>
          </p:nvSpPr>
          <p:spPr>
            <a:xfrm>
              <a:off x="2807755" y="739552"/>
              <a:ext cx="166431" cy="147932"/>
            </a:xfrm>
            <a:custGeom>
              <a:avLst/>
              <a:gdLst/>
              <a:ahLst/>
              <a:cxnLst/>
              <a:rect l="l" t="t" r="r" b="b"/>
              <a:pathLst>
                <a:path w="10715" h="9524" extrusionOk="0">
                  <a:moveTo>
                    <a:pt x="0" y="1"/>
                  </a:moveTo>
                  <a:lnTo>
                    <a:pt x="0" y="9524"/>
                  </a:lnTo>
                  <a:lnTo>
                    <a:pt x="10714" y="9524"/>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22"/>
            <p:cNvSpPr/>
            <p:nvPr/>
          </p:nvSpPr>
          <p:spPr>
            <a:xfrm>
              <a:off x="2974170" y="739552"/>
              <a:ext cx="147932" cy="147932"/>
            </a:xfrm>
            <a:custGeom>
              <a:avLst/>
              <a:gdLst/>
              <a:ahLst/>
              <a:cxnLst/>
              <a:rect l="l" t="t" r="r" b="b"/>
              <a:pathLst>
                <a:path w="9524"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22"/>
            <p:cNvSpPr/>
            <p:nvPr/>
          </p:nvSpPr>
          <p:spPr>
            <a:xfrm>
              <a:off x="3122086"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22"/>
            <p:cNvSpPr/>
            <p:nvPr/>
          </p:nvSpPr>
          <p:spPr>
            <a:xfrm>
              <a:off x="3269986"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22"/>
            <p:cNvSpPr/>
            <p:nvPr/>
          </p:nvSpPr>
          <p:spPr>
            <a:xfrm>
              <a:off x="3417902" y="739552"/>
              <a:ext cx="147932" cy="147932"/>
            </a:xfrm>
            <a:custGeom>
              <a:avLst/>
              <a:gdLst/>
              <a:ahLst/>
              <a:cxnLst/>
              <a:rect l="l" t="t" r="r" b="b"/>
              <a:pathLst>
                <a:path w="9524" h="9524" extrusionOk="0">
                  <a:moveTo>
                    <a:pt x="1" y="1"/>
                  </a:moveTo>
                  <a:lnTo>
                    <a:pt x="1"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22"/>
            <p:cNvSpPr/>
            <p:nvPr/>
          </p:nvSpPr>
          <p:spPr>
            <a:xfrm>
              <a:off x="3565818"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22"/>
            <p:cNvSpPr/>
            <p:nvPr/>
          </p:nvSpPr>
          <p:spPr>
            <a:xfrm>
              <a:off x="3713719" y="739552"/>
              <a:ext cx="147963" cy="147932"/>
            </a:xfrm>
            <a:custGeom>
              <a:avLst/>
              <a:gdLst/>
              <a:ahLst/>
              <a:cxnLst/>
              <a:rect l="l" t="t" r="r" b="b"/>
              <a:pathLst>
                <a:path w="9526" h="9524" extrusionOk="0">
                  <a:moveTo>
                    <a:pt x="1" y="1"/>
                  </a:moveTo>
                  <a:lnTo>
                    <a:pt x="1" y="9524"/>
                  </a:lnTo>
                  <a:lnTo>
                    <a:pt x="9525" y="9524"/>
                  </a:lnTo>
                  <a:lnTo>
                    <a:pt x="9525"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22"/>
            <p:cNvSpPr/>
            <p:nvPr/>
          </p:nvSpPr>
          <p:spPr>
            <a:xfrm>
              <a:off x="3861666"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22"/>
            <p:cNvSpPr/>
            <p:nvPr/>
          </p:nvSpPr>
          <p:spPr>
            <a:xfrm>
              <a:off x="4009566"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22"/>
            <p:cNvSpPr/>
            <p:nvPr/>
          </p:nvSpPr>
          <p:spPr>
            <a:xfrm>
              <a:off x="2530406" y="573137"/>
              <a:ext cx="147932" cy="166431"/>
            </a:xfrm>
            <a:custGeom>
              <a:avLst/>
              <a:gdLst/>
              <a:ahLst/>
              <a:cxnLst/>
              <a:rect l="l" t="t" r="r" b="b"/>
              <a:pathLst>
                <a:path w="9524" h="10715" extrusionOk="0">
                  <a:moveTo>
                    <a:pt x="1" y="1"/>
                  </a:moveTo>
                  <a:lnTo>
                    <a:pt x="1"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22"/>
            <p:cNvSpPr/>
            <p:nvPr/>
          </p:nvSpPr>
          <p:spPr>
            <a:xfrm>
              <a:off x="2678322" y="573137"/>
              <a:ext cx="129448" cy="166431"/>
            </a:xfrm>
            <a:custGeom>
              <a:avLst/>
              <a:gdLst/>
              <a:ahLst/>
              <a:cxnLst/>
              <a:rect l="l" t="t" r="r" b="b"/>
              <a:pathLst>
                <a:path w="8334" h="10715" extrusionOk="0">
                  <a:moveTo>
                    <a:pt x="0" y="1"/>
                  </a:moveTo>
                  <a:lnTo>
                    <a:pt x="0" y="10715"/>
                  </a:lnTo>
                  <a:lnTo>
                    <a:pt x="8333" y="10715"/>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22"/>
            <p:cNvSpPr/>
            <p:nvPr/>
          </p:nvSpPr>
          <p:spPr>
            <a:xfrm>
              <a:off x="2807755" y="573137"/>
              <a:ext cx="166431" cy="166431"/>
            </a:xfrm>
            <a:custGeom>
              <a:avLst/>
              <a:gdLst/>
              <a:ahLst/>
              <a:cxnLst/>
              <a:rect l="l" t="t" r="r" b="b"/>
              <a:pathLst>
                <a:path w="10715" h="10715" extrusionOk="0">
                  <a:moveTo>
                    <a:pt x="0" y="1"/>
                  </a:moveTo>
                  <a:lnTo>
                    <a:pt x="0" y="10715"/>
                  </a:lnTo>
                  <a:lnTo>
                    <a:pt x="10714" y="10715"/>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22"/>
            <p:cNvSpPr/>
            <p:nvPr/>
          </p:nvSpPr>
          <p:spPr>
            <a:xfrm>
              <a:off x="2974170" y="573137"/>
              <a:ext cx="147932" cy="166431"/>
            </a:xfrm>
            <a:custGeom>
              <a:avLst/>
              <a:gdLst/>
              <a:ahLst/>
              <a:cxnLst/>
              <a:rect l="l" t="t" r="r" b="b"/>
              <a:pathLst>
                <a:path w="9524" h="10715" extrusionOk="0">
                  <a:moveTo>
                    <a:pt x="0" y="1"/>
                  </a:moveTo>
                  <a:lnTo>
                    <a:pt x="0"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22"/>
            <p:cNvSpPr/>
            <p:nvPr/>
          </p:nvSpPr>
          <p:spPr>
            <a:xfrm>
              <a:off x="3122086" y="573137"/>
              <a:ext cx="147916" cy="166431"/>
            </a:xfrm>
            <a:custGeom>
              <a:avLst/>
              <a:gdLst/>
              <a:ahLst/>
              <a:cxnLst/>
              <a:rect l="l" t="t" r="r" b="b"/>
              <a:pathLst>
                <a:path w="9523" h="10715" extrusionOk="0">
                  <a:moveTo>
                    <a:pt x="0" y="1"/>
                  </a:moveTo>
                  <a:lnTo>
                    <a:pt x="0"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22"/>
            <p:cNvSpPr/>
            <p:nvPr/>
          </p:nvSpPr>
          <p:spPr>
            <a:xfrm>
              <a:off x="3269986" y="573137"/>
              <a:ext cx="147932" cy="166431"/>
            </a:xfrm>
            <a:custGeom>
              <a:avLst/>
              <a:gdLst/>
              <a:ahLst/>
              <a:cxnLst/>
              <a:rect l="l" t="t" r="r" b="b"/>
              <a:pathLst>
                <a:path w="9524" h="10715" extrusionOk="0">
                  <a:moveTo>
                    <a:pt x="1" y="1"/>
                  </a:moveTo>
                  <a:lnTo>
                    <a:pt x="1" y="10715"/>
                  </a:lnTo>
                  <a:lnTo>
                    <a:pt x="9524" y="10715"/>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22"/>
            <p:cNvSpPr/>
            <p:nvPr/>
          </p:nvSpPr>
          <p:spPr>
            <a:xfrm>
              <a:off x="3417902" y="573137"/>
              <a:ext cx="147932" cy="166431"/>
            </a:xfrm>
            <a:custGeom>
              <a:avLst/>
              <a:gdLst/>
              <a:ahLst/>
              <a:cxnLst/>
              <a:rect l="l" t="t" r="r" b="b"/>
              <a:pathLst>
                <a:path w="9524" h="10715" extrusionOk="0">
                  <a:moveTo>
                    <a:pt x="1" y="1"/>
                  </a:moveTo>
                  <a:lnTo>
                    <a:pt x="1"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22"/>
            <p:cNvSpPr/>
            <p:nvPr/>
          </p:nvSpPr>
          <p:spPr>
            <a:xfrm>
              <a:off x="2530406" y="443705"/>
              <a:ext cx="147932" cy="129448"/>
            </a:xfrm>
            <a:custGeom>
              <a:avLst/>
              <a:gdLst/>
              <a:ahLst/>
              <a:cxnLst/>
              <a:rect l="l" t="t" r="r" b="b"/>
              <a:pathLst>
                <a:path w="9524" h="8334" extrusionOk="0">
                  <a:moveTo>
                    <a:pt x="1" y="1"/>
                  </a:moveTo>
                  <a:lnTo>
                    <a:pt x="1"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22"/>
            <p:cNvSpPr/>
            <p:nvPr/>
          </p:nvSpPr>
          <p:spPr>
            <a:xfrm>
              <a:off x="2678322" y="443705"/>
              <a:ext cx="129448" cy="129448"/>
            </a:xfrm>
            <a:custGeom>
              <a:avLst/>
              <a:gdLst/>
              <a:ahLst/>
              <a:cxnLst/>
              <a:rect l="l" t="t" r="r" b="b"/>
              <a:pathLst>
                <a:path w="8334" h="8334" extrusionOk="0">
                  <a:moveTo>
                    <a:pt x="0" y="1"/>
                  </a:moveTo>
                  <a:lnTo>
                    <a:pt x="0" y="8334"/>
                  </a:lnTo>
                  <a:lnTo>
                    <a:pt x="8333" y="833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22"/>
            <p:cNvSpPr/>
            <p:nvPr/>
          </p:nvSpPr>
          <p:spPr>
            <a:xfrm>
              <a:off x="2807755" y="443705"/>
              <a:ext cx="166431" cy="129448"/>
            </a:xfrm>
            <a:custGeom>
              <a:avLst/>
              <a:gdLst/>
              <a:ahLst/>
              <a:cxnLst/>
              <a:rect l="l" t="t" r="r" b="b"/>
              <a:pathLst>
                <a:path w="10715" h="8334" extrusionOk="0">
                  <a:moveTo>
                    <a:pt x="0" y="1"/>
                  </a:moveTo>
                  <a:lnTo>
                    <a:pt x="0" y="8334"/>
                  </a:lnTo>
                  <a:lnTo>
                    <a:pt x="10714" y="8334"/>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22"/>
            <p:cNvSpPr/>
            <p:nvPr/>
          </p:nvSpPr>
          <p:spPr>
            <a:xfrm>
              <a:off x="2974170" y="443705"/>
              <a:ext cx="147932" cy="129448"/>
            </a:xfrm>
            <a:custGeom>
              <a:avLst/>
              <a:gdLst/>
              <a:ahLst/>
              <a:cxnLst/>
              <a:rect l="l" t="t" r="r" b="b"/>
              <a:pathLst>
                <a:path w="9524" h="8334" extrusionOk="0">
                  <a:moveTo>
                    <a:pt x="0" y="1"/>
                  </a:moveTo>
                  <a:lnTo>
                    <a:pt x="0"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22"/>
            <p:cNvSpPr/>
            <p:nvPr/>
          </p:nvSpPr>
          <p:spPr>
            <a:xfrm>
              <a:off x="3122086" y="443705"/>
              <a:ext cx="147916" cy="129448"/>
            </a:xfrm>
            <a:custGeom>
              <a:avLst/>
              <a:gdLst/>
              <a:ahLst/>
              <a:cxnLst/>
              <a:rect l="l" t="t" r="r" b="b"/>
              <a:pathLst>
                <a:path w="9523" h="8334" extrusionOk="0">
                  <a:moveTo>
                    <a:pt x="0" y="1"/>
                  </a:moveTo>
                  <a:lnTo>
                    <a:pt x="0"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22"/>
            <p:cNvSpPr/>
            <p:nvPr/>
          </p:nvSpPr>
          <p:spPr>
            <a:xfrm>
              <a:off x="3269986" y="443705"/>
              <a:ext cx="147932" cy="129448"/>
            </a:xfrm>
            <a:custGeom>
              <a:avLst/>
              <a:gdLst/>
              <a:ahLst/>
              <a:cxnLst/>
              <a:rect l="l" t="t" r="r" b="b"/>
              <a:pathLst>
                <a:path w="9524" h="8334" extrusionOk="0">
                  <a:moveTo>
                    <a:pt x="1" y="1"/>
                  </a:moveTo>
                  <a:lnTo>
                    <a:pt x="1" y="8334"/>
                  </a:lnTo>
                  <a:lnTo>
                    <a:pt x="9524" y="833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22"/>
            <p:cNvSpPr/>
            <p:nvPr/>
          </p:nvSpPr>
          <p:spPr>
            <a:xfrm>
              <a:off x="3417902" y="443705"/>
              <a:ext cx="147932" cy="129448"/>
            </a:xfrm>
            <a:custGeom>
              <a:avLst/>
              <a:gdLst/>
              <a:ahLst/>
              <a:cxnLst/>
              <a:rect l="l" t="t" r="r" b="b"/>
              <a:pathLst>
                <a:path w="9524" h="8334" extrusionOk="0">
                  <a:moveTo>
                    <a:pt x="1" y="1"/>
                  </a:moveTo>
                  <a:lnTo>
                    <a:pt x="1"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22"/>
            <p:cNvSpPr/>
            <p:nvPr/>
          </p:nvSpPr>
          <p:spPr>
            <a:xfrm>
              <a:off x="2530406" y="27732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22"/>
            <p:cNvSpPr/>
            <p:nvPr/>
          </p:nvSpPr>
          <p:spPr>
            <a:xfrm>
              <a:off x="2678322" y="27732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22"/>
            <p:cNvSpPr/>
            <p:nvPr/>
          </p:nvSpPr>
          <p:spPr>
            <a:xfrm>
              <a:off x="2807755" y="27732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22"/>
            <p:cNvSpPr/>
            <p:nvPr/>
          </p:nvSpPr>
          <p:spPr>
            <a:xfrm>
              <a:off x="2974170" y="27732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22"/>
            <p:cNvSpPr/>
            <p:nvPr/>
          </p:nvSpPr>
          <p:spPr>
            <a:xfrm>
              <a:off x="3122086" y="27732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22"/>
            <p:cNvSpPr/>
            <p:nvPr/>
          </p:nvSpPr>
          <p:spPr>
            <a:xfrm>
              <a:off x="3269986" y="27732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22"/>
            <p:cNvSpPr/>
            <p:nvPr/>
          </p:nvSpPr>
          <p:spPr>
            <a:xfrm>
              <a:off x="2530406" y="129404"/>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22"/>
            <p:cNvSpPr/>
            <p:nvPr/>
          </p:nvSpPr>
          <p:spPr>
            <a:xfrm>
              <a:off x="2678322" y="129404"/>
              <a:ext cx="129448" cy="147932"/>
            </a:xfrm>
            <a:custGeom>
              <a:avLst/>
              <a:gdLst/>
              <a:ahLst/>
              <a:cxnLst/>
              <a:rect l="l" t="t" r="r" b="b"/>
              <a:pathLst>
                <a:path w="8334"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22"/>
            <p:cNvSpPr/>
            <p:nvPr/>
          </p:nvSpPr>
          <p:spPr>
            <a:xfrm>
              <a:off x="2807755" y="129404"/>
              <a:ext cx="166431" cy="147932"/>
            </a:xfrm>
            <a:custGeom>
              <a:avLst/>
              <a:gdLst/>
              <a:ahLst/>
              <a:cxnLst/>
              <a:rect l="l" t="t" r="r" b="b"/>
              <a:pathLst>
                <a:path w="10715" h="9524" extrusionOk="0">
                  <a:moveTo>
                    <a:pt x="0" y="1"/>
                  </a:moveTo>
                  <a:lnTo>
                    <a:pt x="0" y="9523"/>
                  </a:lnTo>
                  <a:lnTo>
                    <a:pt x="10714" y="9523"/>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22"/>
            <p:cNvSpPr/>
            <p:nvPr/>
          </p:nvSpPr>
          <p:spPr>
            <a:xfrm>
              <a:off x="2974170" y="129404"/>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22"/>
            <p:cNvSpPr/>
            <p:nvPr/>
          </p:nvSpPr>
          <p:spPr>
            <a:xfrm>
              <a:off x="3122086" y="129404"/>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22"/>
            <p:cNvSpPr/>
            <p:nvPr/>
          </p:nvSpPr>
          <p:spPr>
            <a:xfrm>
              <a:off x="2530406" y="-12"/>
              <a:ext cx="147932" cy="129432"/>
            </a:xfrm>
            <a:custGeom>
              <a:avLst/>
              <a:gdLst/>
              <a:ahLst/>
              <a:cxnLst/>
              <a:rect l="l" t="t" r="r" b="b"/>
              <a:pathLst>
                <a:path w="9524" h="8333"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22"/>
            <p:cNvSpPr/>
            <p:nvPr/>
          </p:nvSpPr>
          <p:spPr>
            <a:xfrm>
              <a:off x="2678322" y="-12"/>
              <a:ext cx="129448" cy="129432"/>
            </a:xfrm>
            <a:custGeom>
              <a:avLst/>
              <a:gdLst/>
              <a:ahLst/>
              <a:cxnLst/>
              <a:rect l="l" t="t" r="r" b="b"/>
              <a:pathLst>
                <a:path w="8334" h="8333"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22"/>
            <p:cNvSpPr/>
            <p:nvPr/>
          </p:nvSpPr>
          <p:spPr>
            <a:xfrm>
              <a:off x="2807755" y="-12"/>
              <a:ext cx="166431" cy="129432"/>
            </a:xfrm>
            <a:custGeom>
              <a:avLst/>
              <a:gdLst/>
              <a:ahLst/>
              <a:cxnLst/>
              <a:rect l="l" t="t" r="r" b="b"/>
              <a:pathLst>
                <a:path w="10715" h="8333" extrusionOk="0">
                  <a:moveTo>
                    <a:pt x="0" y="0"/>
                  </a:moveTo>
                  <a:lnTo>
                    <a:pt x="0" y="8333"/>
                  </a:lnTo>
                  <a:lnTo>
                    <a:pt x="10714" y="833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22"/>
            <p:cNvSpPr/>
            <p:nvPr/>
          </p:nvSpPr>
          <p:spPr>
            <a:xfrm>
              <a:off x="2974170" y="-12"/>
              <a:ext cx="147932" cy="129432"/>
            </a:xfrm>
            <a:custGeom>
              <a:avLst/>
              <a:gdLst/>
              <a:ahLst/>
              <a:cxnLst/>
              <a:rect l="l" t="t" r="r" b="b"/>
              <a:pathLst>
                <a:path w="9524" h="8333"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7" name="Google Shape;3757;p22"/>
          <p:cNvGrpSpPr/>
          <p:nvPr/>
        </p:nvGrpSpPr>
        <p:grpSpPr>
          <a:xfrm>
            <a:off x="-475087" y="219803"/>
            <a:ext cx="1443946" cy="721968"/>
            <a:chOff x="311697" y="-12"/>
            <a:chExt cx="4437449" cy="2218709"/>
          </a:xfrm>
        </p:grpSpPr>
        <p:sp>
          <p:nvSpPr>
            <p:cNvPr id="3758" name="Google Shape;3758;p22"/>
            <p:cNvSpPr/>
            <p:nvPr/>
          </p:nvSpPr>
          <p:spPr>
            <a:xfrm>
              <a:off x="2400974" y="2070781"/>
              <a:ext cx="129448" cy="147916"/>
            </a:xfrm>
            <a:custGeom>
              <a:avLst/>
              <a:gdLst/>
              <a:ahLst/>
              <a:cxnLst/>
              <a:rect l="l" t="t" r="r" b="b"/>
              <a:pathLst>
                <a:path w="8334" h="9523" extrusionOk="0">
                  <a:moveTo>
                    <a:pt x="1" y="0"/>
                  </a:moveTo>
                  <a:lnTo>
                    <a:pt x="1" y="9523"/>
                  </a:lnTo>
                  <a:lnTo>
                    <a:pt x="8334" y="952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22"/>
            <p:cNvSpPr/>
            <p:nvPr/>
          </p:nvSpPr>
          <p:spPr>
            <a:xfrm>
              <a:off x="2253074"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22"/>
            <p:cNvSpPr/>
            <p:nvPr/>
          </p:nvSpPr>
          <p:spPr>
            <a:xfrm>
              <a:off x="2086674" y="2070781"/>
              <a:ext cx="166415" cy="147916"/>
            </a:xfrm>
            <a:custGeom>
              <a:avLst/>
              <a:gdLst/>
              <a:ahLst/>
              <a:cxnLst/>
              <a:rect l="l" t="t" r="r" b="b"/>
              <a:pathLst>
                <a:path w="10714" h="9523" extrusionOk="0">
                  <a:moveTo>
                    <a:pt x="1" y="0"/>
                  </a:moveTo>
                  <a:lnTo>
                    <a:pt x="1"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22"/>
            <p:cNvSpPr/>
            <p:nvPr/>
          </p:nvSpPr>
          <p:spPr>
            <a:xfrm>
              <a:off x="1957242" y="2070781"/>
              <a:ext cx="129448" cy="147916"/>
            </a:xfrm>
            <a:custGeom>
              <a:avLst/>
              <a:gdLst/>
              <a:ahLst/>
              <a:cxnLst/>
              <a:rect l="l" t="t" r="r" b="b"/>
              <a:pathLst>
                <a:path w="8334" h="9523" extrusionOk="0">
                  <a:moveTo>
                    <a:pt x="1" y="0"/>
                  </a:moveTo>
                  <a:lnTo>
                    <a:pt x="1" y="9523"/>
                  </a:lnTo>
                  <a:lnTo>
                    <a:pt x="8334" y="952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22"/>
            <p:cNvSpPr/>
            <p:nvPr/>
          </p:nvSpPr>
          <p:spPr>
            <a:xfrm>
              <a:off x="1790857" y="2070781"/>
              <a:ext cx="166400" cy="147916"/>
            </a:xfrm>
            <a:custGeom>
              <a:avLst/>
              <a:gdLst/>
              <a:ahLst/>
              <a:cxnLst/>
              <a:rect l="l" t="t" r="r" b="b"/>
              <a:pathLst>
                <a:path w="10713" h="9523" extrusionOk="0">
                  <a:moveTo>
                    <a:pt x="0" y="0"/>
                  </a:moveTo>
                  <a:lnTo>
                    <a:pt x="0"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22"/>
            <p:cNvSpPr/>
            <p:nvPr/>
          </p:nvSpPr>
          <p:spPr>
            <a:xfrm>
              <a:off x="1642910"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22"/>
            <p:cNvSpPr/>
            <p:nvPr/>
          </p:nvSpPr>
          <p:spPr>
            <a:xfrm>
              <a:off x="1513494" y="2070781"/>
              <a:ext cx="129432" cy="147916"/>
            </a:xfrm>
            <a:custGeom>
              <a:avLst/>
              <a:gdLst/>
              <a:ahLst/>
              <a:cxnLst/>
              <a:rect l="l" t="t" r="r" b="b"/>
              <a:pathLst>
                <a:path w="8333"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22"/>
            <p:cNvSpPr/>
            <p:nvPr/>
          </p:nvSpPr>
          <p:spPr>
            <a:xfrm>
              <a:off x="1347094" y="2070781"/>
              <a:ext cx="166415" cy="147916"/>
            </a:xfrm>
            <a:custGeom>
              <a:avLst/>
              <a:gdLst/>
              <a:ahLst/>
              <a:cxnLst/>
              <a:rect l="l" t="t" r="r" b="b"/>
              <a:pathLst>
                <a:path w="10714" h="9523" extrusionOk="0">
                  <a:moveTo>
                    <a:pt x="1" y="0"/>
                  </a:moveTo>
                  <a:lnTo>
                    <a:pt x="1"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22"/>
            <p:cNvSpPr/>
            <p:nvPr/>
          </p:nvSpPr>
          <p:spPr>
            <a:xfrm>
              <a:off x="1199178"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22"/>
            <p:cNvSpPr/>
            <p:nvPr/>
          </p:nvSpPr>
          <p:spPr>
            <a:xfrm>
              <a:off x="1069761" y="2070781"/>
              <a:ext cx="129432" cy="147916"/>
            </a:xfrm>
            <a:custGeom>
              <a:avLst/>
              <a:gdLst/>
              <a:ahLst/>
              <a:cxnLst/>
              <a:rect l="l" t="t" r="r" b="b"/>
              <a:pathLst>
                <a:path w="8333"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22"/>
            <p:cNvSpPr/>
            <p:nvPr/>
          </p:nvSpPr>
          <p:spPr>
            <a:xfrm>
              <a:off x="903361" y="2070781"/>
              <a:ext cx="166415" cy="147916"/>
            </a:xfrm>
            <a:custGeom>
              <a:avLst/>
              <a:gdLst/>
              <a:ahLst/>
              <a:cxnLst/>
              <a:rect l="l" t="t" r="r" b="b"/>
              <a:pathLst>
                <a:path w="10714" h="9523" extrusionOk="0">
                  <a:moveTo>
                    <a:pt x="0" y="0"/>
                  </a:moveTo>
                  <a:lnTo>
                    <a:pt x="0"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22"/>
            <p:cNvSpPr/>
            <p:nvPr/>
          </p:nvSpPr>
          <p:spPr>
            <a:xfrm>
              <a:off x="755430"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22"/>
            <p:cNvSpPr/>
            <p:nvPr/>
          </p:nvSpPr>
          <p:spPr>
            <a:xfrm>
              <a:off x="625998" y="2070781"/>
              <a:ext cx="129448" cy="147916"/>
            </a:xfrm>
            <a:custGeom>
              <a:avLst/>
              <a:gdLst/>
              <a:ahLst/>
              <a:cxnLst/>
              <a:rect l="l" t="t" r="r" b="b"/>
              <a:pathLst>
                <a:path w="8334"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22"/>
            <p:cNvSpPr/>
            <p:nvPr/>
          </p:nvSpPr>
          <p:spPr>
            <a:xfrm>
              <a:off x="2400974" y="1922865"/>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22"/>
            <p:cNvSpPr/>
            <p:nvPr/>
          </p:nvSpPr>
          <p:spPr>
            <a:xfrm>
              <a:off x="2253074"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22"/>
            <p:cNvSpPr/>
            <p:nvPr/>
          </p:nvSpPr>
          <p:spPr>
            <a:xfrm>
              <a:off x="2086674"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22"/>
            <p:cNvSpPr/>
            <p:nvPr/>
          </p:nvSpPr>
          <p:spPr>
            <a:xfrm>
              <a:off x="1957242" y="1922865"/>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22"/>
            <p:cNvSpPr/>
            <p:nvPr/>
          </p:nvSpPr>
          <p:spPr>
            <a:xfrm>
              <a:off x="1790857" y="1922865"/>
              <a:ext cx="166400" cy="147932"/>
            </a:xfrm>
            <a:custGeom>
              <a:avLst/>
              <a:gdLst/>
              <a:ahLst/>
              <a:cxnLst/>
              <a:rect l="l" t="t" r="r" b="b"/>
              <a:pathLst>
                <a:path w="10713"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22"/>
            <p:cNvSpPr/>
            <p:nvPr/>
          </p:nvSpPr>
          <p:spPr>
            <a:xfrm>
              <a:off x="1642910"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22"/>
            <p:cNvSpPr/>
            <p:nvPr/>
          </p:nvSpPr>
          <p:spPr>
            <a:xfrm>
              <a:off x="1513494" y="1922865"/>
              <a:ext cx="129432" cy="147932"/>
            </a:xfrm>
            <a:custGeom>
              <a:avLst/>
              <a:gdLst/>
              <a:ahLst/>
              <a:cxnLst/>
              <a:rect l="l" t="t" r="r" b="b"/>
              <a:pathLst>
                <a:path w="8333"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22"/>
            <p:cNvSpPr/>
            <p:nvPr/>
          </p:nvSpPr>
          <p:spPr>
            <a:xfrm>
              <a:off x="1347094"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22"/>
            <p:cNvSpPr/>
            <p:nvPr/>
          </p:nvSpPr>
          <p:spPr>
            <a:xfrm>
              <a:off x="1199178"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22"/>
            <p:cNvSpPr/>
            <p:nvPr/>
          </p:nvSpPr>
          <p:spPr>
            <a:xfrm>
              <a:off x="1069761" y="1922865"/>
              <a:ext cx="129432" cy="147932"/>
            </a:xfrm>
            <a:custGeom>
              <a:avLst/>
              <a:gdLst/>
              <a:ahLst/>
              <a:cxnLst/>
              <a:rect l="l" t="t" r="r" b="b"/>
              <a:pathLst>
                <a:path w="8333"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22"/>
            <p:cNvSpPr/>
            <p:nvPr/>
          </p:nvSpPr>
          <p:spPr>
            <a:xfrm>
              <a:off x="903361" y="1922865"/>
              <a:ext cx="166415" cy="147932"/>
            </a:xfrm>
            <a:custGeom>
              <a:avLst/>
              <a:gdLst/>
              <a:ahLst/>
              <a:cxnLst/>
              <a:rect l="l" t="t" r="r" b="b"/>
              <a:pathLst>
                <a:path w="10714"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22"/>
            <p:cNvSpPr/>
            <p:nvPr/>
          </p:nvSpPr>
          <p:spPr>
            <a:xfrm>
              <a:off x="755430"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22"/>
            <p:cNvSpPr/>
            <p:nvPr/>
          </p:nvSpPr>
          <p:spPr>
            <a:xfrm>
              <a:off x="625998" y="1922865"/>
              <a:ext cx="129448" cy="147932"/>
            </a:xfrm>
            <a:custGeom>
              <a:avLst/>
              <a:gdLst/>
              <a:ahLst/>
              <a:cxnLst/>
              <a:rect l="l" t="t" r="r" b="b"/>
              <a:pathLst>
                <a:path w="8334"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22"/>
            <p:cNvSpPr/>
            <p:nvPr/>
          </p:nvSpPr>
          <p:spPr>
            <a:xfrm>
              <a:off x="459598"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22"/>
            <p:cNvSpPr/>
            <p:nvPr/>
          </p:nvSpPr>
          <p:spPr>
            <a:xfrm>
              <a:off x="311697"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22"/>
            <p:cNvSpPr/>
            <p:nvPr/>
          </p:nvSpPr>
          <p:spPr>
            <a:xfrm>
              <a:off x="2400974" y="175648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22"/>
            <p:cNvSpPr/>
            <p:nvPr/>
          </p:nvSpPr>
          <p:spPr>
            <a:xfrm>
              <a:off x="2253074"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22"/>
            <p:cNvSpPr/>
            <p:nvPr/>
          </p:nvSpPr>
          <p:spPr>
            <a:xfrm>
              <a:off x="2086674"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22"/>
            <p:cNvSpPr/>
            <p:nvPr/>
          </p:nvSpPr>
          <p:spPr>
            <a:xfrm>
              <a:off x="1957242" y="175648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22"/>
            <p:cNvSpPr/>
            <p:nvPr/>
          </p:nvSpPr>
          <p:spPr>
            <a:xfrm>
              <a:off x="1790857" y="175648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22"/>
            <p:cNvSpPr/>
            <p:nvPr/>
          </p:nvSpPr>
          <p:spPr>
            <a:xfrm>
              <a:off x="1642910"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22"/>
            <p:cNvSpPr/>
            <p:nvPr/>
          </p:nvSpPr>
          <p:spPr>
            <a:xfrm>
              <a:off x="1513494" y="175648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22"/>
            <p:cNvSpPr/>
            <p:nvPr/>
          </p:nvSpPr>
          <p:spPr>
            <a:xfrm>
              <a:off x="1347094"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22"/>
            <p:cNvSpPr/>
            <p:nvPr/>
          </p:nvSpPr>
          <p:spPr>
            <a:xfrm>
              <a:off x="1199178"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22"/>
            <p:cNvSpPr/>
            <p:nvPr/>
          </p:nvSpPr>
          <p:spPr>
            <a:xfrm>
              <a:off x="1069761" y="175648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22"/>
            <p:cNvSpPr/>
            <p:nvPr/>
          </p:nvSpPr>
          <p:spPr>
            <a:xfrm>
              <a:off x="903361" y="1756480"/>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22"/>
            <p:cNvSpPr/>
            <p:nvPr/>
          </p:nvSpPr>
          <p:spPr>
            <a:xfrm>
              <a:off x="755430"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22"/>
            <p:cNvSpPr/>
            <p:nvPr/>
          </p:nvSpPr>
          <p:spPr>
            <a:xfrm>
              <a:off x="625998" y="175648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22"/>
            <p:cNvSpPr/>
            <p:nvPr/>
          </p:nvSpPr>
          <p:spPr>
            <a:xfrm>
              <a:off x="459598"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22"/>
            <p:cNvSpPr/>
            <p:nvPr/>
          </p:nvSpPr>
          <p:spPr>
            <a:xfrm>
              <a:off x="311697"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22"/>
            <p:cNvSpPr/>
            <p:nvPr/>
          </p:nvSpPr>
          <p:spPr>
            <a:xfrm>
              <a:off x="2400974" y="1627048"/>
              <a:ext cx="129448" cy="129448"/>
            </a:xfrm>
            <a:custGeom>
              <a:avLst/>
              <a:gdLst/>
              <a:ahLst/>
              <a:cxnLst/>
              <a:rect l="l" t="t" r="r" b="b"/>
              <a:pathLst>
                <a:path w="8334" h="8334"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22"/>
            <p:cNvSpPr/>
            <p:nvPr/>
          </p:nvSpPr>
          <p:spPr>
            <a:xfrm>
              <a:off x="2253074"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22"/>
            <p:cNvSpPr/>
            <p:nvPr/>
          </p:nvSpPr>
          <p:spPr>
            <a:xfrm>
              <a:off x="2086674"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22"/>
            <p:cNvSpPr/>
            <p:nvPr/>
          </p:nvSpPr>
          <p:spPr>
            <a:xfrm>
              <a:off x="1957242" y="1627048"/>
              <a:ext cx="129448" cy="129448"/>
            </a:xfrm>
            <a:custGeom>
              <a:avLst/>
              <a:gdLst/>
              <a:ahLst/>
              <a:cxnLst/>
              <a:rect l="l" t="t" r="r" b="b"/>
              <a:pathLst>
                <a:path w="8334" h="8334"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22"/>
            <p:cNvSpPr/>
            <p:nvPr/>
          </p:nvSpPr>
          <p:spPr>
            <a:xfrm>
              <a:off x="1790857" y="1627048"/>
              <a:ext cx="166400" cy="129448"/>
            </a:xfrm>
            <a:custGeom>
              <a:avLst/>
              <a:gdLst/>
              <a:ahLst/>
              <a:cxnLst/>
              <a:rect l="l" t="t" r="r" b="b"/>
              <a:pathLst>
                <a:path w="10713" h="8334" extrusionOk="0">
                  <a:moveTo>
                    <a:pt x="0" y="0"/>
                  </a:moveTo>
                  <a:lnTo>
                    <a:pt x="0"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22"/>
            <p:cNvSpPr/>
            <p:nvPr/>
          </p:nvSpPr>
          <p:spPr>
            <a:xfrm>
              <a:off x="1642910"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22"/>
            <p:cNvSpPr/>
            <p:nvPr/>
          </p:nvSpPr>
          <p:spPr>
            <a:xfrm>
              <a:off x="1513494" y="1627048"/>
              <a:ext cx="129432" cy="129448"/>
            </a:xfrm>
            <a:custGeom>
              <a:avLst/>
              <a:gdLst/>
              <a:ahLst/>
              <a:cxnLst/>
              <a:rect l="l" t="t" r="r" b="b"/>
              <a:pathLst>
                <a:path w="8333"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22"/>
            <p:cNvSpPr/>
            <p:nvPr/>
          </p:nvSpPr>
          <p:spPr>
            <a:xfrm>
              <a:off x="1347094"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22"/>
            <p:cNvSpPr/>
            <p:nvPr/>
          </p:nvSpPr>
          <p:spPr>
            <a:xfrm>
              <a:off x="1199178"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22"/>
            <p:cNvSpPr/>
            <p:nvPr/>
          </p:nvSpPr>
          <p:spPr>
            <a:xfrm>
              <a:off x="1069761" y="1627048"/>
              <a:ext cx="129432" cy="129448"/>
            </a:xfrm>
            <a:custGeom>
              <a:avLst/>
              <a:gdLst/>
              <a:ahLst/>
              <a:cxnLst/>
              <a:rect l="l" t="t" r="r" b="b"/>
              <a:pathLst>
                <a:path w="8333"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22"/>
            <p:cNvSpPr/>
            <p:nvPr/>
          </p:nvSpPr>
          <p:spPr>
            <a:xfrm>
              <a:off x="903361" y="1627048"/>
              <a:ext cx="166415" cy="129448"/>
            </a:xfrm>
            <a:custGeom>
              <a:avLst/>
              <a:gdLst/>
              <a:ahLst/>
              <a:cxnLst/>
              <a:rect l="l" t="t" r="r" b="b"/>
              <a:pathLst>
                <a:path w="10714" h="8334" extrusionOk="0">
                  <a:moveTo>
                    <a:pt x="0" y="0"/>
                  </a:moveTo>
                  <a:lnTo>
                    <a:pt x="0"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22"/>
            <p:cNvSpPr/>
            <p:nvPr/>
          </p:nvSpPr>
          <p:spPr>
            <a:xfrm>
              <a:off x="755430"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22"/>
            <p:cNvSpPr/>
            <p:nvPr/>
          </p:nvSpPr>
          <p:spPr>
            <a:xfrm>
              <a:off x="625998" y="1627048"/>
              <a:ext cx="129448" cy="129448"/>
            </a:xfrm>
            <a:custGeom>
              <a:avLst/>
              <a:gdLst/>
              <a:ahLst/>
              <a:cxnLst/>
              <a:rect l="l" t="t" r="r" b="b"/>
              <a:pathLst>
                <a:path w="8334"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22"/>
            <p:cNvSpPr/>
            <p:nvPr/>
          </p:nvSpPr>
          <p:spPr>
            <a:xfrm>
              <a:off x="459598"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22"/>
            <p:cNvSpPr/>
            <p:nvPr/>
          </p:nvSpPr>
          <p:spPr>
            <a:xfrm>
              <a:off x="311697"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22"/>
            <p:cNvSpPr/>
            <p:nvPr/>
          </p:nvSpPr>
          <p:spPr>
            <a:xfrm>
              <a:off x="2400974" y="1460633"/>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22"/>
            <p:cNvSpPr/>
            <p:nvPr/>
          </p:nvSpPr>
          <p:spPr>
            <a:xfrm>
              <a:off x="2253074"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22"/>
            <p:cNvSpPr/>
            <p:nvPr/>
          </p:nvSpPr>
          <p:spPr>
            <a:xfrm>
              <a:off x="2086674"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22"/>
            <p:cNvSpPr/>
            <p:nvPr/>
          </p:nvSpPr>
          <p:spPr>
            <a:xfrm>
              <a:off x="1957242" y="1460633"/>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22"/>
            <p:cNvSpPr/>
            <p:nvPr/>
          </p:nvSpPr>
          <p:spPr>
            <a:xfrm>
              <a:off x="1790857" y="1460633"/>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22"/>
            <p:cNvSpPr/>
            <p:nvPr/>
          </p:nvSpPr>
          <p:spPr>
            <a:xfrm>
              <a:off x="1642910"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22"/>
            <p:cNvSpPr/>
            <p:nvPr/>
          </p:nvSpPr>
          <p:spPr>
            <a:xfrm>
              <a:off x="1513494" y="1460633"/>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22"/>
            <p:cNvSpPr/>
            <p:nvPr/>
          </p:nvSpPr>
          <p:spPr>
            <a:xfrm>
              <a:off x="1347094"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22"/>
            <p:cNvSpPr/>
            <p:nvPr/>
          </p:nvSpPr>
          <p:spPr>
            <a:xfrm>
              <a:off x="1199178"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22"/>
            <p:cNvSpPr/>
            <p:nvPr/>
          </p:nvSpPr>
          <p:spPr>
            <a:xfrm>
              <a:off x="1069761" y="1460633"/>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22"/>
            <p:cNvSpPr/>
            <p:nvPr/>
          </p:nvSpPr>
          <p:spPr>
            <a:xfrm>
              <a:off x="903361" y="1460633"/>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22"/>
            <p:cNvSpPr/>
            <p:nvPr/>
          </p:nvSpPr>
          <p:spPr>
            <a:xfrm>
              <a:off x="755430"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22"/>
            <p:cNvSpPr/>
            <p:nvPr/>
          </p:nvSpPr>
          <p:spPr>
            <a:xfrm>
              <a:off x="625998" y="1460633"/>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22"/>
            <p:cNvSpPr/>
            <p:nvPr/>
          </p:nvSpPr>
          <p:spPr>
            <a:xfrm>
              <a:off x="459598"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22"/>
            <p:cNvSpPr/>
            <p:nvPr/>
          </p:nvSpPr>
          <p:spPr>
            <a:xfrm>
              <a:off x="311697"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22"/>
            <p:cNvSpPr/>
            <p:nvPr/>
          </p:nvSpPr>
          <p:spPr>
            <a:xfrm>
              <a:off x="2400974" y="1331201"/>
              <a:ext cx="129448" cy="129448"/>
            </a:xfrm>
            <a:custGeom>
              <a:avLst/>
              <a:gdLst/>
              <a:ahLst/>
              <a:cxnLst/>
              <a:rect l="l" t="t" r="r" b="b"/>
              <a:pathLst>
                <a:path w="8334" h="8334"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22"/>
            <p:cNvSpPr/>
            <p:nvPr/>
          </p:nvSpPr>
          <p:spPr>
            <a:xfrm>
              <a:off x="2253074"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22"/>
            <p:cNvSpPr/>
            <p:nvPr/>
          </p:nvSpPr>
          <p:spPr>
            <a:xfrm>
              <a:off x="2086674"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22"/>
            <p:cNvSpPr/>
            <p:nvPr/>
          </p:nvSpPr>
          <p:spPr>
            <a:xfrm>
              <a:off x="1957242" y="1331201"/>
              <a:ext cx="129448" cy="129448"/>
            </a:xfrm>
            <a:custGeom>
              <a:avLst/>
              <a:gdLst/>
              <a:ahLst/>
              <a:cxnLst/>
              <a:rect l="l" t="t" r="r" b="b"/>
              <a:pathLst>
                <a:path w="8334" h="8334"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22"/>
            <p:cNvSpPr/>
            <p:nvPr/>
          </p:nvSpPr>
          <p:spPr>
            <a:xfrm>
              <a:off x="1790857" y="1331201"/>
              <a:ext cx="166400" cy="129448"/>
            </a:xfrm>
            <a:custGeom>
              <a:avLst/>
              <a:gdLst/>
              <a:ahLst/>
              <a:cxnLst/>
              <a:rect l="l" t="t" r="r" b="b"/>
              <a:pathLst>
                <a:path w="10713" h="8334" extrusionOk="0">
                  <a:moveTo>
                    <a:pt x="0" y="0"/>
                  </a:moveTo>
                  <a:lnTo>
                    <a:pt x="0"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22"/>
            <p:cNvSpPr/>
            <p:nvPr/>
          </p:nvSpPr>
          <p:spPr>
            <a:xfrm>
              <a:off x="1642910"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22"/>
            <p:cNvSpPr/>
            <p:nvPr/>
          </p:nvSpPr>
          <p:spPr>
            <a:xfrm>
              <a:off x="1513494" y="1331201"/>
              <a:ext cx="129432" cy="129448"/>
            </a:xfrm>
            <a:custGeom>
              <a:avLst/>
              <a:gdLst/>
              <a:ahLst/>
              <a:cxnLst/>
              <a:rect l="l" t="t" r="r" b="b"/>
              <a:pathLst>
                <a:path w="8333"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22"/>
            <p:cNvSpPr/>
            <p:nvPr/>
          </p:nvSpPr>
          <p:spPr>
            <a:xfrm>
              <a:off x="1347094"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22"/>
            <p:cNvSpPr/>
            <p:nvPr/>
          </p:nvSpPr>
          <p:spPr>
            <a:xfrm>
              <a:off x="1199178"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22"/>
            <p:cNvSpPr/>
            <p:nvPr/>
          </p:nvSpPr>
          <p:spPr>
            <a:xfrm>
              <a:off x="1069761" y="1331201"/>
              <a:ext cx="129432" cy="129448"/>
            </a:xfrm>
            <a:custGeom>
              <a:avLst/>
              <a:gdLst/>
              <a:ahLst/>
              <a:cxnLst/>
              <a:rect l="l" t="t" r="r" b="b"/>
              <a:pathLst>
                <a:path w="8333"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22"/>
            <p:cNvSpPr/>
            <p:nvPr/>
          </p:nvSpPr>
          <p:spPr>
            <a:xfrm>
              <a:off x="903361" y="1331201"/>
              <a:ext cx="166415" cy="129448"/>
            </a:xfrm>
            <a:custGeom>
              <a:avLst/>
              <a:gdLst/>
              <a:ahLst/>
              <a:cxnLst/>
              <a:rect l="l" t="t" r="r" b="b"/>
              <a:pathLst>
                <a:path w="10714" h="8334" extrusionOk="0">
                  <a:moveTo>
                    <a:pt x="0" y="0"/>
                  </a:moveTo>
                  <a:lnTo>
                    <a:pt x="0"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22"/>
            <p:cNvSpPr/>
            <p:nvPr/>
          </p:nvSpPr>
          <p:spPr>
            <a:xfrm>
              <a:off x="755430"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22"/>
            <p:cNvSpPr/>
            <p:nvPr/>
          </p:nvSpPr>
          <p:spPr>
            <a:xfrm>
              <a:off x="625998" y="1331201"/>
              <a:ext cx="129448" cy="129448"/>
            </a:xfrm>
            <a:custGeom>
              <a:avLst/>
              <a:gdLst/>
              <a:ahLst/>
              <a:cxnLst/>
              <a:rect l="l" t="t" r="r" b="b"/>
              <a:pathLst>
                <a:path w="8334"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22"/>
            <p:cNvSpPr/>
            <p:nvPr/>
          </p:nvSpPr>
          <p:spPr>
            <a:xfrm>
              <a:off x="459598"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22"/>
            <p:cNvSpPr/>
            <p:nvPr/>
          </p:nvSpPr>
          <p:spPr>
            <a:xfrm>
              <a:off x="2400974" y="1183285"/>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22"/>
            <p:cNvSpPr/>
            <p:nvPr/>
          </p:nvSpPr>
          <p:spPr>
            <a:xfrm>
              <a:off x="2253074"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22"/>
            <p:cNvSpPr/>
            <p:nvPr/>
          </p:nvSpPr>
          <p:spPr>
            <a:xfrm>
              <a:off x="2086674" y="118328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22"/>
            <p:cNvSpPr/>
            <p:nvPr/>
          </p:nvSpPr>
          <p:spPr>
            <a:xfrm>
              <a:off x="1957242" y="1183285"/>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22"/>
            <p:cNvSpPr/>
            <p:nvPr/>
          </p:nvSpPr>
          <p:spPr>
            <a:xfrm>
              <a:off x="1790857" y="1183285"/>
              <a:ext cx="166400" cy="147932"/>
            </a:xfrm>
            <a:custGeom>
              <a:avLst/>
              <a:gdLst/>
              <a:ahLst/>
              <a:cxnLst/>
              <a:rect l="l" t="t" r="r" b="b"/>
              <a:pathLst>
                <a:path w="10713"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22"/>
            <p:cNvSpPr/>
            <p:nvPr/>
          </p:nvSpPr>
          <p:spPr>
            <a:xfrm>
              <a:off x="1642910"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22"/>
            <p:cNvSpPr/>
            <p:nvPr/>
          </p:nvSpPr>
          <p:spPr>
            <a:xfrm>
              <a:off x="1513494" y="1183285"/>
              <a:ext cx="129432" cy="147932"/>
            </a:xfrm>
            <a:custGeom>
              <a:avLst/>
              <a:gdLst/>
              <a:ahLst/>
              <a:cxnLst/>
              <a:rect l="l" t="t" r="r" b="b"/>
              <a:pathLst>
                <a:path w="8333"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22"/>
            <p:cNvSpPr/>
            <p:nvPr/>
          </p:nvSpPr>
          <p:spPr>
            <a:xfrm>
              <a:off x="1347094" y="118328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22"/>
            <p:cNvSpPr/>
            <p:nvPr/>
          </p:nvSpPr>
          <p:spPr>
            <a:xfrm>
              <a:off x="1199178"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22"/>
            <p:cNvSpPr/>
            <p:nvPr/>
          </p:nvSpPr>
          <p:spPr>
            <a:xfrm>
              <a:off x="1069761" y="1183285"/>
              <a:ext cx="129432" cy="147932"/>
            </a:xfrm>
            <a:custGeom>
              <a:avLst/>
              <a:gdLst/>
              <a:ahLst/>
              <a:cxnLst/>
              <a:rect l="l" t="t" r="r" b="b"/>
              <a:pathLst>
                <a:path w="8333"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22"/>
            <p:cNvSpPr/>
            <p:nvPr/>
          </p:nvSpPr>
          <p:spPr>
            <a:xfrm>
              <a:off x="903361" y="1183285"/>
              <a:ext cx="166415" cy="147932"/>
            </a:xfrm>
            <a:custGeom>
              <a:avLst/>
              <a:gdLst/>
              <a:ahLst/>
              <a:cxnLst/>
              <a:rect l="l" t="t" r="r" b="b"/>
              <a:pathLst>
                <a:path w="10714"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22"/>
            <p:cNvSpPr/>
            <p:nvPr/>
          </p:nvSpPr>
          <p:spPr>
            <a:xfrm>
              <a:off x="755430"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22"/>
            <p:cNvSpPr/>
            <p:nvPr/>
          </p:nvSpPr>
          <p:spPr>
            <a:xfrm>
              <a:off x="626013" y="1183285"/>
              <a:ext cx="129432" cy="147932"/>
            </a:xfrm>
            <a:custGeom>
              <a:avLst/>
              <a:gdLst/>
              <a:ahLst/>
              <a:cxnLst/>
              <a:rect l="l" t="t" r="r" b="b"/>
              <a:pathLst>
                <a:path w="8333" h="9524" extrusionOk="0">
                  <a:moveTo>
                    <a:pt x="1" y="1"/>
                  </a:moveTo>
                  <a:lnTo>
                    <a:pt x="1" y="9523"/>
                  </a:lnTo>
                  <a:lnTo>
                    <a:pt x="8332" y="9523"/>
                  </a:lnTo>
                  <a:lnTo>
                    <a:pt x="8332"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22"/>
            <p:cNvSpPr/>
            <p:nvPr/>
          </p:nvSpPr>
          <p:spPr>
            <a:xfrm>
              <a:off x="2400974" y="101690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22"/>
            <p:cNvSpPr/>
            <p:nvPr/>
          </p:nvSpPr>
          <p:spPr>
            <a:xfrm>
              <a:off x="2253074"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22"/>
            <p:cNvSpPr/>
            <p:nvPr/>
          </p:nvSpPr>
          <p:spPr>
            <a:xfrm>
              <a:off x="2086674" y="101690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22"/>
            <p:cNvSpPr/>
            <p:nvPr/>
          </p:nvSpPr>
          <p:spPr>
            <a:xfrm>
              <a:off x="1957242" y="101690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22"/>
            <p:cNvSpPr/>
            <p:nvPr/>
          </p:nvSpPr>
          <p:spPr>
            <a:xfrm>
              <a:off x="1790857" y="101690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22"/>
            <p:cNvSpPr/>
            <p:nvPr/>
          </p:nvSpPr>
          <p:spPr>
            <a:xfrm>
              <a:off x="1642910"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22"/>
            <p:cNvSpPr/>
            <p:nvPr/>
          </p:nvSpPr>
          <p:spPr>
            <a:xfrm>
              <a:off x="1513494" y="101690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22"/>
            <p:cNvSpPr/>
            <p:nvPr/>
          </p:nvSpPr>
          <p:spPr>
            <a:xfrm>
              <a:off x="1347094" y="101690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22"/>
            <p:cNvSpPr/>
            <p:nvPr/>
          </p:nvSpPr>
          <p:spPr>
            <a:xfrm>
              <a:off x="1199178"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22"/>
            <p:cNvSpPr/>
            <p:nvPr/>
          </p:nvSpPr>
          <p:spPr>
            <a:xfrm>
              <a:off x="1069761" y="101690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22"/>
            <p:cNvSpPr/>
            <p:nvPr/>
          </p:nvSpPr>
          <p:spPr>
            <a:xfrm>
              <a:off x="903361" y="1016900"/>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22"/>
            <p:cNvSpPr/>
            <p:nvPr/>
          </p:nvSpPr>
          <p:spPr>
            <a:xfrm>
              <a:off x="755430"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22"/>
            <p:cNvSpPr/>
            <p:nvPr/>
          </p:nvSpPr>
          <p:spPr>
            <a:xfrm>
              <a:off x="2400974" y="887468"/>
              <a:ext cx="129448" cy="129448"/>
            </a:xfrm>
            <a:custGeom>
              <a:avLst/>
              <a:gdLst/>
              <a:ahLst/>
              <a:cxnLst/>
              <a:rect l="l" t="t" r="r" b="b"/>
              <a:pathLst>
                <a:path w="8334" h="8334" extrusionOk="0">
                  <a:moveTo>
                    <a:pt x="1" y="1"/>
                  </a:moveTo>
                  <a:lnTo>
                    <a:pt x="1" y="8333"/>
                  </a:lnTo>
                  <a:lnTo>
                    <a:pt x="8334" y="833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22"/>
            <p:cNvSpPr/>
            <p:nvPr/>
          </p:nvSpPr>
          <p:spPr>
            <a:xfrm>
              <a:off x="2253074"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22"/>
            <p:cNvSpPr/>
            <p:nvPr/>
          </p:nvSpPr>
          <p:spPr>
            <a:xfrm>
              <a:off x="2086674" y="887468"/>
              <a:ext cx="166415" cy="129448"/>
            </a:xfrm>
            <a:custGeom>
              <a:avLst/>
              <a:gdLst/>
              <a:ahLst/>
              <a:cxnLst/>
              <a:rect l="l" t="t" r="r" b="b"/>
              <a:pathLst>
                <a:path w="10714" h="8334" extrusionOk="0">
                  <a:moveTo>
                    <a:pt x="1" y="1"/>
                  </a:moveTo>
                  <a:lnTo>
                    <a:pt x="1" y="8333"/>
                  </a:lnTo>
                  <a:lnTo>
                    <a:pt x="10713" y="833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22"/>
            <p:cNvSpPr/>
            <p:nvPr/>
          </p:nvSpPr>
          <p:spPr>
            <a:xfrm>
              <a:off x="1957242" y="887468"/>
              <a:ext cx="129448" cy="129448"/>
            </a:xfrm>
            <a:custGeom>
              <a:avLst/>
              <a:gdLst/>
              <a:ahLst/>
              <a:cxnLst/>
              <a:rect l="l" t="t" r="r" b="b"/>
              <a:pathLst>
                <a:path w="8334" h="8334" extrusionOk="0">
                  <a:moveTo>
                    <a:pt x="1" y="1"/>
                  </a:moveTo>
                  <a:lnTo>
                    <a:pt x="1" y="8333"/>
                  </a:lnTo>
                  <a:lnTo>
                    <a:pt x="8334" y="833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22"/>
            <p:cNvSpPr/>
            <p:nvPr/>
          </p:nvSpPr>
          <p:spPr>
            <a:xfrm>
              <a:off x="1790857" y="887468"/>
              <a:ext cx="166400" cy="129448"/>
            </a:xfrm>
            <a:custGeom>
              <a:avLst/>
              <a:gdLst/>
              <a:ahLst/>
              <a:cxnLst/>
              <a:rect l="l" t="t" r="r" b="b"/>
              <a:pathLst>
                <a:path w="10713" h="8334" extrusionOk="0">
                  <a:moveTo>
                    <a:pt x="0" y="1"/>
                  </a:moveTo>
                  <a:lnTo>
                    <a:pt x="0" y="8333"/>
                  </a:lnTo>
                  <a:lnTo>
                    <a:pt x="10713" y="833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22"/>
            <p:cNvSpPr/>
            <p:nvPr/>
          </p:nvSpPr>
          <p:spPr>
            <a:xfrm>
              <a:off x="1642910"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22"/>
            <p:cNvSpPr/>
            <p:nvPr/>
          </p:nvSpPr>
          <p:spPr>
            <a:xfrm>
              <a:off x="1513494" y="887468"/>
              <a:ext cx="129432" cy="129448"/>
            </a:xfrm>
            <a:custGeom>
              <a:avLst/>
              <a:gdLst/>
              <a:ahLst/>
              <a:cxnLst/>
              <a:rect l="l" t="t" r="r" b="b"/>
              <a:pathLst>
                <a:path w="8333" h="8334" extrusionOk="0">
                  <a:moveTo>
                    <a:pt x="0" y="1"/>
                  </a:moveTo>
                  <a:lnTo>
                    <a:pt x="0" y="8333"/>
                  </a:lnTo>
                  <a:lnTo>
                    <a:pt x="8333" y="833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22"/>
            <p:cNvSpPr/>
            <p:nvPr/>
          </p:nvSpPr>
          <p:spPr>
            <a:xfrm>
              <a:off x="1347094" y="887468"/>
              <a:ext cx="166415" cy="129448"/>
            </a:xfrm>
            <a:custGeom>
              <a:avLst/>
              <a:gdLst/>
              <a:ahLst/>
              <a:cxnLst/>
              <a:rect l="l" t="t" r="r" b="b"/>
              <a:pathLst>
                <a:path w="10714" h="8334" extrusionOk="0">
                  <a:moveTo>
                    <a:pt x="1" y="1"/>
                  </a:moveTo>
                  <a:lnTo>
                    <a:pt x="1" y="8333"/>
                  </a:lnTo>
                  <a:lnTo>
                    <a:pt x="10713" y="833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22"/>
            <p:cNvSpPr/>
            <p:nvPr/>
          </p:nvSpPr>
          <p:spPr>
            <a:xfrm>
              <a:off x="1199178"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22"/>
            <p:cNvSpPr/>
            <p:nvPr/>
          </p:nvSpPr>
          <p:spPr>
            <a:xfrm>
              <a:off x="1069761" y="887468"/>
              <a:ext cx="129432" cy="129448"/>
            </a:xfrm>
            <a:custGeom>
              <a:avLst/>
              <a:gdLst/>
              <a:ahLst/>
              <a:cxnLst/>
              <a:rect l="l" t="t" r="r" b="b"/>
              <a:pathLst>
                <a:path w="8333" h="8334" extrusionOk="0">
                  <a:moveTo>
                    <a:pt x="0" y="1"/>
                  </a:moveTo>
                  <a:lnTo>
                    <a:pt x="0" y="8333"/>
                  </a:lnTo>
                  <a:lnTo>
                    <a:pt x="8333" y="833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22"/>
            <p:cNvSpPr/>
            <p:nvPr/>
          </p:nvSpPr>
          <p:spPr>
            <a:xfrm>
              <a:off x="903361" y="887468"/>
              <a:ext cx="166415" cy="129448"/>
            </a:xfrm>
            <a:custGeom>
              <a:avLst/>
              <a:gdLst/>
              <a:ahLst/>
              <a:cxnLst/>
              <a:rect l="l" t="t" r="r" b="b"/>
              <a:pathLst>
                <a:path w="10714" h="8334" extrusionOk="0">
                  <a:moveTo>
                    <a:pt x="0" y="1"/>
                  </a:moveTo>
                  <a:lnTo>
                    <a:pt x="0" y="8333"/>
                  </a:lnTo>
                  <a:lnTo>
                    <a:pt x="10713" y="833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22"/>
            <p:cNvSpPr/>
            <p:nvPr/>
          </p:nvSpPr>
          <p:spPr>
            <a:xfrm>
              <a:off x="755430"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22"/>
            <p:cNvSpPr/>
            <p:nvPr/>
          </p:nvSpPr>
          <p:spPr>
            <a:xfrm>
              <a:off x="2400974" y="739552"/>
              <a:ext cx="129448" cy="147932"/>
            </a:xfrm>
            <a:custGeom>
              <a:avLst/>
              <a:gdLst/>
              <a:ahLst/>
              <a:cxnLst/>
              <a:rect l="l" t="t" r="r" b="b"/>
              <a:pathLst>
                <a:path w="8334" h="9524" extrusionOk="0">
                  <a:moveTo>
                    <a:pt x="1" y="1"/>
                  </a:moveTo>
                  <a:lnTo>
                    <a:pt x="1" y="9524"/>
                  </a:lnTo>
                  <a:lnTo>
                    <a:pt x="8334" y="9524"/>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22"/>
            <p:cNvSpPr/>
            <p:nvPr/>
          </p:nvSpPr>
          <p:spPr>
            <a:xfrm>
              <a:off x="2253074"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22"/>
            <p:cNvSpPr/>
            <p:nvPr/>
          </p:nvSpPr>
          <p:spPr>
            <a:xfrm>
              <a:off x="2086674" y="739552"/>
              <a:ext cx="166415" cy="147932"/>
            </a:xfrm>
            <a:custGeom>
              <a:avLst/>
              <a:gdLst/>
              <a:ahLst/>
              <a:cxnLst/>
              <a:rect l="l" t="t" r="r" b="b"/>
              <a:pathLst>
                <a:path w="10714" h="9524" extrusionOk="0">
                  <a:moveTo>
                    <a:pt x="1" y="1"/>
                  </a:moveTo>
                  <a:lnTo>
                    <a:pt x="1" y="9524"/>
                  </a:lnTo>
                  <a:lnTo>
                    <a:pt x="10713" y="952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22"/>
            <p:cNvSpPr/>
            <p:nvPr/>
          </p:nvSpPr>
          <p:spPr>
            <a:xfrm>
              <a:off x="1957242" y="739552"/>
              <a:ext cx="129448" cy="147932"/>
            </a:xfrm>
            <a:custGeom>
              <a:avLst/>
              <a:gdLst/>
              <a:ahLst/>
              <a:cxnLst/>
              <a:rect l="l" t="t" r="r" b="b"/>
              <a:pathLst>
                <a:path w="8334" h="9524" extrusionOk="0">
                  <a:moveTo>
                    <a:pt x="1" y="1"/>
                  </a:moveTo>
                  <a:lnTo>
                    <a:pt x="1" y="9524"/>
                  </a:lnTo>
                  <a:lnTo>
                    <a:pt x="8334" y="9524"/>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22"/>
            <p:cNvSpPr/>
            <p:nvPr/>
          </p:nvSpPr>
          <p:spPr>
            <a:xfrm>
              <a:off x="1790857" y="739552"/>
              <a:ext cx="166400" cy="147932"/>
            </a:xfrm>
            <a:custGeom>
              <a:avLst/>
              <a:gdLst/>
              <a:ahLst/>
              <a:cxnLst/>
              <a:rect l="l" t="t" r="r" b="b"/>
              <a:pathLst>
                <a:path w="10713" h="9524" extrusionOk="0">
                  <a:moveTo>
                    <a:pt x="0" y="1"/>
                  </a:moveTo>
                  <a:lnTo>
                    <a:pt x="0" y="9524"/>
                  </a:lnTo>
                  <a:lnTo>
                    <a:pt x="10713" y="952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22"/>
            <p:cNvSpPr/>
            <p:nvPr/>
          </p:nvSpPr>
          <p:spPr>
            <a:xfrm>
              <a:off x="1642910"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22"/>
            <p:cNvSpPr/>
            <p:nvPr/>
          </p:nvSpPr>
          <p:spPr>
            <a:xfrm>
              <a:off x="1513494" y="739552"/>
              <a:ext cx="129432" cy="147932"/>
            </a:xfrm>
            <a:custGeom>
              <a:avLst/>
              <a:gdLst/>
              <a:ahLst/>
              <a:cxnLst/>
              <a:rect l="l" t="t" r="r" b="b"/>
              <a:pathLst>
                <a:path w="8333" h="9524" extrusionOk="0">
                  <a:moveTo>
                    <a:pt x="0" y="1"/>
                  </a:moveTo>
                  <a:lnTo>
                    <a:pt x="0" y="9524"/>
                  </a:lnTo>
                  <a:lnTo>
                    <a:pt x="8333" y="952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22"/>
            <p:cNvSpPr/>
            <p:nvPr/>
          </p:nvSpPr>
          <p:spPr>
            <a:xfrm>
              <a:off x="1347094" y="739552"/>
              <a:ext cx="166415" cy="147932"/>
            </a:xfrm>
            <a:custGeom>
              <a:avLst/>
              <a:gdLst/>
              <a:ahLst/>
              <a:cxnLst/>
              <a:rect l="l" t="t" r="r" b="b"/>
              <a:pathLst>
                <a:path w="10714" h="9524" extrusionOk="0">
                  <a:moveTo>
                    <a:pt x="1" y="1"/>
                  </a:moveTo>
                  <a:lnTo>
                    <a:pt x="1" y="9524"/>
                  </a:lnTo>
                  <a:lnTo>
                    <a:pt x="10713" y="952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22"/>
            <p:cNvSpPr/>
            <p:nvPr/>
          </p:nvSpPr>
          <p:spPr>
            <a:xfrm>
              <a:off x="1199178"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22"/>
            <p:cNvSpPr/>
            <p:nvPr/>
          </p:nvSpPr>
          <p:spPr>
            <a:xfrm>
              <a:off x="1069761" y="739552"/>
              <a:ext cx="129432" cy="147932"/>
            </a:xfrm>
            <a:custGeom>
              <a:avLst/>
              <a:gdLst/>
              <a:ahLst/>
              <a:cxnLst/>
              <a:rect l="l" t="t" r="r" b="b"/>
              <a:pathLst>
                <a:path w="8333" h="9524" extrusionOk="0">
                  <a:moveTo>
                    <a:pt x="0" y="1"/>
                  </a:moveTo>
                  <a:lnTo>
                    <a:pt x="0" y="9524"/>
                  </a:lnTo>
                  <a:lnTo>
                    <a:pt x="8333" y="952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22"/>
            <p:cNvSpPr/>
            <p:nvPr/>
          </p:nvSpPr>
          <p:spPr>
            <a:xfrm>
              <a:off x="903361" y="739552"/>
              <a:ext cx="166415" cy="147932"/>
            </a:xfrm>
            <a:custGeom>
              <a:avLst/>
              <a:gdLst/>
              <a:ahLst/>
              <a:cxnLst/>
              <a:rect l="l" t="t" r="r" b="b"/>
              <a:pathLst>
                <a:path w="10714" h="9524" extrusionOk="0">
                  <a:moveTo>
                    <a:pt x="0" y="1"/>
                  </a:moveTo>
                  <a:lnTo>
                    <a:pt x="0" y="9524"/>
                  </a:lnTo>
                  <a:lnTo>
                    <a:pt x="10713" y="952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22"/>
            <p:cNvSpPr/>
            <p:nvPr/>
          </p:nvSpPr>
          <p:spPr>
            <a:xfrm>
              <a:off x="2400974" y="573137"/>
              <a:ext cx="129448" cy="166431"/>
            </a:xfrm>
            <a:custGeom>
              <a:avLst/>
              <a:gdLst/>
              <a:ahLst/>
              <a:cxnLst/>
              <a:rect l="l" t="t" r="r" b="b"/>
              <a:pathLst>
                <a:path w="8334" h="10715" extrusionOk="0">
                  <a:moveTo>
                    <a:pt x="1" y="1"/>
                  </a:moveTo>
                  <a:lnTo>
                    <a:pt x="1" y="10715"/>
                  </a:lnTo>
                  <a:lnTo>
                    <a:pt x="8334" y="10715"/>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22"/>
            <p:cNvSpPr/>
            <p:nvPr/>
          </p:nvSpPr>
          <p:spPr>
            <a:xfrm>
              <a:off x="2253074" y="573137"/>
              <a:ext cx="147916" cy="166431"/>
            </a:xfrm>
            <a:custGeom>
              <a:avLst/>
              <a:gdLst/>
              <a:ahLst/>
              <a:cxnLst/>
              <a:rect l="l" t="t" r="r" b="b"/>
              <a:pathLst>
                <a:path w="9523" h="10715" extrusionOk="0">
                  <a:moveTo>
                    <a:pt x="0" y="1"/>
                  </a:moveTo>
                  <a:lnTo>
                    <a:pt x="0"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22"/>
            <p:cNvSpPr/>
            <p:nvPr/>
          </p:nvSpPr>
          <p:spPr>
            <a:xfrm>
              <a:off x="2086674" y="573137"/>
              <a:ext cx="166415" cy="166431"/>
            </a:xfrm>
            <a:custGeom>
              <a:avLst/>
              <a:gdLst/>
              <a:ahLst/>
              <a:cxnLst/>
              <a:rect l="l" t="t" r="r" b="b"/>
              <a:pathLst>
                <a:path w="10714" h="10715" extrusionOk="0">
                  <a:moveTo>
                    <a:pt x="1" y="1"/>
                  </a:moveTo>
                  <a:lnTo>
                    <a:pt x="1" y="10715"/>
                  </a:lnTo>
                  <a:lnTo>
                    <a:pt x="10713" y="10715"/>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22"/>
            <p:cNvSpPr/>
            <p:nvPr/>
          </p:nvSpPr>
          <p:spPr>
            <a:xfrm>
              <a:off x="1957242" y="573137"/>
              <a:ext cx="129448" cy="166431"/>
            </a:xfrm>
            <a:custGeom>
              <a:avLst/>
              <a:gdLst/>
              <a:ahLst/>
              <a:cxnLst/>
              <a:rect l="l" t="t" r="r" b="b"/>
              <a:pathLst>
                <a:path w="8334" h="10715" extrusionOk="0">
                  <a:moveTo>
                    <a:pt x="1" y="1"/>
                  </a:moveTo>
                  <a:lnTo>
                    <a:pt x="1" y="10715"/>
                  </a:lnTo>
                  <a:lnTo>
                    <a:pt x="8334" y="10715"/>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22"/>
            <p:cNvSpPr/>
            <p:nvPr/>
          </p:nvSpPr>
          <p:spPr>
            <a:xfrm>
              <a:off x="1790857" y="573137"/>
              <a:ext cx="166400" cy="166431"/>
            </a:xfrm>
            <a:custGeom>
              <a:avLst/>
              <a:gdLst/>
              <a:ahLst/>
              <a:cxnLst/>
              <a:rect l="l" t="t" r="r" b="b"/>
              <a:pathLst>
                <a:path w="10713" h="10715" extrusionOk="0">
                  <a:moveTo>
                    <a:pt x="0" y="1"/>
                  </a:moveTo>
                  <a:lnTo>
                    <a:pt x="0" y="10715"/>
                  </a:lnTo>
                  <a:lnTo>
                    <a:pt x="10713" y="10715"/>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22"/>
            <p:cNvSpPr/>
            <p:nvPr/>
          </p:nvSpPr>
          <p:spPr>
            <a:xfrm>
              <a:off x="1642910" y="573137"/>
              <a:ext cx="147932" cy="166431"/>
            </a:xfrm>
            <a:custGeom>
              <a:avLst/>
              <a:gdLst/>
              <a:ahLst/>
              <a:cxnLst/>
              <a:rect l="l" t="t" r="r" b="b"/>
              <a:pathLst>
                <a:path w="9524" h="10715" extrusionOk="0">
                  <a:moveTo>
                    <a:pt x="1" y="1"/>
                  </a:moveTo>
                  <a:lnTo>
                    <a:pt x="1" y="10715"/>
                  </a:lnTo>
                  <a:lnTo>
                    <a:pt x="9524" y="10715"/>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22"/>
            <p:cNvSpPr/>
            <p:nvPr/>
          </p:nvSpPr>
          <p:spPr>
            <a:xfrm>
              <a:off x="1513494" y="573137"/>
              <a:ext cx="129432" cy="166431"/>
            </a:xfrm>
            <a:custGeom>
              <a:avLst/>
              <a:gdLst/>
              <a:ahLst/>
              <a:cxnLst/>
              <a:rect l="l" t="t" r="r" b="b"/>
              <a:pathLst>
                <a:path w="8333" h="10715" extrusionOk="0">
                  <a:moveTo>
                    <a:pt x="0" y="1"/>
                  </a:moveTo>
                  <a:lnTo>
                    <a:pt x="0" y="10715"/>
                  </a:lnTo>
                  <a:lnTo>
                    <a:pt x="8333" y="10715"/>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22"/>
            <p:cNvSpPr/>
            <p:nvPr/>
          </p:nvSpPr>
          <p:spPr>
            <a:xfrm>
              <a:off x="2400974" y="443705"/>
              <a:ext cx="129448" cy="129448"/>
            </a:xfrm>
            <a:custGeom>
              <a:avLst/>
              <a:gdLst/>
              <a:ahLst/>
              <a:cxnLst/>
              <a:rect l="l" t="t" r="r" b="b"/>
              <a:pathLst>
                <a:path w="8334" h="8334" extrusionOk="0">
                  <a:moveTo>
                    <a:pt x="1" y="1"/>
                  </a:moveTo>
                  <a:lnTo>
                    <a:pt x="1" y="8334"/>
                  </a:lnTo>
                  <a:lnTo>
                    <a:pt x="8334" y="8334"/>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22"/>
            <p:cNvSpPr/>
            <p:nvPr/>
          </p:nvSpPr>
          <p:spPr>
            <a:xfrm>
              <a:off x="2253074" y="443705"/>
              <a:ext cx="147916" cy="129448"/>
            </a:xfrm>
            <a:custGeom>
              <a:avLst/>
              <a:gdLst/>
              <a:ahLst/>
              <a:cxnLst/>
              <a:rect l="l" t="t" r="r" b="b"/>
              <a:pathLst>
                <a:path w="9523" h="8334" extrusionOk="0">
                  <a:moveTo>
                    <a:pt x="0" y="1"/>
                  </a:moveTo>
                  <a:lnTo>
                    <a:pt x="0"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22"/>
            <p:cNvSpPr/>
            <p:nvPr/>
          </p:nvSpPr>
          <p:spPr>
            <a:xfrm>
              <a:off x="2086674" y="443705"/>
              <a:ext cx="166415" cy="129448"/>
            </a:xfrm>
            <a:custGeom>
              <a:avLst/>
              <a:gdLst/>
              <a:ahLst/>
              <a:cxnLst/>
              <a:rect l="l" t="t" r="r" b="b"/>
              <a:pathLst>
                <a:path w="10714" h="8334" extrusionOk="0">
                  <a:moveTo>
                    <a:pt x="1" y="1"/>
                  </a:moveTo>
                  <a:lnTo>
                    <a:pt x="1" y="8334"/>
                  </a:lnTo>
                  <a:lnTo>
                    <a:pt x="10713" y="833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22"/>
            <p:cNvSpPr/>
            <p:nvPr/>
          </p:nvSpPr>
          <p:spPr>
            <a:xfrm>
              <a:off x="1957242" y="443705"/>
              <a:ext cx="129448" cy="129448"/>
            </a:xfrm>
            <a:custGeom>
              <a:avLst/>
              <a:gdLst/>
              <a:ahLst/>
              <a:cxnLst/>
              <a:rect l="l" t="t" r="r" b="b"/>
              <a:pathLst>
                <a:path w="8334" h="8334" extrusionOk="0">
                  <a:moveTo>
                    <a:pt x="1" y="1"/>
                  </a:moveTo>
                  <a:lnTo>
                    <a:pt x="1" y="8334"/>
                  </a:lnTo>
                  <a:lnTo>
                    <a:pt x="8334" y="8334"/>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22"/>
            <p:cNvSpPr/>
            <p:nvPr/>
          </p:nvSpPr>
          <p:spPr>
            <a:xfrm>
              <a:off x="1790857" y="443705"/>
              <a:ext cx="166400" cy="129448"/>
            </a:xfrm>
            <a:custGeom>
              <a:avLst/>
              <a:gdLst/>
              <a:ahLst/>
              <a:cxnLst/>
              <a:rect l="l" t="t" r="r" b="b"/>
              <a:pathLst>
                <a:path w="10713" h="8334" extrusionOk="0">
                  <a:moveTo>
                    <a:pt x="0" y="1"/>
                  </a:moveTo>
                  <a:lnTo>
                    <a:pt x="0" y="8334"/>
                  </a:lnTo>
                  <a:lnTo>
                    <a:pt x="10713" y="833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22"/>
            <p:cNvSpPr/>
            <p:nvPr/>
          </p:nvSpPr>
          <p:spPr>
            <a:xfrm>
              <a:off x="1642910" y="443705"/>
              <a:ext cx="147932" cy="129448"/>
            </a:xfrm>
            <a:custGeom>
              <a:avLst/>
              <a:gdLst/>
              <a:ahLst/>
              <a:cxnLst/>
              <a:rect l="l" t="t" r="r" b="b"/>
              <a:pathLst>
                <a:path w="9524" h="8334" extrusionOk="0">
                  <a:moveTo>
                    <a:pt x="1" y="1"/>
                  </a:moveTo>
                  <a:lnTo>
                    <a:pt x="1" y="8334"/>
                  </a:lnTo>
                  <a:lnTo>
                    <a:pt x="9524" y="833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22"/>
            <p:cNvSpPr/>
            <p:nvPr/>
          </p:nvSpPr>
          <p:spPr>
            <a:xfrm>
              <a:off x="1513494" y="443705"/>
              <a:ext cx="129432" cy="129448"/>
            </a:xfrm>
            <a:custGeom>
              <a:avLst/>
              <a:gdLst/>
              <a:ahLst/>
              <a:cxnLst/>
              <a:rect l="l" t="t" r="r" b="b"/>
              <a:pathLst>
                <a:path w="8333" h="8334" extrusionOk="0">
                  <a:moveTo>
                    <a:pt x="0" y="1"/>
                  </a:moveTo>
                  <a:lnTo>
                    <a:pt x="0" y="8334"/>
                  </a:lnTo>
                  <a:lnTo>
                    <a:pt x="8333" y="833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22"/>
            <p:cNvSpPr/>
            <p:nvPr/>
          </p:nvSpPr>
          <p:spPr>
            <a:xfrm>
              <a:off x="2400974" y="27732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22"/>
            <p:cNvSpPr/>
            <p:nvPr/>
          </p:nvSpPr>
          <p:spPr>
            <a:xfrm>
              <a:off x="2253074" y="27732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22"/>
            <p:cNvSpPr/>
            <p:nvPr/>
          </p:nvSpPr>
          <p:spPr>
            <a:xfrm>
              <a:off x="2086674" y="27732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22"/>
            <p:cNvSpPr/>
            <p:nvPr/>
          </p:nvSpPr>
          <p:spPr>
            <a:xfrm>
              <a:off x="1957242" y="27732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22"/>
            <p:cNvSpPr/>
            <p:nvPr/>
          </p:nvSpPr>
          <p:spPr>
            <a:xfrm>
              <a:off x="1790857" y="27732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22"/>
            <p:cNvSpPr/>
            <p:nvPr/>
          </p:nvSpPr>
          <p:spPr>
            <a:xfrm>
              <a:off x="1642910" y="27732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22"/>
            <p:cNvSpPr/>
            <p:nvPr/>
          </p:nvSpPr>
          <p:spPr>
            <a:xfrm>
              <a:off x="2400974" y="129404"/>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22"/>
            <p:cNvSpPr/>
            <p:nvPr/>
          </p:nvSpPr>
          <p:spPr>
            <a:xfrm>
              <a:off x="2253074" y="129404"/>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22"/>
            <p:cNvSpPr/>
            <p:nvPr/>
          </p:nvSpPr>
          <p:spPr>
            <a:xfrm>
              <a:off x="2086674" y="129404"/>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22"/>
            <p:cNvSpPr/>
            <p:nvPr/>
          </p:nvSpPr>
          <p:spPr>
            <a:xfrm>
              <a:off x="1957242" y="129404"/>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22"/>
            <p:cNvSpPr/>
            <p:nvPr/>
          </p:nvSpPr>
          <p:spPr>
            <a:xfrm>
              <a:off x="1790857" y="129404"/>
              <a:ext cx="166400" cy="147932"/>
            </a:xfrm>
            <a:custGeom>
              <a:avLst/>
              <a:gdLst/>
              <a:ahLst/>
              <a:cxnLst/>
              <a:rect l="l" t="t" r="r" b="b"/>
              <a:pathLst>
                <a:path w="10713"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22"/>
            <p:cNvSpPr/>
            <p:nvPr/>
          </p:nvSpPr>
          <p:spPr>
            <a:xfrm>
              <a:off x="2400974" y="-12"/>
              <a:ext cx="129448" cy="129432"/>
            </a:xfrm>
            <a:custGeom>
              <a:avLst/>
              <a:gdLst/>
              <a:ahLst/>
              <a:cxnLst/>
              <a:rect l="l" t="t" r="r" b="b"/>
              <a:pathLst>
                <a:path w="8334" h="8333"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22"/>
            <p:cNvSpPr/>
            <p:nvPr/>
          </p:nvSpPr>
          <p:spPr>
            <a:xfrm>
              <a:off x="2253074" y="-12"/>
              <a:ext cx="147916" cy="129432"/>
            </a:xfrm>
            <a:custGeom>
              <a:avLst/>
              <a:gdLst/>
              <a:ahLst/>
              <a:cxnLst/>
              <a:rect l="l" t="t" r="r" b="b"/>
              <a:pathLst>
                <a:path w="9523" h="8333"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22"/>
            <p:cNvSpPr/>
            <p:nvPr/>
          </p:nvSpPr>
          <p:spPr>
            <a:xfrm>
              <a:off x="2086674" y="-12"/>
              <a:ext cx="166415" cy="129432"/>
            </a:xfrm>
            <a:custGeom>
              <a:avLst/>
              <a:gdLst/>
              <a:ahLst/>
              <a:cxnLst/>
              <a:rect l="l" t="t" r="r" b="b"/>
              <a:pathLst>
                <a:path w="10714" h="8333"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22"/>
            <p:cNvSpPr/>
            <p:nvPr/>
          </p:nvSpPr>
          <p:spPr>
            <a:xfrm>
              <a:off x="1957242" y="-12"/>
              <a:ext cx="129448" cy="129432"/>
            </a:xfrm>
            <a:custGeom>
              <a:avLst/>
              <a:gdLst/>
              <a:ahLst/>
              <a:cxnLst/>
              <a:rect l="l" t="t" r="r" b="b"/>
              <a:pathLst>
                <a:path w="8334" h="8333"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22"/>
            <p:cNvSpPr/>
            <p:nvPr/>
          </p:nvSpPr>
          <p:spPr>
            <a:xfrm>
              <a:off x="2530406"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22"/>
            <p:cNvSpPr/>
            <p:nvPr/>
          </p:nvSpPr>
          <p:spPr>
            <a:xfrm>
              <a:off x="2678322" y="2070781"/>
              <a:ext cx="129448" cy="147916"/>
            </a:xfrm>
            <a:custGeom>
              <a:avLst/>
              <a:gdLst/>
              <a:ahLst/>
              <a:cxnLst/>
              <a:rect l="l" t="t" r="r" b="b"/>
              <a:pathLst>
                <a:path w="8334"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22"/>
            <p:cNvSpPr/>
            <p:nvPr/>
          </p:nvSpPr>
          <p:spPr>
            <a:xfrm>
              <a:off x="2807755" y="2070781"/>
              <a:ext cx="166431" cy="147916"/>
            </a:xfrm>
            <a:custGeom>
              <a:avLst/>
              <a:gdLst/>
              <a:ahLst/>
              <a:cxnLst/>
              <a:rect l="l" t="t" r="r" b="b"/>
              <a:pathLst>
                <a:path w="10715" h="9523" extrusionOk="0">
                  <a:moveTo>
                    <a:pt x="0" y="0"/>
                  </a:moveTo>
                  <a:lnTo>
                    <a:pt x="0" y="9523"/>
                  </a:lnTo>
                  <a:lnTo>
                    <a:pt x="10714" y="952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22"/>
            <p:cNvSpPr/>
            <p:nvPr/>
          </p:nvSpPr>
          <p:spPr>
            <a:xfrm>
              <a:off x="2974170" y="2070781"/>
              <a:ext cx="147932" cy="147916"/>
            </a:xfrm>
            <a:custGeom>
              <a:avLst/>
              <a:gdLst/>
              <a:ahLst/>
              <a:cxnLst/>
              <a:rect l="l" t="t" r="r" b="b"/>
              <a:pathLst>
                <a:path w="9524"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22"/>
            <p:cNvSpPr/>
            <p:nvPr/>
          </p:nvSpPr>
          <p:spPr>
            <a:xfrm>
              <a:off x="3122086"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22"/>
            <p:cNvSpPr/>
            <p:nvPr/>
          </p:nvSpPr>
          <p:spPr>
            <a:xfrm>
              <a:off x="3269986"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22"/>
            <p:cNvSpPr/>
            <p:nvPr/>
          </p:nvSpPr>
          <p:spPr>
            <a:xfrm>
              <a:off x="3417902"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22"/>
            <p:cNvSpPr/>
            <p:nvPr/>
          </p:nvSpPr>
          <p:spPr>
            <a:xfrm>
              <a:off x="3565818"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22"/>
            <p:cNvSpPr/>
            <p:nvPr/>
          </p:nvSpPr>
          <p:spPr>
            <a:xfrm>
              <a:off x="3713719" y="2070781"/>
              <a:ext cx="147963" cy="147916"/>
            </a:xfrm>
            <a:custGeom>
              <a:avLst/>
              <a:gdLst/>
              <a:ahLst/>
              <a:cxnLst/>
              <a:rect l="l" t="t" r="r" b="b"/>
              <a:pathLst>
                <a:path w="9526" h="9523" extrusionOk="0">
                  <a:moveTo>
                    <a:pt x="1" y="0"/>
                  </a:moveTo>
                  <a:lnTo>
                    <a:pt x="1" y="9523"/>
                  </a:lnTo>
                  <a:lnTo>
                    <a:pt x="9525" y="952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22"/>
            <p:cNvSpPr/>
            <p:nvPr/>
          </p:nvSpPr>
          <p:spPr>
            <a:xfrm>
              <a:off x="3861666"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22"/>
            <p:cNvSpPr/>
            <p:nvPr/>
          </p:nvSpPr>
          <p:spPr>
            <a:xfrm>
              <a:off x="4009566"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22"/>
            <p:cNvSpPr/>
            <p:nvPr/>
          </p:nvSpPr>
          <p:spPr>
            <a:xfrm>
              <a:off x="4157482"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22"/>
            <p:cNvSpPr/>
            <p:nvPr/>
          </p:nvSpPr>
          <p:spPr>
            <a:xfrm>
              <a:off x="4305398" y="2070781"/>
              <a:ext cx="147932" cy="147916"/>
            </a:xfrm>
            <a:custGeom>
              <a:avLst/>
              <a:gdLst/>
              <a:ahLst/>
              <a:cxnLst/>
              <a:rect l="l" t="t" r="r" b="b"/>
              <a:pathLst>
                <a:path w="9524"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22"/>
            <p:cNvSpPr/>
            <p:nvPr/>
          </p:nvSpPr>
          <p:spPr>
            <a:xfrm>
              <a:off x="2530406"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22"/>
            <p:cNvSpPr/>
            <p:nvPr/>
          </p:nvSpPr>
          <p:spPr>
            <a:xfrm>
              <a:off x="2678322" y="1922865"/>
              <a:ext cx="129448" cy="147932"/>
            </a:xfrm>
            <a:custGeom>
              <a:avLst/>
              <a:gdLst/>
              <a:ahLst/>
              <a:cxnLst/>
              <a:rect l="l" t="t" r="r" b="b"/>
              <a:pathLst>
                <a:path w="8334"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22"/>
            <p:cNvSpPr/>
            <p:nvPr/>
          </p:nvSpPr>
          <p:spPr>
            <a:xfrm>
              <a:off x="2807755" y="1922865"/>
              <a:ext cx="166431" cy="147932"/>
            </a:xfrm>
            <a:custGeom>
              <a:avLst/>
              <a:gdLst/>
              <a:ahLst/>
              <a:cxnLst/>
              <a:rect l="l" t="t" r="r" b="b"/>
              <a:pathLst>
                <a:path w="10715" h="9524" extrusionOk="0">
                  <a:moveTo>
                    <a:pt x="0" y="1"/>
                  </a:moveTo>
                  <a:lnTo>
                    <a:pt x="0" y="9523"/>
                  </a:lnTo>
                  <a:lnTo>
                    <a:pt x="10714" y="9523"/>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22"/>
            <p:cNvSpPr/>
            <p:nvPr/>
          </p:nvSpPr>
          <p:spPr>
            <a:xfrm>
              <a:off x="2974170" y="1922865"/>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22"/>
            <p:cNvSpPr/>
            <p:nvPr/>
          </p:nvSpPr>
          <p:spPr>
            <a:xfrm>
              <a:off x="3122086"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22"/>
            <p:cNvSpPr/>
            <p:nvPr/>
          </p:nvSpPr>
          <p:spPr>
            <a:xfrm>
              <a:off x="3269986"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22"/>
            <p:cNvSpPr/>
            <p:nvPr/>
          </p:nvSpPr>
          <p:spPr>
            <a:xfrm>
              <a:off x="3417902"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22"/>
            <p:cNvSpPr/>
            <p:nvPr/>
          </p:nvSpPr>
          <p:spPr>
            <a:xfrm>
              <a:off x="3565818"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22"/>
            <p:cNvSpPr/>
            <p:nvPr/>
          </p:nvSpPr>
          <p:spPr>
            <a:xfrm>
              <a:off x="3713719" y="1922865"/>
              <a:ext cx="147963" cy="147932"/>
            </a:xfrm>
            <a:custGeom>
              <a:avLst/>
              <a:gdLst/>
              <a:ahLst/>
              <a:cxnLst/>
              <a:rect l="l" t="t" r="r" b="b"/>
              <a:pathLst>
                <a:path w="9526" h="9524" extrusionOk="0">
                  <a:moveTo>
                    <a:pt x="1" y="1"/>
                  </a:moveTo>
                  <a:lnTo>
                    <a:pt x="1" y="9523"/>
                  </a:lnTo>
                  <a:lnTo>
                    <a:pt x="9525" y="9523"/>
                  </a:lnTo>
                  <a:lnTo>
                    <a:pt x="9525"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22"/>
            <p:cNvSpPr/>
            <p:nvPr/>
          </p:nvSpPr>
          <p:spPr>
            <a:xfrm>
              <a:off x="3861666"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22"/>
            <p:cNvSpPr/>
            <p:nvPr/>
          </p:nvSpPr>
          <p:spPr>
            <a:xfrm>
              <a:off x="4009566"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22"/>
            <p:cNvSpPr/>
            <p:nvPr/>
          </p:nvSpPr>
          <p:spPr>
            <a:xfrm>
              <a:off x="4157482"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22"/>
            <p:cNvSpPr/>
            <p:nvPr/>
          </p:nvSpPr>
          <p:spPr>
            <a:xfrm>
              <a:off x="4305398" y="1922865"/>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22"/>
            <p:cNvSpPr/>
            <p:nvPr/>
          </p:nvSpPr>
          <p:spPr>
            <a:xfrm>
              <a:off x="4453314"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22"/>
            <p:cNvSpPr/>
            <p:nvPr/>
          </p:nvSpPr>
          <p:spPr>
            <a:xfrm>
              <a:off x="4601215"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22"/>
            <p:cNvSpPr/>
            <p:nvPr/>
          </p:nvSpPr>
          <p:spPr>
            <a:xfrm>
              <a:off x="2530406"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22"/>
            <p:cNvSpPr/>
            <p:nvPr/>
          </p:nvSpPr>
          <p:spPr>
            <a:xfrm>
              <a:off x="2678322" y="175648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22"/>
            <p:cNvSpPr/>
            <p:nvPr/>
          </p:nvSpPr>
          <p:spPr>
            <a:xfrm>
              <a:off x="2807755" y="175648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22"/>
            <p:cNvSpPr/>
            <p:nvPr/>
          </p:nvSpPr>
          <p:spPr>
            <a:xfrm>
              <a:off x="2974170" y="175648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22"/>
            <p:cNvSpPr/>
            <p:nvPr/>
          </p:nvSpPr>
          <p:spPr>
            <a:xfrm>
              <a:off x="3122086"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22"/>
            <p:cNvSpPr/>
            <p:nvPr/>
          </p:nvSpPr>
          <p:spPr>
            <a:xfrm>
              <a:off x="3269986"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22"/>
            <p:cNvSpPr/>
            <p:nvPr/>
          </p:nvSpPr>
          <p:spPr>
            <a:xfrm>
              <a:off x="3417902"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22"/>
            <p:cNvSpPr/>
            <p:nvPr/>
          </p:nvSpPr>
          <p:spPr>
            <a:xfrm>
              <a:off x="3565818"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22"/>
            <p:cNvSpPr/>
            <p:nvPr/>
          </p:nvSpPr>
          <p:spPr>
            <a:xfrm>
              <a:off x="3713719" y="1756480"/>
              <a:ext cx="147963" cy="166400"/>
            </a:xfrm>
            <a:custGeom>
              <a:avLst/>
              <a:gdLst/>
              <a:ahLst/>
              <a:cxnLst/>
              <a:rect l="l" t="t" r="r" b="b"/>
              <a:pathLst>
                <a:path w="9526" h="10713" extrusionOk="0">
                  <a:moveTo>
                    <a:pt x="1" y="0"/>
                  </a:moveTo>
                  <a:lnTo>
                    <a:pt x="1" y="10713"/>
                  </a:lnTo>
                  <a:lnTo>
                    <a:pt x="9525" y="1071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22"/>
            <p:cNvSpPr/>
            <p:nvPr/>
          </p:nvSpPr>
          <p:spPr>
            <a:xfrm>
              <a:off x="3861666"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22"/>
            <p:cNvSpPr/>
            <p:nvPr/>
          </p:nvSpPr>
          <p:spPr>
            <a:xfrm>
              <a:off x="4009566"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22"/>
            <p:cNvSpPr/>
            <p:nvPr/>
          </p:nvSpPr>
          <p:spPr>
            <a:xfrm>
              <a:off x="4157482"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22"/>
            <p:cNvSpPr/>
            <p:nvPr/>
          </p:nvSpPr>
          <p:spPr>
            <a:xfrm>
              <a:off x="4305398" y="175648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22"/>
            <p:cNvSpPr/>
            <p:nvPr/>
          </p:nvSpPr>
          <p:spPr>
            <a:xfrm>
              <a:off x="4453314"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22"/>
            <p:cNvSpPr/>
            <p:nvPr/>
          </p:nvSpPr>
          <p:spPr>
            <a:xfrm>
              <a:off x="4601215"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22"/>
            <p:cNvSpPr/>
            <p:nvPr/>
          </p:nvSpPr>
          <p:spPr>
            <a:xfrm>
              <a:off x="2530406"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22"/>
            <p:cNvSpPr/>
            <p:nvPr/>
          </p:nvSpPr>
          <p:spPr>
            <a:xfrm>
              <a:off x="2678322" y="1627048"/>
              <a:ext cx="129448" cy="129448"/>
            </a:xfrm>
            <a:custGeom>
              <a:avLst/>
              <a:gdLst/>
              <a:ahLst/>
              <a:cxnLst/>
              <a:rect l="l" t="t" r="r" b="b"/>
              <a:pathLst>
                <a:path w="8334"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22"/>
            <p:cNvSpPr/>
            <p:nvPr/>
          </p:nvSpPr>
          <p:spPr>
            <a:xfrm>
              <a:off x="2807755" y="1627048"/>
              <a:ext cx="166431" cy="129448"/>
            </a:xfrm>
            <a:custGeom>
              <a:avLst/>
              <a:gdLst/>
              <a:ahLst/>
              <a:cxnLst/>
              <a:rect l="l" t="t" r="r" b="b"/>
              <a:pathLst>
                <a:path w="10715" h="8334" extrusionOk="0">
                  <a:moveTo>
                    <a:pt x="0" y="0"/>
                  </a:moveTo>
                  <a:lnTo>
                    <a:pt x="0" y="8333"/>
                  </a:lnTo>
                  <a:lnTo>
                    <a:pt x="10714" y="833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22"/>
            <p:cNvSpPr/>
            <p:nvPr/>
          </p:nvSpPr>
          <p:spPr>
            <a:xfrm>
              <a:off x="2974170" y="1627048"/>
              <a:ext cx="147932" cy="129448"/>
            </a:xfrm>
            <a:custGeom>
              <a:avLst/>
              <a:gdLst/>
              <a:ahLst/>
              <a:cxnLst/>
              <a:rect l="l" t="t" r="r" b="b"/>
              <a:pathLst>
                <a:path w="9524"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22"/>
            <p:cNvSpPr/>
            <p:nvPr/>
          </p:nvSpPr>
          <p:spPr>
            <a:xfrm>
              <a:off x="3122086"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22"/>
            <p:cNvSpPr/>
            <p:nvPr/>
          </p:nvSpPr>
          <p:spPr>
            <a:xfrm>
              <a:off x="3269986"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22"/>
            <p:cNvSpPr/>
            <p:nvPr/>
          </p:nvSpPr>
          <p:spPr>
            <a:xfrm>
              <a:off x="3417902"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22"/>
            <p:cNvSpPr/>
            <p:nvPr/>
          </p:nvSpPr>
          <p:spPr>
            <a:xfrm>
              <a:off x="3565818"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22"/>
            <p:cNvSpPr/>
            <p:nvPr/>
          </p:nvSpPr>
          <p:spPr>
            <a:xfrm>
              <a:off x="3713719" y="1627048"/>
              <a:ext cx="147963" cy="129448"/>
            </a:xfrm>
            <a:custGeom>
              <a:avLst/>
              <a:gdLst/>
              <a:ahLst/>
              <a:cxnLst/>
              <a:rect l="l" t="t" r="r" b="b"/>
              <a:pathLst>
                <a:path w="9526" h="8334" extrusionOk="0">
                  <a:moveTo>
                    <a:pt x="1" y="0"/>
                  </a:moveTo>
                  <a:lnTo>
                    <a:pt x="1" y="8333"/>
                  </a:lnTo>
                  <a:lnTo>
                    <a:pt x="9525" y="833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22"/>
            <p:cNvSpPr/>
            <p:nvPr/>
          </p:nvSpPr>
          <p:spPr>
            <a:xfrm>
              <a:off x="3861666"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22"/>
            <p:cNvSpPr/>
            <p:nvPr/>
          </p:nvSpPr>
          <p:spPr>
            <a:xfrm>
              <a:off x="4009566"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22"/>
            <p:cNvSpPr/>
            <p:nvPr/>
          </p:nvSpPr>
          <p:spPr>
            <a:xfrm>
              <a:off x="4157482"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22"/>
            <p:cNvSpPr/>
            <p:nvPr/>
          </p:nvSpPr>
          <p:spPr>
            <a:xfrm>
              <a:off x="4305398" y="1627048"/>
              <a:ext cx="147932" cy="129448"/>
            </a:xfrm>
            <a:custGeom>
              <a:avLst/>
              <a:gdLst/>
              <a:ahLst/>
              <a:cxnLst/>
              <a:rect l="l" t="t" r="r" b="b"/>
              <a:pathLst>
                <a:path w="9524"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22"/>
            <p:cNvSpPr/>
            <p:nvPr/>
          </p:nvSpPr>
          <p:spPr>
            <a:xfrm>
              <a:off x="4453314"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22"/>
            <p:cNvSpPr/>
            <p:nvPr/>
          </p:nvSpPr>
          <p:spPr>
            <a:xfrm>
              <a:off x="4601215"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22"/>
            <p:cNvSpPr/>
            <p:nvPr/>
          </p:nvSpPr>
          <p:spPr>
            <a:xfrm>
              <a:off x="2530406"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22"/>
            <p:cNvSpPr/>
            <p:nvPr/>
          </p:nvSpPr>
          <p:spPr>
            <a:xfrm>
              <a:off x="2678322" y="1460633"/>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22"/>
            <p:cNvSpPr/>
            <p:nvPr/>
          </p:nvSpPr>
          <p:spPr>
            <a:xfrm>
              <a:off x="2807755" y="1460633"/>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22"/>
            <p:cNvSpPr/>
            <p:nvPr/>
          </p:nvSpPr>
          <p:spPr>
            <a:xfrm>
              <a:off x="2974170" y="1460633"/>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22"/>
            <p:cNvSpPr/>
            <p:nvPr/>
          </p:nvSpPr>
          <p:spPr>
            <a:xfrm>
              <a:off x="3122086"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22"/>
            <p:cNvSpPr/>
            <p:nvPr/>
          </p:nvSpPr>
          <p:spPr>
            <a:xfrm>
              <a:off x="3269986"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22"/>
            <p:cNvSpPr/>
            <p:nvPr/>
          </p:nvSpPr>
          <p:spPr>
            <a:xfrm>
              <a:off x="3417902"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22"/>
            <p:cNvSpPr/>
            <p:nvPr/>
          </p:nvSpPr>
          <p:spPr>
            <a:xfrm>
              <a:off x="3565818"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22"/>
            <p:cNvSpPr/>
            <p:nvPr/>
          </p:nvSpPr>
          <p:spPr>
            <a:xfrm>
              <a:off x="3713719" y="1460633"/>
              <a:ext cx="147963" cy="166400"/>
            </a:xfrm>
            <a:custGeom>
              <a:avLst/>
              <a:gdLst/>
              <a:ahLst/>
              <a:cxnLst/>
              <a:rect l="l" t="t" r="r" b="b"/>
              <a:pathLst>
                <a:path w="9526" h="10713" extrusionOk="0">
                  <a:moveTo>
                    <a:pt x="1" y="0"/>
                  </a:moveTo>
                  <a:lnTo>
                    <a:pt x="1" y="10713"/>
                  </a:lnTo>
                  <a:lnTo>
                    <a:pt x="9525" y="1071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22"/>
            <p:cNvSpPr/>
            <p:nvPr/>
          </p:nvSpPr>
          <p:spPr>
            <a:xfrm>
              <a:off x="3861666"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22"/>
            <p:cNvSpPr/>
            <p:nvPr/>
          </p:nvSpPr>
          <p:spPr>
            <a:xfrm>
              <a:off x="4009566"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22"/>
            <p:cNvSpPr/>
            <p:nvPr/>
          </p:nvSpPr>
          <p:spPr>
            <a:xfrm>
              <a:off x="4157482"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22"/>
            <p:cNvSpPr/>
            <p:nvPr/>
          </p:nvSpPr>
          <p:spPr>
            <a:xfrm>
              <a:off x="4305398" y="1460633"/>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22"/>
            <p:cNvSpPr/>
            <p:nvPr/>
          </p:nvSpPr>
          <p:spPr>
            <a:xfrm>
              <a:off x="4453314"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22"/>
            <p:cNvSpPr/>
            <p:nvPr/>
          </p:nvSpPr>
          <p:spPr>
            <a:xfrm>
              <a:off x="4601215"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22"/>
            <p:cNvSpPr/>
            <p:nvPr/>
          </p:nvSpPr>
          <p:spPr>
            <a:xfrm>
              <a:off x="2530406"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22"/>
            <p:cNvSpPr/>
            <p:nvPr/>
          </p:nvSpPr>
          <p:spPr>
            <a:xfrm>
              <a:off x="2678322" y="1331201"/>
              <a:ext cx="129448" cy="129448"/>
            </a:xfrm>
            <a:custGeom>
              <a:avLst/>
              <a:gdLst/>
              <a:ahLst/>
              <a:cxnLst/>
              <a:rect l="l" t="t" r="r" b="b"/>
              <a:pathLst>
                <a:path w="8334"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22"/>
            <p:cNvSpPr/>
            <p:nvPr/>
          </p:nvSpPr>
          <p:spPr>
            <a:xfrm>
              <a:off x="2807755" y="1331201"/>
              <a:ext cx="166431" cy="129448"/>
            </a:xfrm>
            <a:custGeom>
              <a:avLst/>
              <a:gdLst/>
              <a:ahLst/>
              <a:cxnLst/>
              <a:rect l="l" t="t" r="r" b="b"/>
              <a:pathLst>
                <a:path w="10715" h="8334" extrusionOk="0">
                  <a:moveTo>
                    <a:pt x="0" y="0"/>
                  </a:moveTo>
                  <a:lnTo>
                    <a:pt x="0" y="8333"/>
                  </a:lnTo>
                  <a:lnTo>
                    <a:pt x="10714" y="833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22"/>
            <p:cNvSpPr/>
            <p:nvPr/>
          </p:nvSpPr>
          <p:spPr>
            <a:xfrm>
              <a:off x="2974170" y="1331201"/>
              <a:ext cx="147932" cy="129448"/>
            </a:xfrm>
            <a:custGeom>
              <a:avLst/>
              <a:gdLst/>
              <a:ahLst/>
              <a:cxnLst/>
              <a:rect l="l" t="t" r="r" b="b"/>
              <a:pathLst>
                <a:path w="9524"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22"/>
            <p:cNvSpPr/>
            <p:nvPr/>
          </p:nvSpPr>
          <p:spPr>
            <a:xfrm>
              <a:off x="3122086"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22"/>
            <p:cNvSpPr/>
            <p:nvPr/>
          </p:nvSpPr>
          <p:spPr>
            <a:xfrm>
              <a:off x="3269986"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22"/>
            <p:cNvSpPr/>
            <p:nvPr/>
          </p:nvSpPr>
          <p:spPr>
            <a:xfrm>
              <a:off x="3417902"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22"/>
            <p:cNvSpPr/>
            <p:nvPr/>
          </p:nvSpPr>
          <p:spPr>
            <a:xfrm>
              <a:off x="3565818"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22"/>
            <p:cNvSpPr/>
            <p:nvPr/>
          </p:nvSpPr>
          <p:spPr>
            <a:xfrm>
              <a:off x="3713719" y="1331201"/>
              <a:ext cx="147963" cy="129448"/>
            </a:xfrm>
            <a:custGeom>
              <a:avLst/>
              <a:gdLst/>
              <a:ahLst/>
              <a:cxnLst/>
              <a:rect l="l" t="t" r="r" b="b"/>
              <a:pathLst>
                <a:path w="9526" h="8334" extrusionOk="0">
                  <a:moveTo>
                    <a:pt x="1" y="0"/>
                  </a:moveTo>
                  <a:lnTo>
                    <a:pt x="1" y="8333"/>
                  </a:lnTo>
                  <a:lnTo>
                    <a:pt x="9525" y="833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22"/>
            <p:cNvSpPr/>
            <p:nvPr/>
          </p:nvSpPr>
          <p:spPr>
            <a:xfrm>
              <a:off x="3861666"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22"/>
            <p:cNvSpPr/>
            <p:nvPr/>
          </p:nvSpPr>
          <p:spPr>
            <a:xfrm>
              <a:off x="4009566"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22"/>
            <p:cNvSpPr/>
            <p:nvPr/>
          </p:nvSpPr>
          <p:spPr>
            <a:xfrm>
              <a:off x="4157482"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22"/>
            <p:cNvSpPr/>
            <p:nvPr/>
          </p:nvSpPr>
          <p:spPr>
            <a:xfrm>
              <a:off x="4305398" y="1331201"/>
              <a:ext cx="147932" cy="129448"/>
            </a:xfrm>
            <a:custGeom>
              <a:avLst/>
              <a:gdLst/>
              <a:ahLst/>
              <a:cxnLst/>
              <a:rect l="l" t="t" r="r" b="b"/>
              <a:pathLst>
                <a:path w="9524"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22"/>
            <p:cNvSpPr/>
            <p:nvPr/>
          </p:nvSpPr>
          <p:spPr>
            <a:xfrm>
              <a:off x="4453314"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22"/>
            <p:cNvSpPr/>
            <p:nvPr/>
          </p:nvSpPr>
          <p:spPr>
            <a:xfrm>
              <a:off x="4601215"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22"/>
            <p:cNvSpPr/>
            <p:nvPr/>
          </p:nvSpPr>
          <p:spPr>
            <a:xfrm>
              <a:off x="2530406"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22"/>
            <p:cNvSpPr/>
            <p:nvPr/>
          </p:nvSpPr>
          <p:spPr>
            <a:xfrm>
              <a:off x="2678322" y="1183285"/>
              <a:ext cx="129448" cy="147932"/>
            </a:xfrm>
            <a:custGeom>
              <a:avLst/>
              <a:gdLst/>
              <a:ahLst/>
              <a:cxnLst/>
              <a:rect l="l" t="t" r="r" b="b"/>
              <a:pathLst>
                <a:path w="8334"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22"/>
            <p:cNvSpPr/>
            <p:nvPr/>
          </p:nvSpPr>
          <p:spPr>
            <a:xfrm>
              <a:off x="2807755" y="1183285"/>
              <a:ext cx="166431" cy="147932"/>
            </a:xfrm>
            <a:custGeom>
              <a:avLst/>
              <a:gdLst/>
              <a:ahLst/>
              <a:cxnLst/>
              <a:rect l="l" t="t" r="r" b="b"/>
              <a:pathLst>
                <a:path w="10715" h="9524" extrusionOk="0">
                  <a:moveTo>
                    <a:pt x="0" y="1"/>
                  </a:moveTo>
                  <a:lnTo>
                    <a:pt x="0" y="9523"/>
                  </a:lnTo>
                  <a:lnTo>
                    <a:pt x="10714" y="9523"/>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22"/>
            <p:cNvSpPr/>
            <p:nvPr/>
          </p:nvSpPr>
          <p:spPr>
            <a:xfrm>
              <a:off x="2974170" y="1183285"/>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22"/>
            <p:cNvSpPr/>
            <p:nvPr/>
          </p:nvSpPr>
          <p:spPr>
            <a:xfrm>
              <a:off x="3122086"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22"/>
            <p:cNvSpPr/>
            <p:nvPr/>
          </p:nvSpPr>
          <p:spPr>
            <a:xfrm>
              <a:off x="3269986"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22"/>
            <p:cNvSpPr/>
            <p:nvPr/>
          </p:nvSpPr>
          <p:spPr>
            <a:xfrm>
              <a:off x="3417902"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22"/>
            <p:cNvSpPr/>
            <p:nvPr/>
          </p:nvSpPr>
          <p:spPr>
            <a:xfrm>
              <a:off x="3565818"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22"/>
            <p:cNvSpPr/>
            <p:nvPr/>
          </p:nvSpPr>
          <p:spPr>
            <a:xfrm>
              <a:off x="3713719" y="1183285"/>
              <a:ext cx="147963" cy="147932"/>
            </a:xfrm>
            <a:custGeom>
              <a:avLst/>
              <a:gdLst/>
              <a:ahLst/>
              <a:cxnLst/>
              <a:rect l="l" t="t" r="r" b="b"/>
              <a:pathLst>
                <a:path w="9526" h="9524" extrusionOk="0">
                  <a:moveTo>
                    <a:pt x="1" y="1"/>
                  </a:moveTo>
                  <a:lnTo>
                    <a:pt x="1" y="9523"/>
                  </a:lnTo>
                  <a:lnTo>
                    <a:pt x="9525" y="9523"/>
                  </a:lnTo>
                  <a:lnTo>
                    <a:pt x="9525"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22"/>
            <p:cNvSpPr/>
            <p:nvPr/>
          </p:nvSpPr>
          <p:spPr>
            <a:xfrm>
              <a:off x="3861666"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22"/>
            <p:cNvSpPr/>
            <p:nvPr/>
          </p:nvSpPr>
          <p:spPr>
            <a:xfrm>
              <a:off x="4009566"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22"/>
            <p:cNvSpPr/>
            <p:nvPr/>
          </p:nvSpPr>
          <p:spPr>
            <a:xfrm>
              <a:off x="4157482"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22"/>
            <p:cNvSpPr/>
            <p:nvPr/>
          </p:nvSpPr>
          <p:spPr>
            <a:xfrm>
              <a:off x="4305398" y="1183285"/>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22"/>
            <p:cNvSpPr/>
            <p:nvPr/>
          </p:nvSpPr>
          <p:spPr>
            <a:xfrm>
              <a:off x="2530406"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22"/>
            <p:cNvSpPr/>
            <p:nvPr/>
          </p:nvSpPr>
          <p:spPr>
            <a:xfrm>
              <a:off x="2678322" y="101690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22"/>
            <p:cNvSpPr/>
            <p:nvPr/>
          </p:nvSpPr>
          <p:spPr>
            <a:xfrm>
              <a:off x="2807755" y="101690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22"/>
            <p:cNvSpPr/>
            <p:nvPr/>
          </p:nvSpPr>
          <p:spPr>
            <a:xfrm>
              <a:off x="2974170" y="101690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22"/>
            <p:cNvSpPr/>
            <p:nvPr/>
          </p:nvSpPr>
          <p:spPr>
            <a:xfrm>
              <a:off x="3122086"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22"/>
            <p:cNvSpPr/>
            <p:nvPr/>
          </p:nvSpPr>
          <p:spPr>
            <a:xfrm>
              <a:off x="3269986"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22"/>
            <p:cNvSpPr/>
            <p:nvPr/>
          </p:nvSpPr>
          <p:spPr>
            <a:xfrm>
              <a:off x="3417902"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22"/>
            <p:cNvSpPr/>
            <p:nvPr/>
          </p:nvSpPr>
          <p:spPr>
            <a:xfrm>
              <a:off x="3565818"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22"/>
            <p:cNvSpPr/>
            <p:nvPr/>
          </p:nvSpPr>
          <p:spPr>
            <a:xfrm>
              <a:off x="3713719" y="1016900"/>
              <a:ext cx="147963" cy="166400"/>
            </a:xfrm>
            <a:custGeom>
              <a:avLst/>
              <a:gdLst/>
              <a:ahLst/>
              <a:cxnLst/>
              <a:rect l="l" t="t" r="r" b="b"/>
              <a:pathLst>
                <a:path w="9526" h="10713" extrusionOk="0">
                  <a:moveTo>
                    <a:pt x="1" y="0"/>
                  </a:moveTo>
                  <a:lnTo>
                    <a:pt x="1" y="10713"/>
                  </a:lnTo>
                  <a:lnTo>
                    <a:pt x="9525" y="1071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22"/>
            <p:cNvSpPr/>
            <p:nvPr/>
          </p:nvSpPr>
          <p:spPr>
            <a:xfrm>
              <a:off x="3861666"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22"/>
            <p:cNvSpPr/>
            <p:nvPr/>
          </p:nvSpPr>
          <p:spPr>
            <a:xfrm>
              <a:off x="4009566"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22"/>
            <p:cNvSpPr/>
            <p:nvPr/>
          </p:nvSpPr>
          <p:spPr>
            <a:xfrm>
              <a:off x="4157482"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22"/>
            <p:cNvSpPr/>
            <p:nvPr/>
          </p:nvSpPr>
          <p:spPr>
            <a:xfrm>
              <a:off x="2530406"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22"/>
            <p:cNvSpPr/>
            <p:nvPr/>
          </p:nvSpPr>
          <p:spPr>
            <a:xfrm>
              <a:off x="2678322" y="887468"/>
              <a:ext cx="129448" cy="129448"/>
            </a:xfrm>
            <a:custGeom>
              <a:avLst/>
              <a:gdLst/>
              <a:ahLst/>
              <a:cxnLst/>
              <a:rect l="l" t="t" r="r" b="b"/>
              <a:pathLst>
                <a:path w="8334" h="8334" extrusionOk="0">
                  <a:moveTo>
                    <a:pt x="0" y="1"/>
                  </a:moveTo>
                  <a:lnTo>
                    <a:pt x="0" y="8333"/>
                  </a:lnTo>
                  <a:lnTo>
                    <a:pt x="8333" y="833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22"/>
            <p:cNvSpPr/>
            <p:nvPr/>
          </p:nvSpPr>
          <p:spPr>
            <a:xfrm>
              <a:off x="2807755" y="887468"/>
              <a:ext cx="166431" cy="129448"/>
            </a:xfrm>
            <a:custGeom>
              <a:avLst/>
              <a:gdLst/>
              <a:ahLst/>
              <a:cxnLst/>
              <a:rect l="l" t="t" r="r" b="b"/>
              <a:pathLst>
                <a:path w="10715" h="8334" extrusionOk="0">
                  <a:moveTo>
                    <a:pt x="0" y="1"/>
                  </a:moveTo>
                  <a:lnTo>
                    <a:pt x="0" y="8333"/>
                  </a:lnTo>
                  <a:lnTo>
                    <a:pt x="10714" y="8333"/>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22"/>
            <p:cNvSpPr/>
            <p:nvPr/>
          </p:nvSpPr>
          <p:spPr>
            <a:xfrm>
              <a:off x="2974170" y="887468"/>
              <a:ext cx="147932" cy="129448"/>
            </a:xfrm>
            <a:custGeom>
              <a:avLst/>
              <a:gdLst/>
              <a:ahLst/>
              <a:cxnLst/>
              <a:rect l="l" t="t" r="r" b="b"/>
              <a:pathLst>
                <a:path w="9524"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22"/>
            <p:cNvSpPr/>
            <p:nvPr/>
          </p:nvSpPr>
          <p:spPr>
            <a:xfrm>
              <a:off x="3122086"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22"/>
            <p:cNvSpPr/>
            <p:nvPr/>
          </p:nvSpPr>
          <p:spPr>
            <a:xfrm>
              <a:off x="3269986"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22"/>
            <p:cNvSpPr/>
            <p:nvPr/>
          </p:nvSpPr>
          <p:spPr>
            <a:xfrm>
              <a:off x="3417902"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22"/>
            <p:cNvSpPr/>
            <p:nvPr/>
          </p:nvSpPr>
          <p:spPr>
            <a:xfrm>
              <a:off x="3565818"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22"/>
            <p:cNvSpPr/>
            <p:nvPr/>
          </p:nvSpPr>
          <p:spPr>
            <a:xfrm>
              <a:off x="3713719" y="887468"/>
              <a:ext cx="147963" cy="129448"/>
            </a:xfrm>
            <a:custGeom>
              <a:avLst/>
              <a:gdLst/>
              <a:ahLst/>
              <a:cxnLst/>
              <a:rect l="l" t="t" r="r" b="b"/>
              <a:pathLst>
                <a:path w="9526" h="8334" extrusionOk="0">
                  <a:moveTo>
                    <a:pt x="1" y="1"/>
                  </a:moveTo>
                  <a:lnTo>
                    <a:pt x="1" y="8333"/>
                  </a:lnTo>
                  <a:lnTo>
                    <a:pt x="9525" y="8333"/>
                  </a:lnTo>
                  <a:lnTo>
                    <a:pt x="9525"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22"/>
            <p:cNvSpPr/>
            <p:nvPr/>
          </p:nvSpPr>
          <p:spPr>
            <a:xfrm>
              <a:off x="3861666"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22"/>
            <p:cNvSpPr/>
            <p:nvPr/>
          </p:nvSpPr>
          <p:spPr>
            <a:xfrm>
              <a:off x="4009566"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22"/>
            <p:cNvSpPr/>
            <p:nvPr/>
          </p:nvSpPr>
          <p:spPr>
            <a:xfrm>
              <a:off x="4157482"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22"/>
            <p:cNvSpPr/>
            <p:nvPr/>
          </p:nvSpPr>
          <p:spPr>
            <a:xfrm>
              <a:off x="2530406" y="739552"/>
              <a:ext cx="147932" cy="147932"/>
            </a:xfrm>
            <a:custGeom>
              <a:avLst/>
              <a:gdLst/>
              <a:ahLst/>
              <a:cxnLst/>
              <a:rect l="l" t="t" r="r" b="b"/>
              <a:pathLst>
                <a:path w="9524" h="9524" extrusionOk="0">
                  <a:moveTo>
                    <a:pt x="1" y="1"/>
                  </a:moveTo>
                  <a:lnTo>
                    <a:pt x="1"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22"/>
            <p:cNvSpPr/>
            <p:nvPr/>
          </p:nvSpPr>
          <p:spPr>
            <a:xfrm>
              <a:off x="2678322" y="739552"/>
              <a:ext cx="129448" cy="147932"/>
            </a:xfrm>
            <a:custGeom>
              <a:avLst/>
              <a:gdLst/>
              <a:ahLst/>
              <a:cxnLst/>
              <a:rect l="l" t="t" r="r" b="b"/>
              <a:pathLst>
                <a:path w="8334" h="9524" extrusionOk="0">
                  <a:moveTo>
                    <a:pt x="0" y="1"/>
                  </a:moveTo>
                  <a:lnTo>
                    <a:pt x="0" y="9524"/>
                  </a:lnTo>
                  <a:lnTo>
                    <a:pt x="8333" y="952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22"/>
            <p:cNvSpPr/>
            <p:nvPr/>
          </p:nvSpPr>
          <p:spPr>
            <a:xfrm>
              <a:off x="2807755" y="739552"/>
              <a:ext cx="166431" cy="147932"/>
            </a:xfrm>
            <a:custGeom>
              <a:avLst/>
              <a:gdLst/>
              <a:ahLst/>
              <a:cxnLst/>
              <a:rect l="l" t="t" r="r" b="b"/>
              <a:pathLst>
                <a:path w="10715" h="9524" extrusionOk="0">
                  <a:moveTo>
                    <a:pt x="0" y="1"/>
                  </a:moveTo>
                  <a:lnTo>
                    <a:pt x="0" y="9524"/>
                  </a:lnTo>
                  <a:lnTo>
                    <a:pt x="10714" y="9524"/>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22"/>
            <p:cNvSpPr/>
            <p:nvPr/>
          </p:nvSpPr>
          <p:spPr>
            <a:xfrm>
              <a:off x="2974170" y="739552"/>
              <a:ext cx="147932" cy="147932"/>
            </a:xfrm>
            <a:custGeom>
              <a:avLst/>
              <a:gdLst/>
              <a:ahLst/>
              <a:cxnLst/>
              <a:rect l="l" t="t" r="r" b="b"/>
              <a:pathLst>
                <a:path w="9524"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22"/>
            <p:cNvSpPr/>
            <p:nvPr/>
          </p:nvSpPr>
          <p:spPr>
            <a:xfrm>
              <a:off x="3122086"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22"/>
            <p:cNvSpPr/>
            <p:nvPr/>
          </p:nvSpPr>
          <p:spPr>
            <a:xfrm>
              <a:off x="3269986"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22"/>
            <p:cNvSpPr/>
            <p:nvPr/>
          </p:nvSpPr>
          <p:spPr>
            <a:xfrm>
              <a:off x="3417902" y="739552"/>
              <a:ext cx="147932" cy="147932"/>
            </a:xfrm>
            <a:custGeom>
              <a:avLst/>
              <a:gdLst/>
              <a:ahLst/>
              <a:cxnLst/>
              <a:rect l="l" t="t" r="r" b="b"/>
              <a:pathLst>
                <a:path w="9524" h="9524" extrusionOk="0">
                  <a:moveTo>
                    <a:pt x="1" y="1"/>
                  </a:moveTo>
                  <a:lnTo>
                    <a:pt x="1"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22"/>
            <p:cNvSpPr/>
            <p:nvPr/>
          </p:nvSpPr>
          <p:spPr>
            <a:xfrm>
              <a:off x="3565818"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22"/>
            <p:cNvSpPr/>
            <p:nvPr/>
          </p:nvSpPr>
          <p:spPr>
            <a:xfrm>
              <a:off x="3713719" y="739552"/>
              <a:ext cx="147963" cy="147932"/>
            </a:xfrm>
            <a:custGeom>
              <a:avLst/>
              <a:gdLst/>
              <a:ahLst/>
              <a:cxnLst/>
              <a:rect l="l" t="t" r="r" b="b"/>
              <a:pathLst>
                <a:path w="9526" h="9524" extrusionOk="0">
                  <a:moveTo>
                    <a:pt x="1" y="1"/>
                  </a:moveTo>
                  <a:lnTo>
                    <a:pt x="1" y="9524"/>
                  </a:lnTo>
                  <a:lnTo>
                    <a:pt x="9525" y="9524"/>
                  </a:lnTo>
                  <a:lnTo>
                    <a:pt x="9525"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22"/>
            <p:cNvSpPr/>
            <p:nvPr/>
          </p:nvSpPr>
          <p:spPr>
            <a:xfrm>
              <a:off x="3861666"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22"/>
            <p:cNvSpPr/>
            <p:nvPr/>
          </p:nvSpPr>
          <p:spPr>
            <a:xfrm>
              <a:off x="4009566"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22"/>
            <p:cNvSpPr/>
            <p:nvPr/>
          </p:nvSpPr>
          <p:spPr>
            <a:xfrm>
              <a:off x="2530406" y="573137"/>
              <a:ext cx="147932" cy="166431"/>
            </a:xfrm>
            <a:custGeom>
              <a:avLst/>
              <a:gdLst/>
              <a:ahLst/>
              <a:cxnLst/>
              <a:rect l="l" t="t" r="r" b="b"/>
              <a:pathLst>
                <a:path w="9524" h="10715" extrusionOk="0">
                  <a:moveTo>
                    <a:pt x="1" y="1"/>
                  </a:moveTo>
                  <a:lnTo>
                    <a:pt x="1"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22"/>
            <p:cNvSpPr/>
            <p:nvPr/>
          </p:nvSpPr>
          <p:spPr>
            <a:xfrm>
              <a:off x="2678322" y="573137"/>
              <a:ext cx="129448" cy="166431"/>
            </a:xfrm>
            <a:custGeom>
              <a:avLst/>
              <a:gdLst/>
              <a:ahLst/>
              <a:cxnLst/>
              <a:rect l="l" t="t" r="r" b="b"/>
              <a:pathLst>
                <a:path w="8334" h="10715" extrusionOk="0">
                  <a:moveTo>
                    <a:pt x="0" y="1"/>
                  </a:moveTo>
                  <a:lnTo>
                    <a:pt x="0" y="10715"/>
                  </a:lnTo>
                  <a:lnTo>
                    <a:pt x="8333" y="10715"/>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2"/>
            <p:cNvSpPr/>
            <p:nvPr/>
          </p:nvSpPr>
          <p:spPr>
            <a:xfrm>
              <a:off x="2807755" y="573137"/>
              <a:ext cx="166431" cy="166431"/>
            </a:xfrm>
            <a:custGeom>
              <a:avLst/>
              <a:gdLst/>
              <a:ahLst/>
              <a:cxnLst/>
              <a:rect l="l" t="t" r="r" b="b"/>
              <a:pathLst>
                <a:path w="10715" h="10715" extrusionOk="0">
                  <a:moveTo>
                    <a:pt x="0" y="1"/>
                  </a:moveTo>
                  <a:lnTo>
                    <a:pt x="0" y="10715"/>
                  </a:lnTo>
                  <a:lnTo>
                    <a:pt x="10714" y="10715"/>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2"/>
            <p:cNvSpPr/>
            <p:nvPr/>
          </p:nvSpPr>
          <p:spPr>
            <a:xfrm>
              <a:off x="2974170" y="573137"/>
              <a:ext cx="147932" cy="166431"/>
            </a:xfrm>
            <a:custGeom>
              <a:avLst/>
              <a:gdLst/>
              <a:ahLst/>
              <a:cxnLst/>
              <a:rect l="l" t="t" r="r" b="b"/>
              <a:pathLst>
                <a:path w="9524" h="10715" extrusionOk="0">
                  <a:moveTo>
                    <a:pt x="0" y="1"/>
                  </a:moveTo>
                  <a:lnTo>
                    <a:pt x="0"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2"/>
            <p:cNvSpPr/>
            <p:nvPr/>
          </p:nvSpPr>
          <p:spPr>
            <a:xfrm>
              <a:off x="3122086" y="573137"/>
              <a:ext cx="147916" cy="166431"/>
            </a:xfrm>
            <a:custGeom>
              <a:avLst/>
              <a:gdLst/>
              <a:ahLst/>
              <a:cxnLst/>
              <a:rect l="l" t="t" r="r" b="b"/>
              <a:pathLst>
                <a:path w="9523" h="10715" extrusionOk="0">
                  <a:moveTo>
                    <a:pt x="0" y="1"/>
                  </a:moveTo>
                  <a:lnTo>
                    <a:pt x="0"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2"/>
            <p:cNvSpPr/>
            <p:nvPr/>
          </p:nvSpPr>
          <p:spPr>
            <a:xfrm>
              <a:off x="3269986" y="573137"/>
              <a:ext cx="147932" cy="166431"/>
            </a:xfrm>
            <a:custGeom>
              <a:avLst/>
              <a:gdLst/>
              <a:ahLst/>
              <a:cxnLst/>
              <a:rect l="l" t="t" r="r" b="b"/>
              <a:pathLst>
                <a:path w="9524" h="10715" extrusionOk="0">
                  <a:moveTo>
                    <a:pt x="1" y="1"/>
                  </a:moveTo>
                  <a:lnTo>
                    <a:pt x="1" y="10715"/>
                  </a:lnTo>
                  <a:lnTo>
                    <a:pt x="9524" y="10715"/>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2"/>
            <p:cNvSpPr/>
            <p:nvPr/>
          </p:nvSpPr>
          <p:spPr>
            <a:xfrm>
              <a:off x="3417902" y="573137"/>
              <a:ext cx="147932" cy="166431"/>
            </a:xfrm>
            <a:custGeom>
              <a:avLst/>
              <a:gdLst/>
              <a:ahLst/>
              <a:cxnLst/>
              <a:rect l="l" t="t" r="r" b="b"/>
              <a:pathLst>
                <a:path w="9524" h="10715" extrusionOk="0">
                  <a:moveTo>
                    <a:pt x="1" y="1"/>
                  </a:moveTo>
                  <a:lnTo>
                    <a:pt x="1"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2"/>
            <p:cNvSpPr/>
            <p:nvPr/>
          </p:nvSpPr>
          <p:spPr>
            <a:xfrm>
              <a:off x="2530406" y="443705"/>
              <a:ext cx="147932" cy="129448"/>
            </a:xfrm>
            <a:custGeom>
              <a:avLst/>
              <a:gdLst/>
              <a:ahLst/>
              <a:cxnLst/>
              <a:rect l="l" t="t" r="r" b="b"/>
              <a:pathLst>
                <a:path w="9524" h="8334" extrusionOk="0">
                  <a:moveTo>
                    <a:pt x="1" y="1"/>
                  </a:moveTo>
                  <a:lnTo>
                    <a:pt x="1"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2"/>
            <p:cNvSpPr/>
            <p:nvPr/>
          </p:nvSpPr>
          <p:spPr>
            <a:xfrm>
              <a:off x="2678322" y="443705"/>
              <a:ext cx="129448" cy="129448"/>
            </a:xfrm>
            <a:custGeom>
              <a:avLst/>
              <a:gdLst/>
              <a:ahLst/>
              <a:cxnLst/>
              <a:rect l="l" t="t" r="r" b="b"/>
              <a:pathLst>
                <a:path w="8334" h="8334" extrusionOk="0">
                  <a:moveTo>
                    <a:pt x="0" y="1"/>
                  </a:moveTo>
                  <a:lnTo>
                    <a:pt x="0" y="8334"/>
                  </a:lnTo>
                  <a:lnTo>
                    <a:pt x="8333" y="833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2"/>
            <p:cNvSpPr/>
            <p:nvPr/>
          </p:nvSpPr>
          <p:spPr>
            <a:xfrm>
              <a:off x="2807755" y="443705"/>
              <a:ext cx="166431" cy="129448"/>
            </a:xfrm>
            <a:custGeom>
              <a:avLst/>
              <a:gdLst/>
              <a:ahLst/>
              <a:cxnLst/>
              <a:rect l="l" t="t" r="r" b="b"/>
              <a:pathLst>
                <a:path w="10715" h="8334" extrusionOk="0">
                  <a:moveTo>
                    <a:pt x="0" y="1"/>
                  </a:moveTo>
                  <a:lnTo>
                    <a:pt x="0" y="8334"/>
                  </a:lnTo>
                  <a:lnTo>
                    <a:pt x="10714" y="8334"/>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2"/>
            <p:cNvSpPr/>
            <p:nvPr/>
          </p:nvSpPr>
          <p:spPr>
            <a:xfrm>
              <a:off x="2974170" y="443705"/>
              <a:ext cx="147932" cy="129448"/>
            </a:xfrm>
            <a:custGeom>
              <a:avLst/>
              <a:gdLst/>
              <a:ahLst/>
              <a:cxnLst/>
              <a:rect l="l" t="t" r="r" b="b"/>
              <a:pathLst>
                <a:path w="9524" h="8334" extrusionOk="0">
                  <a:moveTo>
                    <a:pt x="0" y="1"/>
                  </a:moveTo>
                  <a:lnTo>
                    <a:pt x="0"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2"/>
            <p:cNvSpPr/>
            <p:nvPr/>
          </p:nvSpPr>
          <p:spPr>
            <a:xfrm>
              <a:off x="3122086" y="443705"/>
              <a:ext cx="147916" cy="129448"/>
            </a:xfrm>
            <a:custGeom>
              <a:avLst/>
              <a:gdLst/>
              <a:ahLst/>
              <a:cxnLst/>
              <a:rect l="l" t="t" r="r" b="b"/>
              <a:pathLst>
                <a:path w="9523" h="8334" extrusionOk="0">
                  <a:moveTo>
                    <a:pt x="0" y="1"/>
                  </a:moveTo>
                  <a:lnTo>
                    <a:pt x="0"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2"/>
            <p:cNvSpPr/>
            <p:nvPr/>
          </p:nvSpPr>
          <p:spPr>
            <a:xfrm>
              <a:off x="3269986" y="443705"/>
              <a:ext cx="147932" cy="129448"/>
            </a:xfrm>
            <a:custGeom>
              <a:avLst/>
              <a:gdLst/>
              <a:ahLst/>
              <a:cxnLst/>
              <a:rect l="l" t="t" r="r" b="b"/>
              <a:pathLst>
                <a:path w="9524" h="8334" extrusionOk="0">
                  <a:moveTo>
                    <a:pt x="1" y="1"/>
                  </a:moveTo>
                  <a:lnTo>
                    <a:pt x="1" y="8334"/>
                  </a:lnTo>
                  <a:lnTo>
                    <a:pt x="9524" y="833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2"/>
            <p:cNvSpPr/>
            <p:nvPr/>
          </p:nvSpPr>
          <p:spPr>
            <a:xfrm>
              <a:off x="3417902" y="443705"/>
              <a:ext cx="147932" cy="129448"/>
            </a:xfrm>
            <a:custGeom>
              <a:avLst/>
              <a:gdLst/>
              <a:ahLst/>
              <a:cxnLst/>
              <a:rect l="l" t="t" r="r" b="b"/>
              <a:pathLst>
                <a:path w="9524" h="8334" extrusionOk="0">
                  <a:moveTo>
                    <a:pt x="1" y="1"/>
                  </a:moveTo>
                  <a:lnTo>
                    <a:pt x="1"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2"/>
            <p:cNvSpPr/>
            <p:nvPr/>
          </p:nvSpPr>
          <p:spPr>
            <a:xfrm>
              <a:off x="2530406" y="27732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2"/>
            <p:cNvSpPr/>
            <p:nvPr/>
          </p:nvSpPr>
          <p:spPr>
            <a:xfrm>
              <a:off x="2678322" y="27732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2"/>
            <p:cNvSpPr/>
            <p:nvPr/>
          </p:nvSpPr>
          <p:spPr>
            <a:xfrm>
              <a:off x="2807755" y="27732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2"/>
            <p:cNvSpPr/>
            <p:nvPr/>
          </p:nvSpPr>
          <p:spPr>
            <a:xfrm>
              <a:off x="2974170" y="27732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2"/>
            <p:cNvSpPr/>
            <p:nvPr/>
          </p:nvSpPr>
          <p:spPr>
            <a:xfrm>
              <a:off x="3122086" y="27732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2"/>
            <p:cNvSpPr/>
            <p:nvPr/>
          </p:nvSpPr>
          <p:spPr>
            <a:xfrm>
              <a:off x="3269986" y="27732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2"/>
            <p:cNvSpPr/>
            <p:nvPr/>
          </p:nvSpPr>
          <p:spPr>
            <a:xfrm>
              <a:off x="2530406" y="129404"/>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2"/>
            <p:cNvSpPr/>
            <p:nvPr/>
          </p:nvSpPr>
          <p:spPr>
            <a:xfrm>
              <a:off x="2678322" y="129404"/>
              <a:ext cx="129448" cy="147932"/>
            </a:xfrm>
            <a:custGeom>
              <a:avLst/>
              <a:gdLst/>
              <a:ahLst/>
              <a:cxnLst/>
              <a:rect l="l" t="t" r="r" b="b"/>
              <a:pathLst>
                <a:path w="8334"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2"/>
            <p:cNvSpPr/>
            <p:nvPr/>
          </p:nvSpPr>
          <p:spPr>
            <a:xfrm>
              <a:off x="2807755" y="129404"/>
              <a:ext cx="166431" cy="147932"/>
            </a:xfrm>
            <a:custGeom>
              <a:avLst/>
              <a:gdLst/>
              <a:ahLst/>
              <a:cxnLst/>
              <a:rect l="l" t="t" r="r" b="b"/>
              <a:pathLst>
                <a:path w="10715" h="9524" extrusionOk="0">
                  <a:moveTo>
                    <a:pt x="0" y="1"/>
                  </a:moveTo>
                  <a:lnTo>
                    <a:pt x="0" y="9523"/>
                  </a:lnTo>
                  <a:lnTo>
                    <a:pt x="10714" y="9523"/>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2"/>
            <p:cNvSpPr/>
            <p:nvPr/>
          </p:nvSpPr>
          <p:spPr>
            <a:xfrm>
              <a:off x="2974170" y="129404"/>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2"/>
            <p:cNvSpPr/>
            <p:nvPr/>
          </p:nvSpPr>
          <p:spPr>
            <a:xfrm>
              <a:off x="3122086" y="129404"/>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2"/>
            <p:cNvSpPr/>
            <p:nvPr/>
          </p:nvSpPr>
          <p:spPr>
            <a:xfrm>
              <a:off x="2530406" y="-12"/>
              <a:ext cx="147932" cy="129432"/>
            </a:xfrm>
            <a:custGeom>
              <a:avLst/>
              <a:gdLst/>
              <a:ahLst/>
              <a:cxnLst/>
              <a:rect l="l" t="t" r="r" b="b"/>
              <a:pathLst>
                <a:path w="9524" h="8333"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2"/>
            <p:cNvSpPr/>
            <p:nvPr/>
          </p:nvSpPr>
          <p:spPr>
            <a:xfrm>
              <a:off x="2678322" y="-12"/>
              <a:ext cx="129448" cy="129432"/>
            </a:xfrm>
            <a:custGeom>
              <a:avLst/>
              <a:gdLst/>
              <a:ahLst/>
              <a:cxnLst/>
              <a:rect l="l" t="t" r="r" b="b"/>
              <a:pathLst>
                <a:path w="8334" h="8333"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22"/>
            <p:cNvSpPr/>
            <p:nvPr/>
          </p:nvSpPr>
          <p:spPr>
            <a:xfrm>
              <a:off x="2807755" y="-12"/>
              <a:ext cx="166431" cy="129432"/>
            </a:xfrm>
            <a:custGeom>
              <a:avLst/>
              <a:gdLst/>
              <a:ahLst/>
              <a:cxnLst/>
              <a:rect l="l" t="t" r="r" b="b"/>
              <a:pathLst>
                <a:path w="10715" h="8333" extrusionOk="0">
                  <a:moveTo>
                    <a:pt x="0" y="0"/>
                  </a:moveTo>
                  <a:lnTo>
                    <a:pt x="0" y="8333"/>
                  </a:lnTo>
                  <a:lnTo>
                    <a:pt x="10714" y="833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2"/>
            <p:cNvSpPr/>
            <p:nvPr/>
          </p:nvSpPr>
          <p:spPr>
            <a:xfrm>
              <a:off x="2974170" y="-12"/>
              <a:ext cx="147932" cy="129432"/>
            </a:xfrm>
            <a:custGeom>
              <a:avLst/>
              <a:gdLst/>
              <a:ahLst/>
              <a:cxnLst/>
              <a:rect l="l" t="t" r="r" b="b"/>
              <a:pathLst>
                <a:path w="9524" h="8333"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7" name="Google Shape;4087;p22"/>
          <p:cNvGrpSpPr/>
          <p:nvPr/>
        </p:nvGrpSpPr>
        <p:grpSpPr>
          <a:xfrm>
            <a:off x="-387375" y="2038775"/>
            <a:ext cx="1722000" cy="3104450"/>
            <a:chOff x="-387375" y="2038775"/>
            <a:chExt cx="1722000" cy="3104450"/>
          </a:xfrm>
        </p:grpSpPr>
        <p:sp>
          <p:nvSpPr>
            <p:cNvPr id="4088" name="Google Shape;4088;p22"/>
            <p:cNvSpPr/>
            <p:nvPr/>
          </p:nvSpPr>
          <p:spPr>
            <a:xfrm>
              <a:off x="-387375" y="2038775"/>
              <a:ext cx="1722000" cy="4083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2"/>
            <p:cNvSpPr/>
            <p:nvPr/>
          </p:nvSpPr>
          <p:spPr>
            <a:xfrm>
              <a:off x="-387375" y="2442933"/>
              <a:ext cx="1722000" cy="1809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2"/>
            <p:cNvSpPr/>
            <p:nvPr/>
          </p:nvSpPr>
          <p:spPr>
            <a:xfrm>
              <a:off x="-387375" y="2623825"/>
              <a:ext cx="1722000" cy="25194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1" name="Google Shape;4091;p22"/>
          <p:cNvGrpSpPr/>
          <p:nvPr/>
        </p:nvGrpSpPr>
        <p:grpSpPr>
          <a:xfrm>
            <a:off x="2424675" y="3715725"/>
            <a:ext cx="6719400" cy="1426850"/>
            <a:chOff x="2424675" y="3715725"/>
            <a:chExt cx="6719400" cy="1426850"/>
          </a:xfrm>
        </p:grpSpPr>
        <p:sp>
          <p:nvSpPr>
            <p:cNvPr id="4092" name="Google Shape;4092;p22"/>
            <p:cNvSpPr/>
            <p:nvPr/>
          </p:nvSpPr>
          <p:spPr>
            <a:xfrm>
              <a:off x="2424675" y="3715725"/>
              <a:ext cx="6719400" cy="4083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2"/>
            <p:cNvSpPr/>
            <p:nvPr/>
          </p:nvSpPr>
          <p:spPr>
            <a:xfrm>
              <a:off x="2424675" y="4119883"/>
              <a:ext cx="6719400" cy="1809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2"/>
            <p:cNvSpPr/>
            <p:nvPr/>
          </p:nvSpPr>
          <p:spPr>
            <a:xfrm>
              <a:off x="2424675" y="4300775"/>
              <a:ext cx="6719400" cy="8418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SECTION_HEADER_1_2_1">
    <p:bg>
      <p:bgPr>
        <a:solidFill>
          <a:schemeClr val="accent6"/>
        </a:solidFill>
        <a:effectLst/>
      </p:bgPr>
    </p:bg>
    <p:spTree>
      <p:nvGrpSpPr>
        <p:cNvPr id="1" name="Shape 4095"/>
        <p:cNvGrpSpPr/>
        <p:nvPr/>
      </p:nvGrpSpPr>
      <p:grpSpPr>
        <a:xfrm>
          <a:off x="0" y="0"/>
          <a:ext cx="0" cy="0"/>
          <a:chOff x="0" y="0"/>
          <a:chExt cx="0" cy="0"/>
        </a:xfrm>
      </p:grpSpPr>
      <p:sp>
        <p:nvSpPr>
          <p:cNvPr id="4096" name="Google Shape;4096;p23"/>
          <p:cNvSpPr txBox="1">
            <a:spLocks noGrp="1"/>
          </p:cNvSpPr>
          <p:nvPr>
            <p:ph type="title"/>
          </p:nvPr>
        </p:nvSpPr>
        <p:spPr>
          <a:xfrm>
            <a:off x="1334700" y="839125"/>
            <a:ext cx="64746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097" name="Google Shape;4097;p23"/>
          <p:cNvSpPr txBox="1">
            <a:spLocks noGrp="1"/>
          </p:cNvSpPr>
          <p:nvPr>
            <p:ph type="subTitle" idx="1"/>
          </p:nvPr>
        </p:nvSpPr>
        <p:spPr>
          <a:xfrm>
            <a:off x="2466750" y="1760850"/>
            <a:ext cx="4210500" cy="133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098" name="Google Shape;4098;p23"/>
          <p:cNvSpPr txBox="1"/>
          <p:nvPr/>
        </p:nvSpPr>
        <p:spPr>
          <a:xfrm>
            <a:off x="2568900" y="3737600"/>
            <a:ext cx="4006200" cy="63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accent1"/>
                </a:solidFill>
                <a:latin typeface="Advent Pro"/>
                <a:ea typeface="Advent Pro"/>
                <a:cs typeface="Advent Pro"/>
                <a:sym typeface="Advent Pro"/>
              </a:rPr>
              <a:t>CREDITS: This presentation template was created by Slidesgo, including icons by Flaticon, and infographics &amp; images by Freepik. </a:t>
            </a:r>
            <a:endParaRPr sz="1200">
              <a:solidFill>
                <a:schemeClr val="accent1"/>
              </a:solidFill>
              <a:latin typeface="Advent Pro"/>
              <a:ea typeface="Advent Pro"/>
              <a:cs typeface="Advent Pro"/>
              <a:sym typeface="Advent Pro"/>
            </a:endParaRPr>
          </a:p>
          <a:p>
            <a:pPr marL="0" lvl="0" indent="0" algn="ctr" rtl="0">
              <a:spcBef>
                <a:spcPts val="0"/>
              </a:spcBef>
              <a:spcAft>
                <a:spcPts val="0"/>
              </a:spcAft>
              <a:buNone/>
            </a:pPr>
            <a:endParaRPr sz="1200">
              <a:solidFill>
                <a:schemeClr val="accent1"/>
              </a:solidFill>
              <a:latin typeface="Advent Pro"/>
              <a:ea typeface="Advent Pro"/>
              <a:cs typeface="Advent Pro"/>
              <a:sym typeface="Advent Pro"/>
            </a:endParaRPr>
          </a:p>
          <a:p>
            <a:pPr marL="0" lvl="0" indent="0" algn="ctr" rtl="0">
              <a:spcBef>
                <a:spcPts val="0"/>
              </a:spcBef>
              <a:spcAft>
                <a:spcPts val="0"/>
              </a:spcAft>
              <a:buNone/>
            </a:pPr>
            <a:endParaRPr sz="1200">
              <a:solidFill>
                <a:schemeClr val="accent1"/>
              </a:solidFill>
              <a:latin typeface="Advent Pro"/>
              <a:ea typeface="Advent Pro"/>
              <a:cs typeface="Advent Pro"/>
              <a:sym typeface="Advent Pro"/>
            </a:endParaRPr>
          </a:p>
          <a:p>
            <a:pPr marL="0" lvl="0" indent="0" algn="ctr" rtl="0">
              <a:spcBef>
                <a:spcPts val="0"/>
              </a:spcBef>
              <a:spcAft>
                <a:spcPts val="0"/>
              </a:spcAft>
              <a:buNone/>
            </a:pPr>
            <a:endParaRPr sz="1200">
              <a:solidFill>
                <a:schemeClr val="accent1"/>
              </a:solidFill>
              <a:latin typeface="Advent Pro"/>
              <a:ea typeface="Advent Pro"/>
              <a:cs typeface="Advent Pro"/>
              <a:sym typeface="Advent Pr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BLANK_1_1">
    <p:spTree>
      <p:nvGrpSpPr>
        <p:cNvPr id="1" name="Shape 4099"/>
        <p:cNvGrpSpPr/>
        <p:nvPr/>
      </p:nvGrpSpPr>
      <p:grpSpPr>
        <a:xfrm>
          <a:off x="0" y="0"/>
          <a:ext cx="0" cy="0"/>
          <a:chOff x="0" y="0"/>
          <a:chExt cx="0" cy="0"/>
        </a:xfrm>
      </p:grpSpPr>
      <p:grpSp>
        <p:nvGrpSpPr>
          <p:cNvPr id="4100" name="Google Shape;4100;p24"/>
          <p:cNvGrpSpPr/>
          <p:nvPr/>
        </p:nvGrpSpPr>
        <p:grpSpPr>
          <a:xfrm>
            <a:off x="0" y="1474590"/>
            <a:ext cx="9144000" cy="3853085"/>
            <a:chOff x="0" y="1474590"/>
            <a:chExt cx="9144000" cy="3853085"/>
          </a:xfrm>
        </p:grpSpPr>
        <p:grpSp>
          <p:nvGrpSpPr>
            <p:cNvPr id="4101" name="Google Shape;4101;p24"/>
            <p:cNvGrpSpPr/>
            <p:nvPr/>
          </p:nvGrpSpPr>
          <p:grpSpPr>
            <a:xfrm>
              <a:off x="1147578" y="2986377"/>
              <a:ext cx="973077" cy="1033483"/>
              <a:chOff x="7230575" y="3501811"/>
              <a:chExt cx="1540410" cy="1636035"/>
            </a:xfrm>
          </p:grpSpPr>
          <p:grpSp>
            <p:nvGrpSpPr>
              <p:cNvPr id="4102" name="Google Shape;4102;p24"/>
              <p:cNvGrpSpPr/>
              <p:nvPr/>
            </p:nvGrpSpPr>
            <p:grpSpPr>
              <a:xfrm>
                <a:off x="7655512" y="4362305"/>
                <a:ext cx="775528" cy="775540"/>
                <a:chOff x="7655512" y="4362305"/>
                <a:chExt cx="775528" cy="775540"/>
              </a:xfrm>
            </p:grpSpPr>
            <p:sp>
              <p:nvSpPr>
                <p:cNvPr id="4103" name="Google Shape;4103;p24"/>
                <p:cNvSpPr/>
                <p:nvPr/>
              </p:nvSpPr>
              <p:spPr>
                <a:xfrm flipH="1">
                  <a:off x="7825485" y="5042204"/>
                  <a:ext cx="95633" cy="95641"/>
                </a:xfrm>
                <a:custGeom>
                  <a:avLst/>
                  <a:gdLst/>
                  <a:ahLst/>
                  <a:cxnLst/>
                  <a:rect l="l" t="t" r="r" b="b"/>
                  <a:pathLst>
                    <a:path w="12245" h="12246" extrusionOk="0">
                      <a:moveTo>
                        <a:pt x="0" y="0"/>
                      </a:moveTo>
                      <a:lnTo>
                        <a:pt x="0" y="12245"/>
                      </a:lnTo>
                      <a:lnTo>
                        <a:pt x="12245" y="12245"/>
                      </a:lnTo>
                      <a:lnTo>
                        <a:pt x="1224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4"/>
                <p:cNvSpPr/>
                <p:nvPr/>
              </p:nvSpPr>
              <p:spPr>
                <a:xfrm flipH="1">
                  <a:off x="7921094" y="5042204"/>
                  <a:ext cx="74382" cy="95641"/>
                </a:xfrm>
                <a:custGeom>
                  <a:avLst/>
                  <a:gdLst/>
                  <a:ahLst/>
                  <a:cxnLst/>
                  <a:rect l="l" t="t" r="r" b="b"/>
                  <a:pathLst>
                    <a:path w="9524" h="12246" extrusionOk="0">
                      <a:moveTo>
                        <a:pt x="0" y="0"/>
                      </a:moveTo>
                      <a:lnTo>
                        <a:pt x="0" y="12245"/>
                      </a:lnTo>
                      <a:lnTo>
                        <a:pt x="9523" y="12245"/>
                      </a:lnTo>
                      <a:lnTo>
                        <a:pt x="9523"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4"/>
                <p:cNvSpPr/>
                <p:nvPr/>
              </p:nvSpPr>
              <p:spPr>
                <a:xfrm flipH="1">
                  <a:off x="7995449" y="5042204"/>
                  <a:ext cx="85020" cy="95641"/>
                </a:xfrm>
                <a:custGeom>
                  <a:avLst/>
                  <a:gdLst/>
                  <a:ahLst/>
                  <a:cxnLst/>
                  <a:rect l="l" t="t" r="r" b="b"/>
                  <a:pathLst>
                    <a:path w="10886" h="12246" extrusionOk="0">
                      <a:moveTo>
                        <a:pt x="1" y="0"/>
                      </a:moveTo>
                      <a:lnTo>
                        <a:pt x="1" y="12245"/>
                      </a:lnTo>
                      <a:lnTo>
                        <a:pt x="10885" y="1224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4"/>
                <p:cNvSpPr/>
                <p:nvPr/>
              </p:nvSpPr>
              <p:spPr>
                <a:xfrm flipH="1">
                  <a:off x="8080438" y="5042204"/>
                  <a:ext cx="95649" cy="95641"/>
                </a:xfrm>
                <a:custGeom>
                  <a:avLst/>
                  <a:gdLst/>
                  <a:ahLst/>
                  <a:cxnLst/>
                  <a:rect l="l" t="t" r="r" b="b"/>
                  <a:pathLst>
                    <a:path w="12247" h="12246" extrusionOk="0">
                      <a:moveTo>
                        <a:pt x="1" y="0"/>
                      </a:moveTo>
                      <a:lnTo>
                        <a:pt x="1" y="12245"/>
                      </a:lnTo>
                      <a:lnTo>
                        <a:pt x="12247" y="12245"/>
                      </a:lnTo>
                      <a:lnTo>
                        <a:pt x="12247"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4"/>
                <p:cNvSpPr/>
                <p:nvPr/>
              </p:nvSpPr>
              <p:spPr>
                <a:xfrm flipH="1">
                  <a:off x="7825485" y="4957212"/>
                  <a:ext cx="95633" cy="85020"/>
                </a:xfrm>
                <a:custGeom>
                  <a:avLst/>
                  <a:gdLst/>
                  <a:ahLst/>
                  <a:cxnLst/>
                  <a:rect l="l" t="t" r="r" b="b"/>
                  <a:pathLst>
                    <a:path w="12245" h="10886" extrusionOk="0">
                      <a:moveTo>
                        <a:pt x="0" y="1"/>
                      </a:moveTo>
                      <a:lnTo>
                        <a:pt x="0" y="10885"/>
                      </a:lnTo>
                      <a:lnTo>
                        <a:pt x="12245" y="10885"/>
                      </a:lnTo>
                      <a:lnTo>
                        <a:pt x="1224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4"/>
                <p:cNvSpPr/>
                <p:nvPr/>
              </p:nvSpPr>
              <p:spPr>
                <a:xfrm flipH="1">
                  <a:off x="7921094" y="4957212"/>
                  <a:ext cx="74382" cy="85020"/>
                </a:xfrm>
                <a:custGeom>
                  <a:avLst/>
                  <a:gdLst/>
                  <a:ahLst/>
                  <a:cxnLst/>
                  <a:rect l="l" t="t" r="r" b="b"/>
                  <a:pathLst>
                    <a:path w="9524" h="10886" extrusionOk="0">
                      <a:moveTo>
                        <a:pt x="0" y="1"/>
                      </a:moveTo>
                      <a:lnTo>
                        <a:pt x="0" y="10885"/>
                      </a:lnTo>
                      <a:lnTo>
                        <a:pt x="9523" y="10885"/>
                      </a:lnTo>
                      <a:lnTo>
                        <a:pt x="9523"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4"/>
                <p:cNvSpPr/>
                <p:nvPr/>
              </p:nvSpPr>
              <p:spPr>
                <a:xfrm flipH="1">
                  <a:off x="7995449" y="4957212"/>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4"/>
                <p:cNvSpPr/>
                <p:nvPr/>
              </p:nvSpPr>
              <p:spPr>
                <a:xfrm flipH="1">
                  <a:off x="8080438" y="4957212"/>
                  <a:ext cx="95649" cy="85020"/>
                </a:xfrm>
                <a:custGeom>
                  <a:avLst/>
                  <a:gdLst/>
                  <a:ahLst/>
                  <a:cxnLst/>
                  <a:rect l="l" t="t" r="r" b="b"/>
                  <a:pathLst>
                    <a:path w="12247" h="10886" extrusionOk="0">
                      <a:moveTo>
                        <a:pt x="1" y="1"/>
                      </a:moveTo>
                      <a:lnTo>
                        <a:pt x="1" y="10885"/>
                      </a:lnTo>
                      <a:lnTo>
                        <a:pt x="12247" y="10885"/>
                      </a:lnTo>
                      <a:lnTo>
                        <a:pt x="12247"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4"/>
                <p:cNvSpPr/>
                <p:nvPr/>
              </p:nvSpPr>
              <p:spPr>
                <a:xfrm flipH="1">
                  <a:off x="7825485" y="4872228"/>
                  <a:ext cx="95633" cy="85012"/>
                </a:xfrm>
                <a:custGeom>
                  <a:avLst/>
                  <a:gdLst/>
                  <a:ahLst/>
                  <a:cxnLst/>
                  <a:rect l="l" t="t" r="r" b="b"/>
                  <a:pathLst>
                    <a:path w="12245" h="10885" extrusionOk="0">
                      <a:moveTo>
                        <a:pt x="0" y="0"/>
                      </a:moveTo>
                      <a:lnTo>
                        <a:pt x="0" y="10885"/>
                      </a:lnTo>
                      <a:lnTo>
                        <a:pt x="12245" y="10885"/>
                      </a:lnTo>
                      <a:lnTo>
                        <a:pt x="1224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4"/>
                <p:cNvSpPr/>
                <p:nvPr/>
              </p:nvSpPr>
              <p:spPr>
                <a:xfrm flipH="1">
                  <a:off x="7921094" y="4872228"/>
                  <a:ext cx="74382" cy="85012"/>
                </a:xfrm>
                <a:custGeom>
                  <a:avLst/>
                  <a:gdLst/>
                  <a:ahLst/>
                  <a:cxnLst/>
                  <a:rect l="l" t="t" r="r" b="b"/>
                  <a:pathLst>
                    <a:path w="9524" h="10885" extrusionOk="0">
                      <a:moveTo>
                        <a:pt x="0" y="0"/>
                      </a:moveTo>
                      <a:lnTo>
                        <a:pt x="0" y="10885"/>
                      </a:lnTo>
                      <a:lnTo>
                        <a:pt x="9523" y="10885"/>
                      </a:lnTo>
                      <a:lnTo>
                        <a:pt x="9523"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4"/>
                <p:cNvSpPr/>
                <p:nvPr/>
              </p:nvSpPr>
              <p:spPr>
                <a:xfrm flipH="1">
                  <a:off x="7995449" y="4872228"/>
                  <a:ext cx="85020" cy="85012"/>
                </a:xfrm>
                <a:custGeom>
                  <a:avLst/>
                  <a:gdLst/>
                  <a:ahLst/>
                  <a:cxnLst/>
                  <a:rect l="l" t="t" r="r" b="b"/>
                  <a:pathLst>
                    <a:path w="10886" h="10885" extrusionOk="0">
                      <a:moveTo>
                        <a:pt x="1" y="0"/>
                      </a:moveTo>
                      <a:lnTo>
                        <a:pt x="1"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4"/>
                <p:cNvSpPr/>
                <p:nvPr/>
              </p:nvSpPr>
              <p:spPr>
                <a:xfrm flipH="1">
                  <a:off x="8080438" y="4872228"/>
                  <a:ext cx="95649" cy="85012"/>
                </a:xfrm>
                <a:custGeom>
                  <a:avLst/>
                  <a:gdLst/>
                  <a:ahLst/>
                  <a:cxnLst/>
                  <a:rect l="l" t="t" r="r" b="b"/>
                  <a:pathLst>
                    <a:path w="12247" h="10885" extrusionOk="0">
                      <a:moveTo>
                        <a:pt x="1" y="0"/>
                      </a:moveTo>
                      <a:lnTo>
                        <a:pt x="1" y="10885"/>
                      </a:lnTo>
                      <a:lnTo>
                        <a:pt x="12247" y="10885"/>
                      </a:lnTo>
                      <a:lnTo>
                        <a:pt x="12247"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4"/>
                <p:cNvSpPr/>
                <p:nvPr/>
              </p:nvSpPr>
              <p:spPr>
                <a:xfrm flipH="1">
                  <a:off x="7825485" y="4787235"/>
                  <a:ext cx="95633" cy="85020"/>
                </a:xfrm>
                <a:custGeom>
                  <a:avLst/>
                  <a:gdLst/>
                  <a:ahLst/>
                  <a:cxnLst/>
                  <a:rect l="l" t="t" r="r" b="b"/>
                  <a:pathLst>
                    <a:path w="12245" h="10886" extrusionOk="0">
                      <a:moveTo>
                        <a:pt x="0" y="1"/>
                      </a:moveTo>
                      <a:lnTo>
                        <a:pt x="0" y="10885"/>
                      </a:lnTo>
                      <a:lnTo>
                        <a:pt x="12245" y="10885"/>
                      </a:lnTo>
                      <a:lnTo>
                        <a:pt x="1224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4"/>
                <p:cNvSpPr/>
                <p:nvPr/>
              </p:nvSpPr>
              <p:spPr>
                <a:xfrm flipH="1">
                  <a:off x="7921094" y="4787235"/>
                  <a:ext cx="74382" cy="85020"/>
                </a:xfrm>
                <a:custGeom>
                  <a:avLst/>
                  <a:gdLst/>
                  <a:ahLst/>
                  <a:cxnLst/>
                  <a:rect l="l" t="t" r="r" b="b"/>
                  <a:pathLst>
                    <a:path w="9524" h="10886" extrusionOk="0">
                      <a:moveTo>
                        <a:pt x="0" y="1"/>
                      </a:moveTo>
                      <a:lnTo>
                        <a:pt x="0" y="10885"/>
                      </a:lnTo>
                      <a:lnTo>
                        <a:pt x="9523" y="10885"/>
                      </a:lnTo>
                      <a:lnTo>
                        <a:pt x="9523"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4"/>
                <p:cNvSpPr/>
                <p:nvPr/>
              </p:nvSpPr>
              <p:spPr>
                <a:xfrm flipH="1">
                  <a:off x="7995449" y="4787235"/>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4"/>
                <p:cNvSpPr/>
                <p:nvPr/>
              </p:nvSpPr>
              <p:spPr>
                <a:xfrm flipH="1">
                  <a:off x="8080438" y="4787235"/>
                  <a:ext cx="95649" cy="85020"/>
                </a:xfrm>
                <a:custGeom>
                  <a:avLst/>
                  <a:gdLst/>
                  <a:ahLst/>
                  <a:cxnLst/>
                  <a:rect l="l" t="t" r="r" b="b"/>
                  <a:pathLst>
                    <a:path w="12247" h="10886" extrusionOk="0">
                      <a:moveTo>
                        <a:pt x="1" y="1"/>
                      </a:moveTo>
                      <a:lnTo>
                        <a:pt x="1" y="10885"/>
                      </a:lnTo>
                      <a:lnTo>
                        <a:pt x="12247" y="10885"/>
                      </a:lnTo>
                      <a:lnTo>
                        <a:pt x="12247"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24"/>
                <p:cNvSpPr/>
                <p:nvPr/>
              </p:nvSpPr>
              <p:spPr>
                <a:xfrm flipH="1">
                  <a:off x="7825485" y="4702251"/>
                  <a:ext cx="95633" cy="85012"/>
                </a:xfrm>
                <a:custGeom>
                  <a:avLst/>
                  <a:gdLst/>
                  <a:ahLst/>
                  <a:cxnLst/>
                  <a:rect l="l" t="t" r="r" b="b"/>
                  <a:pathLst>
                    <a:path w="12245" h="10885" extrusionOk="0">
                      <a:moveTo>
                        <a:pt x="0" y="1"/>
                      </a:moveTo>
                      <a:lnTo>
                        <a:pt x="0" y="10885"/>
                      </a:lnTo>
                      <a:lnTo>
                        <a:pt x="12245" y="10885"/>
                      </a:lnTo>
                      <a:lnTo>
                        <a:pt x="1224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24"/>
                <p:cNvSpPr/>
                <p:nvPr/>
              </p:nvSpPr>
              <p:spPr>
                <a:xfrm flipH="1">
                  <a:off x="7921094" y="4702251"/>
                  <a:ext cx="74382" cy="85012"/>
                </a:xfrm>
                <a:custGeom>
                  <a:avLst/>
                  <a:gdLst/>
                  <a:ahLst/>
                  <a:cxnLst/>
                  <a:rect l="l" t="t" r="r" b="b"/>
                  <a:pathLst>
                    <a:path w="9524" h="10885" extrusionOk="0">
                      <a:moveTo>
                        <a:pt x="0" y="1"/>
                      </a:moveTo>
                      <a:lnTo>
                        <a:pt x="0" y="10885"/>
                      </a:lnTo>
                      <a:lnTo>
                        <a:pt x="9523" y="10885"/>
                      </a:lnTo>
                      <a:lnTo>
                        <a:pt x="9523"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24"/>
                <p:cNvSpPr/>
                <p:nvPr/>
              </p:nvSpPr>
              <p:spPr>
                <a:xfrm flipH="1">
                  <a:off x="7995449" y="4702251"/>
                  <a:ext cx="85020" cy="85012"/>
                </a:xfrm>
                <a:custGeom>
                  <a:avLst/>
                  <a:gdLst/>
                  <a:ahLst/>
                  <a:cxnLst/>
                  <a:rect l="l" t="t" r="r" b="b"/>
                  <a:pathLst>
                    <a:path w="10886" h="10885" extrusionOk="0">
                      <a:moveTo>
                        <a:pt x="1" y="1"/>
                      </a:moveTo>
                      <a:lnTo>
                        <a:pt x="1"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24"/>
                <p:cNvSpPr/>
                <p:nvPr/>
              </p:nvSpPr>
              <p:spPr>
                <a:xfrm flipH="1">
                  <a:off x="8080438" y="4702251"/>
                  <a:ext cx="95649" cy="85012"/>
                </a:xfrm>
                <a:custGeom>
                  <a:avLst/>
                  <a:gdLst/>
                  <a:ahLst/>
                  <a:cxnLst/>
                  <a:rect l="l" t="t" r="r" b="b"/>
                  <a:pathLst>
                    <a:path w="12247" h="10885" extrusionOk="0">
                      <a:moveTo>
                        <a:pt x="1" y="1"/>
                      </a:moveTo>
                      <a:lnTo>
                        <a:pt x="1" y="10885"/>
                      </a:lnTo>
                      <a:lnTo>
                        <a:pt x="12247" y="10885"/>
                      </a:lnTo>
                      <a:lnTo>
                        <a:pt x="12247"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24"/>
                <p:cNvSpPr/>
                <p:nvPr/>
              </p:nvSpPr>
              <p:spPr>
                <a:xfrm flipH="1">
                  <a:off x="7655512" y="4617267"/>
                  <a:ext cx="85012" cy="85012"/>
                </a:xfrm>
                <a:custGeom>
                  <a:avLst/>
                  <a:gdLst/>
                  <a:ahLst/>
                  <a:cxnLst/>
                  <a:rect l="l" t="t" r="r" b="b"/>
                  <a:pathLst>
                    <a:path w="10885" h="10885" extrusionOk="0">
                      <a:moveTo>
                        <a:pt x="0" y="0"/>
                      </a:moveTo>
                      <a:lnTo>
                        <a:pt x="0"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24"/>
                <p:cNvSpPr/>
                <p:nvPr/>
              </p:nvSpPr>
              <p:spPr>
                <a:xfrm flipH="1">
                  <a:off x="7740496" y="4617267"/>
                  <a:ext cx="85020" cy="85012"/>
                </a:xfrm>
                <a:custGeom>
                  <a:avLst/>
                  <a:gdLst/>
                  <a:ahLst/>
                  <a:cxnLst/>
                  <a:rect l="l" t="t" r="r" b="b"/>
                  <a:pathLst>
                    <a:path w="10886" h="10885" extrusionOk="0">
                      <a:moveTo>
                        <a:pt x="1" y="0"/>
                      </a:moveTo>
                      <a:lnTo>
                        <a:pt x="1"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24"/>
                <p:cNvSpPr/>
                <p:nvPr/>
              </p:nvSpPr>
              <p:spPr>
                <a:xfrm flipH="1">
                  <a:off x="7825485" y="4617267"/>
                  <a:ext cx="95633" cy="85012"/>
                </a:xfrm>
                <a:custGeom>
                  <a:avLst/>
                  <a:gdLst/>
                  <a:ahLst/>
                  <a:cxnLst/>
                  <a:rect l="l" t="t" r="r" b="b"/>
                  <a:pathLst>
                    <a:path w="12245" h="10885" extrusionOk="0">
                      <a:moveTo>
                        <a:pt x="0" y="0"/>
                      </a:moveTo>
                      <a:lnTo>
                        <a:pt x="0" y="10885"/>
                      </a:lnTo>
                      <a:lnTo>
                        <a:pt x="12245" y="10885"/>
                      </a:lnTo>
                      <a:lnTo>
                        <a:pt x="1224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24"/>
                <p:cNvSpPr/>
                <p:nvPr/>
              </p:nvSpPr>
              <p:spPr>
                <a:xfrm flipH="1">
                  <a:off x="7921094" y="4617267"/>
                  <a:ext cx="74382" cy="85012"/>
                </a:xfrm>
                <a:custGeom>
                  <a:avLst/>
                  <a:gdLst/>
                  <a:ahLst/>
                  <a:cxnLst/>
                  <a:rect l="l" t="t" r="r" b="b"/>
                  <a:pathLst>
                    <a:path w="9524" h="10885" extrusionOk="0">
                      <a:moveTo>
                        <a:pt x="0" y="0"/>
                      </a:moveTo>
                      <a:lnTo>
                        <a:pt x="0" y="10885"/>
                      </a:lnTo>
                      <a:lnTo>
                        <a:pt x="9523" y="10885"/>
                      </a:lnTo>
                      <a:lnTo>
                        <a:pt x="9523"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24"/>
                <p:cNvSpPr/>
                <p:nvPr/>
              </p:nvSpPr>
              <p:spPr>
                <a:xfrm flipH="1">
                  <a:off x="7995449" y="4617267"/>
                  <a:ext cx="85020" cy="85012"/>
                </a:xfrm>
                <a:custGeom>
                  <a:avLst/>
                  <a:gdLst/>
                  <a:ahLst/>
                  <a:cxnLst/>
                  <a:rect l="l" t="t" r="r" b="b"/>
                  <a:pathLst>
                    <a:path w="10886" h="10885" extrusionOk="0">
                      <a:moveTo>
                        <a:pt x="1" y="0"/>
                      </a:moveTo>
                      <a:lnTo>
                        <a:pt x="1"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24"/>
                <p:cNvSpPr/>
                <p:nvPr/>
              </p:nvSpPr>
              <p:spPr>
                <a:xfrm flipH="1">
                  <a:off x="8080438" y="4617267"/>
                  <a:ext cx="95649" cy="85012"/>
                </a:xfrm>
                <a:custGeom>
                  <a:avLst/>
                  <a:gdLst/>
                  <a:ahLst/>
                  <a:cxnLst/>
                  <a:rect l="l" t="t" r="r" b="b"/>
                  <a:pathLst>
                    <a:path w="12247" h="10885" extrusionOk="0">
                      <a:moveTo>
                        <a:pt x="1" y="0"/>
                      </a:moveTo>
                      <a:lnTo>
                        <a:pt x="1" y="10885"/>
                      </a:lnTo>
                      <a:lnTo>
                        <a:pt x="12247" y="10885"/>
                      </a:lnTo>
                      <a:lnTo>
                        <a:pt x="12247"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24"/>
                <p:cNvSpPr/>
                <p:nvPr/>
              </p:nvSpPr>
              <p:spPr>
                <a:xfrm flipH="1">
                  <a:off x="8176054" y="4617267"/>
                  <a:ext cx="74390" cy="85012"/>
                </a:xfrm>
                <a:custGeom>
                  <a:avLst/>
                  <a:gdLst/>
                  <a:ahLst/>
                  <a:cxnLst/>
                  <a:rect l="l" t="t" r="r" b="b"/>
                  <a:pathLst>
                    <a:path w="9525" h="10885" extrusionOk="0">
                      <a:moveTo>
                        <a:pt x="1" y="0"/>
                      </a:moveTo>
                      <a:lnTo>
                        <a:pt x="1" y="10885"/>
                      </a:lnTo>
                      <a:lnTo>
                        <a:pt x="9525" y="10885"/>
                      </a:lnTo>
                      <a:lnTo>
                        <a:pt x="952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24"/>
                <p:cNvSpPr/>
                <p:nvPr/>
              </p:nvSpPr>
              <p:spPr>
                <a:xfrm flipH="1">
                  <a:off x="8250417" y="4617267"/>
                  <a:ext cx="85012" cy="85012"/>
                </a:xfrm>
                <a:custGeom>
                  <a:avLst/>
                  <a:gdLst/>
                  <a:ahLst/>
                  <a:cxnLst/>
                  <a:rect l="l" t="t" r="r" b="b"/>
                  <a:pathLst>
                    <a:path w="10885" h="10885" extrusionOk="0">
                      <a:moveTo>
                        <a:pt x="0" y="0"/>
                      </a:moveTo>
                      <a:lnTo>
                        <a:pt x="0"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24"/>
                <p:cNvSpPr/>
                <p:nvPr/>
              </p:nvSpPr>
              <p:spPr>
                <a:xfrm flipH="1">
                  <a:off x="8335399" y="4617267"/>
                  <a:ext cx="95641" cy="85012"/>
                </a:xfrm>
                <a:custGeom>
                  <a:avLst/>
                  <a:gdLst/>
                  <a:ahLst/>
                  <a:cxnLst/>
                  <a:rect l="l" t="t" r="r" b="b"/>
                  <a:pathLst>
                    <a:path w="12246" h="10885" extrusionOk="0">
                      <a:moveTo>
                        <a:pt x="1" y="0"/>
                      </a:moveTo>
                      <a:lnTo>
                        <a:pt x="1" y="10885"/>
                      </a:lnTo>
                      <a:lnTo>
                        <a:pt x="12245" y="10885"/>
                      </a:lnTo>
                      <a:lnTo>
                        <a:pt x="1224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24"/>
                <p:cNvSpPr/>
                <p:nvPr/>
              </p:nvSpPr>
              <p:spPr>
                <a:xfrm flipH="1">
                  <a:off x="7655512" y="4532274"/>
                  <a:ext cx="85012" cy="85020"/>
                </a:xfrm>
                <a:custGeom>
                  <a:avLst/>
                  <a:gdLst/>
                  <a:ahLst/>
                  <a:cxnLst/>
                  <a:rect l="l" t="t" r="r" b="b"/>
                  <a:pathLst>
                    <a:path w="10885" h="10886" extrusionOk="0">
                      <a:moveTo>
                        <a:pt x="0" y="1"/>
                      </a:moveTo>
                      <a:lnTo>
                        <a:pt x="0"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24"/>
                <p:cNvSpPr/>
                <p:nvPr/>
              </p:nvSpPr>
              <p:spPr>
                <a:xfrm flipH="1">
                  <a:off x="7995449" y="4532274"/>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24"/>
                <p:cNvSpPr/>
                <p:nvPr/>
              </p:nvSpPr>
              <p:spPr>
                <a:xfrm flipH="1">
                  <a:off x="8335399" y="4532274"/>
                  <a:ext cx="95641" cy="85020"/>
                </a:xfrm>
                <a:custGeom>
                  <a:avLst/>
                  <a:gdLst/>
                  <a:ahLst/>
                  <a:cxnLst/>
                  <a:rect l="l" t="t" r="r" b="b"/>
                  <a:pathLst>
                    <a:path w="12246" h="10886" extrusionOk="0">
                      <a:moveTo>
                        <a:pt x="1" y="1"/>
                      </a:moveTo>
                      <a:lnTo>
                        <a:pt x="1" y="10885"/>
                      </a:lnTo>
                      <a:lnTo>
                        <a:pt x="12245" y="10885"/>
                      </a:lnTo>
                      <a:lnTo>
                        <a:pt x="1224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24"/>
                <p:cNvSpPr/>
                <p:nvPr/>
              </p:nvSpPr>
              <p:spPr>
                <a:xfrm flipH="1">
                  <a:off x="7655512" y="4447290"/>
                  <a:ext cx="85012" cy="85012"/>
                </a:xfrm>
                <a:custGeom>
                  <a:avLst/>
                  <a:gdLst/>
                  <a:ahLst/>
                  <a:cxnLst/>
                  <a:rect l="l" t="t" r="r" b="b"/>
                  <a:pathLst>
                    <a:path w="10885" h="10885" extrusionOk="0">
                      <a:moveTo>
                        <a:pt x="0" y="0"/>
                      </a:moveTo>
                      <a:lnTo>
                        <a:pt x="0"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24"/>
                <p:cNvSpPr/>
                <p:nvPr/>
              </p:nvSpPr>
              <p:spPr>
                <a:xfrm flipH="1">
                  <a:off x="7995449" y="4447290"/>
                  <a:ext cx="85020" cy="85012"/>
                </a:xfrm>
                <a:custGeom>
                  <a:avLst/>
                  <a:gdLst/>
                  <a:ahLst/>
                  <a:cxnLst/>
                  <a:rect l="l" t="t" r="r" b="b"/>
                  <a:pathLst>
                    <a:path w="10886" h="10885" extrusionOk="0">
                      <a:moveTo>
                        <a:pt x="1" y="0"/>
                      </a:moveTo>
                      <a:lnTo>
                        <a:pt x="1"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24"/>
                <p:cNvSpPr/>
                <p:nvPr/>
              </p:nvSpPr>
              <p:spPr>
                <a:xfrm flipH="1">
                  <a:off x="8335399" y="4447290"/>
                  <a:ext cx="95641" cy="85012"/>
                </a:xfrm>
                <a:custGeom>
                  <a:avLst/>
                  <a:gdLst/>
                  <a:ahLst/>
                  <a:cxnLst/>
                  <a:rect l="l" t="t" r="r" b="b"/>
                  <a:pathLst>
                    <a:path w="12246" h="10885" extrusionOk="0">
                      <a:moveTo>
                        <a:pt x="1" y="0"/>
                      </a:moveTo>
                      <a:lnTo>
                        <a:pt x="1" y="10885"/>
                      </a:lnTo>
                      <a:lnTo>
                        <a:pt x="12245" y="10885"/>
                      </a:lnTo>
                      <a:lnTo>
                        <a:pt x="1224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24"/>
                <p:cNvSpPr/>
                <p:nvPr/>
              </p:nvSpPr>
              <p:spPr>
                <a:xfrm flipH="1">
                  <a:off x="7655512" y="4362305"/>
                  <a:ext cx="85012" cy="85020"/>
                </a:xfrm>
                <a:custGeom>
                  <a:avLst/>
                  <a:gdLst/>
                  <a:ahLst/>
                  <a:cxnLst/>
                  <a:rect l="l" t="t" r="r" b="b"/>
                  <a:pathLst>
                    <a:path w="10885" h="10886" extrusionOk="0">
                      <a:moveTo>
                        <a:pt x="0" y="1"/>
                      </a:moveTo>
                      <a:lnTo>
                        <a:pt x="0"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24"/>
                <p:cNvSpPr/>
                <p:nvPr/>
              </p:nvSpPr>
              <p:spPr>
                <a:xfrm flipH="1">
                  <a:off x="7995449" y="4362305"/>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24"/>
                <p:cNvSpPr/>
                <p:nvPr/>
              </p:nvSpPr>
              <p:spPr>
                <a:xfrm flipH="1">
                  <a:off x="8335399" y="4362305"/>
                  <a:ext cx="95641" cy="85020"/>
                </a:xfrm>
                <a:custGeom>
                  <a:avLst/>
                  <a:gdLst/>
                  <a:ahLst/>
                  <a:cxnLst/>
                  <a:rect l="l" t="t" r="r" b="b"/>
                  <a:pathLst>
                    <a:path w="12246" h="10886" extrusionOk="0">
                      <a:moveTo>
                        <a:pt x="1" y="1"/>
                      </a:moveTo>
                      <a:lnTo>
                        <a:pt x="1" y="10885"/>
                      </a:lnTo>
                      <a:lnTo>
                        <a:pt x="12245" y="10885"/>
                      </a:lnTo>
                      <a:lnTo>
                        <a:pt x="1224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1" name="Google Shape;4141;p24"/>
              <p:cNvSpPr/>
              <p:nvPr/>
            </p:nvSpPr>
            <p:spPr>
              <a:xfrm flipH="1">
                <a:off x="7315559" y="3767391"/>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24"/>
              <p:cNvSpPr/>
              <p:nvPr/>
            </p:nvSpPr>
            <p:spPr>
              <a:xfrm flipH="1">
                <a:off x="7655512" y="3767391"/>
                <a:ext cx="85012" cy="85020"/>
              </a:xfrm>
              <a:custGeom>
                <a:avLst/>
                <a:gdLst/>
                <a:ahLst/>
                <a:cxnLst/>
                <a:rect l="l" t="t" r="r" b="b"/>
                <a:pathLst>
                  <a:path w="10885" h="10886" extrusionOk="0">
                    <a:moveTo>
                      <a:pt x="0" y="1"/>
                    </a:moveTo>
                    <a:lnTo>
                      <a:pt x="0" y="10885"/>
                    </a:lnTo>
                    <a:lnTo>
                      <a:pt x="10885" y="10885"/>
                    </a:lnTo>
                    <a:lnTo>
                      <a:pt x="10885"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24"/>
              <p:cNvSpPr/>
              <p:nvPr/>
            </p:nvSpPr>
            <p:spPr>
              <a:xfrm flipH="1">
                <a:off x="8080438" y="3671779"/>
                <a:ext cx="95649" cy="95641"/>
              </a:xfrm>
              <a:custGeom>
                <a:avLst/>
                <a:gdLst/>
                <a:ahLst/>
                <a:cxnLst/>
                <a:rect l="l" t="t" r="r" b="b"/>
                <a:pathLst>
                  <a:path w="12247" h="12246" extrusionOk="0">
                    <a:moveTo>
                      <a:pt x="1" y="1"/>
                    </a:moveTo>
                    <a:lnTo>
                      <a:pt x="1" y="12246"/>
                    </a:lnTo>
                    <a:lnTo>
                      <a:pt x="12247" y="12246"/>
                    </a:lnTo>
                    <a:lnTo>
                      <a:pt x="12247"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24"/>
              <p:cNvSpPr/>
              <p:nvPr/>
            </p:nvSpPr>
            <p:spPr>
              <a:xfrm flipH="1">
                <a:off x="8685973" y="3597414"/>
                <a:ext cx="85012" cy="95641"/>
              </a:xfrm>
              <a:custGeom>
                <a:avLst/>
                <a:gdLst/>
                <a:ahLst/>
                <a:cxnLst/>
                <a:rect l="l" t="t" r="r" b="b"/>
                <a:pathLst>
                  <a:path w="10885" h="12246" extrusionOk="0">
                    <a:moveTo>
                      <a:pt x="0" y="1"/>
                    </a:moveTo>
                    <a:lnTo>
                      <a:pt x="0" y="12245"/>
                    </a:lnTo>
                    <a:lnTo>
                      <a:pt x="10884" y="12245"/>
                    </a:lnTo>
                    <a:lnTo>
                      <a:pt x="108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24"/>
              <p:cNvSpPr/>
              <p:nvPr/>
            </p:nvSpPr>
            <p:spPr>
              <a:xfrm flipH="1">
                <a:off x="8685973" y="3767391"/>
                <a:ext cx="85012" cy="85020"/>
              </a:xfrm>
              <a:custGeom>
                <a:avLst/>
                <a:gdLst/>
                <a:ahLst/>
                <a:cxnLst/>
                <a:rect l="l" t="t" r="r" b="b"/>
                <a:pathLst>
                  <a:path w="10885" h="10886" extrusionOk="0">
                    <a:moveTo>
                      <a:pt x="0" y="1"/>
                    </a:moveTo>
                    <a:lnTo>
                      <a:pt x="0" y="10885"/>
                    </a:lnTo>
                    <a:lnTo>
                      <a:pt x="10884" y="10885"/>
                    </a:lnTo>
                    <a:lnTo>
                      <a:pt x="108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24"/>
              <p:cNvSpPr/>
              <p:nvPr/>
            </p:nvSpPr>
            <p:spPr>
              <a:xfrm flipH="1">
                <a:off x="8176054" y="3501811"/>
                <a:ext cx="74390" cy="95633"/>
              </a:xfrm>
              <a:custGeom>
                <a:avLst/>
                <a:gdLst/>
                <a:ahLst/>
                <a:cxnLst/>
                <a:rect l="l" t="t" r="r" b="b"/>
                <a:pathLst>
                  <a:path w="9525" h="12245" extrusionOk="0">
                    <a:moveTo>
                      <a:pt x="1" y="0"/>
                    </a:moveTo>
                    <a:lnTo>
                      <a:pt x="1" y="12245"/>
                    </a:lnTo>
                    <a:lnTo>
                      <a:pt x="9525" y="12245"/>
                    </a:lnTo>
                    <a:lnTo>
                      <a:pt x="952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24"/>
              <p:cNvSpPr/>
              <p:nvPr/>
            </p:nvSpPr>
            <p:spPr>
              <a:xfrm flipH="1">
                <a:off x="8250417" y="3501811"/>
                <a:ext cx="85012" cy="95633"/>
              </a:xfrm>
              <a:custGeom>
                <a:avLst/>
                <a:gdLst/>
                <a:ahLst/>
                <a:cxnLst/>
                <a:rect l="l" t="t" r="r" b="b"/>
                <a:pathLst>
                  <a:path w="10885" h="12245" extrusionOk="0">
                    <a:moveTo>
                      <a:pt x="0" y="0"/>
                    </a:moveTo>
                    <a:lnTo>
                      <a:pt x="0" y="12245"/>
                    </a:lnTo>
                    <a:lnTo>
                      <a:pt x="10885" y="12245"/>
                    </a:lnTo>
                    <a:lnTo>
                      <a:pt x="1088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48" name="Google Shape;4148;p24"/>
              <p:cNvGrpSpPr/>
              <p:nvPr/>
            </p:nvGrpSpPr>
            <p:grpSpPr>
              <a:xfrm>
                <a:off x="7230575" y="3501811"/>
                <a:ext cx="1540410" cy="860514"/>
                <a:chOff x="7230575" y="3501811"/>
                <a:chExt cx="1540410" cy="860514"/>
              </a:xfrm>
            </p:grpSpPr>
            <p:sp>
              <p:nvSpPr>
                <p:cNvPr id="4149" name="Google Shape;4149;p24"/>
                <p:cNvSpPr/>
                <p:nvPr/>
              </p:nvSpPr>
              <p:spPr>
                <a:xfrm flipH="1">
                  <a:off x="7315559" y="4277321"/>
                  <a:ext cx="85020" cy="85004"/>
                </a:xfrm>
                <a:custGeom>
                  <a:avLst/>
                  <a:gdLst/>
                  <a:ahLst/>
                  <a:cxnLst/>
                  <a:rect l="l" t="t" r="r" b="b"/>
                  <a:pathLst>
                    <a:path w="10886" h="10884" extrusionOk="0">
                      <a:moveTo>
                        <a:pt x="1" y="0"/>
                      </a:moveTo>
                      <a:lnTo>
                        <a:pt x="1" y="10884"/>
                      </a:lnTo>
                      <a:lnTo>
                        <a:pt x="10885" y="1088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24"/>
                <p:cNvSpPr/>
                <p:nvPr/>
              </p:nvSpPr>
              <p:spPr>
                <a:xfrm flipH="1">
                  <a:off x="7400551" y="4277321"/>
                  <a:ext cx="85012" cy="85004"/>
                </a:xfrm>
                <a:custGeom>
                  <a:avLst/>
                  <a:gdLst/>
                  <a:ahLst/>
                  <a:cxnLst/>
                  <a:rect l="l" t="t" r="r" b="b"/>
                  <a:pathLst>
                    <a:path w="10885" h="10884" extrusionOk="0">
                      <a:moveTo>
                        <a:pt x="0" y="0"/>
                      </a:moveTo>
                      <a:lnTo>
                        <a:pt x="0" y="10884"/>
                      </a:lnTo>
                      <a:lnTo>
                        <a:pt x="10885" y="1088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24"/>
                <p:cNvSpPr/>
                <p:nvPr/>
              </p:nvSpPr>
              <p:spPr>
                <a:xfrm flipH="1">
                  <a:off x="7485535" y="4277321"/>
                  <a:ext cx="85012" cy="85004"/>
                </a:xfrm>
                <a:custGeom>
                  <a:avLst/>
                  <a:gdLst/>
                  <a:ahLst/>
                  <a:cxnLst/>
                  <a:rect l="l" t="t" r="r" b="b"/>
                  <a:pathLst>
                    <a:path w="10885" h="10884" extrusionOk="0">
                      <a:moveTo>
                        <a:pt x="0" y="0"/>
                      </a:moveTo>
                      <a:lnTo>
                        <a:pt x="0" y="10884"/>
                      </a:lnTo>
                      <a:lnTo>
                        <a:pt x="10884" y="10884"/>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24"/>
                <p:cNvSpPr/>
                <p:nvPr/>
              </p:nvSpPr>
              <p:spPr>
                <a:xfrm flipH="1">
                  <a:off x="7570520" y="4277321"/>
                  <a:ext cx="85020" cy="85004"/>
                </a:xfrm>
                <a:custGeom>
                  <a:avLst/>
                  <a:gdLst/>
                  <a:ahLst/>
                  <a:cxnLst/>
                  <a:rect l="l" t="t" r="r" b="b"/>
                  <a:pathLst>
                    <a:path w="10886" h="10884" extrusionOk="0">
                      <a:moveTo>
                        <a:pt x="1" y="0"/>
                      </a:moveTo>
                      <a:lnTo>
                        <a:pt x="1" y="10884"/>
                      </a:lnTo>
                      <a:lnTo>
                        <a:pt x="10885" y="1088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24"/>
                <p:cNvSpPr/>
                <p:nvPr/>
              </p:nvSpPr>
              <p:spPr>
                <a:xfrm flipH="1">
                  <a:off x="7655512" y="4277321"/>
                  <a:ext cx="85012" cy="85004"/>
                </a:xfrm>
                <a:custGeom>
                  <a:avLst/>
                  <a:gdLst/>
                  <a:ahLst/>
                  <a:cxnLst/>
                  <a:rect l="l" t="t" r="r" b="b"/>
                  <a:pathLst>
                    <a:path w="10885" h="10884" extrusionOk="0">
                      <a:moveTo>
                        <a:pt x="0" y="0"/>
                      </a:moveTo>
                      <a:lnTo>
                        <a:pt x="0" y="10884"/>
                      </a:lnTo>
                      <a:lnTo>
                        <a:pt x="10885" y="1088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24"/>
                <p:cNvSpPr/>
                <p:nvPr/>
              </p:nvSpPr>
              <p:spPr>
                <a:xfrm flipH="1">
                  <a:off x="7740496" y="4277321"/>
                  <a:ext cx="85020" cy="85004"/>
                </a:xfrm>
                <a:custGeom>
                  <a:avLst/>
                  <a:gdLst/>
                  <a:ahLst/>
                  <a:cxnLst/>
                  <a:rect l="l" t="t" r="r" b="b"/>
                  <a:pathLst>
                    <a:path w="10886" h="10884" extrusionOk="0">
                      <a:moveTo>
                        <a:pt x="1" y="0"/>
                      </a:moveTo>
                      <a:lnTo>
                        <a:pt x="1" y="10884"/>
                      </a:lnTo>
                      <a:lnTo>
                        <a:pt x="10885" y="1088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24"/>
                <p:cNvSpPr/>
                <p:nvPr/>
              </p:nvSpPr>
              <p:spPr>
                <a:xfrm flipH="1">
                  <a:off x="7825485" y="4277321"/>
                  <a:ext cx="95633" cy="85004"/>
                </a:xfrm>
                <a:custGeom>
                  <a:avLst/>
                  <a:gdLst/>
                  <a:ahLst/>
                  <a:cxnLst/>
                  <a:rect l="l" t="t" r="r" b="b"/>
                  <a:pathLst>
                    <a:path w="12245" h="10884" extrusionOk="0">
                      <a:moveTo>
                        <a:pt x="0" y="0"/>
                      </a:moveTo>
                      <a:lnTo>
                        <a:pt x="0" y="10884"/>
                      </a:lnTo>
                      <a:lnTo>
                        <a:pt x="12245" y="10884"/>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24"/>
                <p:cNvSpPr/>
                <p:nvPr/>
              </p:nvSpPr>
              <p:spPr>
                <a:xfrm flipH="1">
                  <a:off x="7921094" y="4277321"/>
                  <a:ext cx="74382" cy="85004"/>
                </a:xfrm>
                <a:custGeom>
                  <a:avLst/>
                  <a:gdLst/>
                  <a:ahLst/>
                  <a:cxnLst/>
                  <a:rect l="l" t="t" r="r" b="b"/>
                  <a:pathLst>
                    <a:path w="9524" h="10884" extrusionOk="0">
                      <a:moveTo>
                        <a:pt x="0" y="0"/>
                      </a:moveTo>
                      <a:lnTo>
                        <a:pt x="0" y="10884"/>
                      </a:lnTo>
                      <a:lnTo>
                        <a:pt x="9523" y="10884"/>
                      </a:lnTo>
                      <a:lnTo>
                        <a:pt x="952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24"/>
                <p:cNvSpPr/>
                <p:nvPr/>
              </p:nvSpPr>
              <p:spPr>
                <a:xfrm flipH="1">
                  <a:off x="7995449" y="4277321"/>
                  <a:ext cx="85020" cy="85004"/>
                </a:xfrm>
                <a:custGeom>
                  <a:avLst/>
                  <a:gdLst/>
                  <a:ahLst/>
                  <a:cxnLst/>
                  <a:rect l="l" t="t" r="r" b="b"/>
                  <a:pathLst>
                    <a:path w="10886" h="10884" extrusionOk="0">
                      <a:moveTo>
                        <a:pt x="1" y="0"/>
                      </a:moveTo>
                      <a:lnTo>
                        <a:pt x="1" y="10884"/>
                      </a:lnTo>
                      <a:lnTo>
                        <a:pt x="10885" y="1088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24"/>
                <p:cNvSpPr/>
                <p:nvPr/>
              </p:nvSpPr>
              <p:spPr>
                <a:xfrm flipH="1">
                  <a:off x="8080438" y="4277321"/>
                  <a:ext cx="95649" cy="85004"/>
                </a:xfrm>
                <a:custGeom>
                  <a:avLst/>
                  <a:gdLst/>
                  <a:ahLst/>
                  <a:cxnLst/>
                  <a:rect l="l" t="t" r="r" b="b"/>
                  <a:pathLst>
                    <a:path w="12247" h="10884" extrusionOk="0">
                      <a:moveTo>
                        <a:pt x="1" y="0"/>
                      </a:moveTo>
                      <a:lnTo>
                        <a:pt x="1" y="10884"/>
                      </a:lnTo>
                      <a:lnTo>
                        <a:pt x="12247" y="10884"/>
                      </a:lnTo>
                      <a:lnTo>
                        <a:pt x="1224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24"/>
                <p:cNvSpPr/>
                <p:nvPr/>
              </p:nvSpPr>
              <p:spPr>
                <a:xfrm flipH="1">
                  <a:off x="8176054" y="4277321"/>
                  <a:ext cx="74390" cy="85004"/>
                </a:xfrm>
                <a:custGeom>
                  <a:avLst/>
                  <a:gdLst/>
                  <a:ahLst/>
                  <a:cxnLst/>
                  <a:rect l="l" t="t" r="r" b="b"/>
                  <a:pathLst>
                    <a:path w="9525" h="10884" extrusionOk="0">
                      <a:moveTo>
                        <a:pt x="1" y="0"/>
                      </a:moveTo>
                      <a:lnTo>
                        <a:pt x="1" y="10884"/>
                      </a:lnTo>
                      <a:lnTo>
                        <a:pt x="9525" y="10884"/>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24"/>
                <p:cNvSpPr/>
                <p:nvPr/>
              </p:nvSpPr>
              <p:spPr>
                <a:xfrm flipH="1">
                  <a:off x="8250417" y="4277321"/>
                  <a:ext cx="85012" cy="85004"/>
                </a:xfrm>
                <a:custGeom>
                  <a:avLst/>
                  <a:gdLst/>
                  <a:ahLst/>
                  <a:cxnLst/>
                  <a:rect l="l" t="t" r="r" b="b"/>
                  <a:pathLst>
                    <a:path w="10885" h="10884" extrusionOk="0">
                      <a:moveTo>
                        <a:pt x="0" y="0"/>
                      </a:moveTo>
                      <a:lnTo>
                        <a:pt x="0" y="10884"/>
                      </a:lnTo>
                      <a:lnTo>
                        <a:pt x="10885" y="1088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24"/>
                <p:cNvSpPr/>
                <p:nvPr/>
              </p:nvSpPr>
              <p:spPr>
                <a:xfrm flipH="1">
                  <a:off x="8335399" y="4277321"/>
                  <a:ext cx="95641" cy="85004"/>
                </a:xfrm>
                <a:custGeom>
                  <a:avLst/>
                  <a:gdLst/>
                  <a:ahLst/>
                  <a:cxnLst/>
                  <a:rect l="l" t="t" r="r" b="b"/>
                  <a:pathLst>
                    <a:path w="12246" h="10884" extrusionOk="0">
                      <a:moveTo>
                        <a:pt x="1" y="0"/>
                      </a:moveTo>
                      <a:lnTo>
                        <a:pt x="1" y="10884"/>
                      </a:lnTo>
                      <a:lnTo>
                        <a:pt x="12245" y="10884"/>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24"/>
                <p:cNvSpPr/>
                <p:nvPr/>
              </p:nvSpPr>
              <p:spPr>
                <a:xfrm flipH="1">
                  <a:off x="8431015" y="4277321"/>
                  <a:ext cx="74390" cy="85004"/>
                </a:xfrm>
                <a:custGeom>
                  <a:avLst/>
                  <a:gdLst/>
                  <a:ahLst/>
                  <a:cxnLst/>
                  <a:rect l="l" t="t" r="r" b="b"/>
                  <a:pathLst>
                    <a:path w="9525" h="10884" extrusionOk="0">
                      <a:moveTo>
                        <a:pt x="1" y="0"/>
                      </a:moveTo>
                      <a:lnTo>
                        <a:pt x="1" y="10884"/>
                      </a:lnTo>
                      <a:lnTo>
                        <a:pt x="9525" y="10884"/>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24"/>
                <p:cNvSpPr/>
                <p:nvPr/>
              </p:nvSpPr>
              <p:spPr>
                <a:xfrm flipH="1">
                  <a:off x="8505377" y="4277321"/>
                  <a:ext cx="85012" cy="85004"/>
                </a:xfrm>
                <a:custGeom>
                  <a:avLst/>
                  <a:gdLst/>
                  <a:ahLst/>
                  <a:cxnLst/>
                  <a:rect l="l" t="t" r="r" b="b"/>
                  <a:pathLst>
                    <a:path w="10885" h="10884" extrusionOk="0">
                      <a:moveTo>
                        <a:pt x="0" y="0"/>
                      </a:moveTo>
                      <a:lnTo>
                        <a:pt x="0" y="10884"/>
                      </a:lnTo>
                      <a:lnTo>
                        <a:pt x="10885" y="1088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24"/>
                <p:cNvSpPr/>
                <p:nvPr/>
              </p:nvSpPr>
              <p:spPr>
                <a:xfrm flipH="1">
                  <a:off x="8590359" y="4277321"/>
                  <a:ext cx="95641" cy="85004"/>
                </a:xfrm>
                <a:custGeom>
                  <a:avLst/>
                  <a:gdLst/>
                  <a:ahLst/>
                  <a:cxnLst/>
                  <a:rect l="l" t="t" r="r" b="b"/>
                  <a:pathLst>
                    <a:path w="12246" h="10884" extrusionOk="0">
                      <a:moveTo>
                        <a:pt x="0" y="0"/>
                      </a:moveTo>
                      <a:lnTo>
                        <a:pt x="0" y="10884"/>
                      </a:lnTo>
                      <a:lnTo>
                        <a:pt x="12245" y="10884"/>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24"/>
                <p:cNvSpPr/>
                <p:nvPr/>
              </p:nvSpPr>
              <p:spPr>
                <a:xfrm flipH="1">
                  <a:off x="7315559" y="4181710"/>
                  <a:ext cx="85020" cy="95641"/>
                </a:xfrm>
                <a:custGeom>
                  <a:avLst/>
                  <a:gdLst/>
                  <a:ahLst/>
                  <a:cxnLst/>
                  <a:rect l="l" t="t" r="r" b="b"/>
                  <a:pathLst>
                    <a:path w="10886" h="12246" extrusionOk="0">
                      <a:moveTo>
                        <a:pt x="1" y="1"/>
                      </a:moveTo>
                      <a:lnTo>
                        <a:pt x="1"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24"/>
                <p:cNvSpPr/>
                <p:nvPr/>
              </p:nvSpPr>
              <p:spPr>
                <a:xfrm flipH="1">
                  <a:off x="7400551" y="4181710"/>
                  <a:ext cx="85012" cy="95641"/>
                </a:xfrm>
                <a:custGeom>
                  <a:avLst/>
                  <a:gdLst/>
                  <a:ahLst/>
                  <a:cxnLst/>
                  <a:rect l="l" t="t" r="r" b="b"/>
                  <a:pathLst>
                    <a:path w="10885" h="12246" extrusionOk="0">
                      <a:moveTo>
                        <a:pt x="0" y="1"/>
                      </a:moveTo>
                      <a:lnTo>
                        <a:pt x="0"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24"/>
                <p:cNvSpPr/>
                <p:nvPr/>
              </p:nvSpPr>
              <p:spPr>
                <a:xfrm flipH="1">
                  <a:off x="7485535" y="4181710"/>
                  <a:ext cx="85012" cy="95641"/>
                </a:xfrm>
                <a:custGeom>
                  <a:avLst/>
                  <a:gdLst/>
                  <a:ahLst/>
                  <a:cxnLst/>
                  <a:rect l="l" t="t" r="r" b="b"/>
                  <a:pathLst>
                    <a:path w="10885" h="12246" extrusionOk="0">
                      <a:moveTo>
                        <a:pt x="0" y="1"/>
                      </a:moveTo>
                      <a:lnTo>
                        <a:pt x="0" y="12245"/>
                      </a:lnTo>
                      <a:lnTo>
                        <a:pt x="10884" y="1224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24"/>
                <p:cNvSpPr/>
                <p:nvPr/>
              </p:nvSpPr>
              <p:spPr>
                <a:xfrm flipH="1">
                  <a:off x="7570520" y="4181710"/>
                  <a:ext cx="85020" cy="95641"/>
                </a:xfrm>
                <a:custGeom>
                  <a:avLst/>
                  <a:gdLst/>
                  <a:ahLst/>
                  <a:cxnLst/>
                  <a:rect l="l" t="t" r="r" b="b"/>
                  <a:pathLst>
                    <a:path w="10886" h="12246" extrusionOk="0">
                      <a:moveTo>
                        <a:pt x="1" y="1"/>
                      </a:moveTo>
                      <a:lnTo>
                        <a:pt x="1"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24"/>
                <p:cNvSpPr/>
                <p:nvPr/>
              </p:nvSpPr>
              <p:spPr>
                <a:xfrm flipH="1">
                  <a:off x="7655512" y="4181710"/>
                  <a:ext cx="85012" cy="95641"/>
                </a:xfrm>
                <a:custGeom>
                  <a:avLst/>
                  <a:gdLst/>
                  <a:ahLst/>
                  <a:cxnLst/>
                  <a:rect l="l" t="t" r="r" b="b"/>
                  <a:pathLst>
                    <a:path w="10885" h="12246" extrusionOk="0">
                      <a:moveTo>
                        <a:pt x="0" y="1"/>
                      </a:moveTo>
                      <a:lnTo>
                        <a:pt x="0"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24"/>
                <p:cNvSpPr/>
                <p:nvPr/>
              </p:nvSpPr>
              <p:spPr>
                <a:xfrm flipH="1">
                  <a:off x="7740496" y="4181710"/>
                  <a:ext cx="85020" cy="95641"/>
                </a:xfrm>
                <a:custGeom>
                  <a:avLst/>
                  <a:gdLst/>
                  <a:ahLst/>
                  <a:cxnLst/>
                  <a:rect l="l" t="t" r="r" b="b"/>
                  <a:pathLst>
                    <a:path w="10886" h="12246" extrusionOk="0">
                      <a:moveTo>
                        <a:pt x="1" y="1"/>
                      </a:moveTo>
                      <a:lnTo>
                        <a:pt x="1"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24"/>
                <p:cNvSpPr/>
                <p:nvPr/>
              </p:nvSpPr>
              <p:spPr>
                <a:xfrm flipH="1">
                  <a:off x="7825485" y="4181710"/>
                  <a:ext cx="95633" cy="95641"/>
                </a:xfrm>
                <a:custGeom>
                  <a:avLst/>
                  <a:gdLst/>
                  <a:ahLst/>
                  <a:cxnLst/>
                  <a:rect l="l" t="t" r="r" b="b"/>
                  <a:pathLst>
                    <a:path w="12245" h="12246" extrusionOk="0">
                      <a:moveTo>
                        <a:pt x="0" y="1"/>
                      </a:moveTo>
                      <a:lnTo>
                        <a:pt x="0" y="12245"/>
                      </a:lnTo>
                      <a:lnTo>
                        <a:pt x="12245" y="1224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24"/>
                <p:cNvSpPr/>
                <p:nvPr/>
              </p:nvSpPr>
              <p:spPr>
                <a:xfrm flipH="1">
                  <a:off x="7921094" y="4181710"/>
                  <a:ext cx="74382" cy="95641"/>
                </a:xfrm>
                <a:custGeom>
                  <a:avLst/>
                  <a:gdLst/>
                  <a:ahLst/>
                  <a:cxnLst/>
                  <a:rect l="l" t="t" r="r" b="b"/>
                  <a:pathLst>
                    <a:path w="9524" h="12246" extrusionOk="0">
                      <a:moveTo>
                        <a:pt x="0" y="1"/>
                      </a:moveTo>
                      <a:lnTo>
                        <a:pt x="0" y="12245"/>
                      </a:lnTo>
                      <a:lnTo>
                        <a:pt x="9523" y="12245"/>
                      </a:lnTo>
                      <a:lnTo>
                        <a:pt x="952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24"/>
                <p:cNvSpPr/>
                <p:nvPr/>
              </p:nvSpPr>
              <p:spPr>
                <a:xfrm flipH="1">
                  <a:off x="7995449" y="4181710"/>
                  <a:ext cx="85020" cy="95641"/>
                </a:xfrm>
                <a:custGeom>
                  <a:avLst/>
                  <a:gdLst/>
                  <a:ahLst/>
                  <a:cxnLst/>
                  <a:rect l="l" t="t" r="r" b="b"/>
                  <a:pathLst>
                    <a:path w="10886" h="12246" extrusionOk="0">
                      <a:moveTo>
                        <a:pt x="1" y="1"/>
                      </a:moveTo>
                      <a:lnTo>
                        <a:pt x="1"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24"/>
                <p:cNvSpPr/>
                <p:nvPr/>
              </p:nvSpPr>
              <p:spPr>
                <a:xfrm flipH="1">
                  <a:off x="8080438" y="4181710"/>
                  <a:ext cx="95649" cy="95641"/>
                </a:xfrm>
                <a:custGeom>
                  <a:avLst/>
                  <a:gdLst/>
                  <a:ahLst/>
                  <a:cxnLst/>
                  <a:rect l="l" t="t" r="r" b="b"/>
                  <a:pathLst>
                    <a:path w="12247" h="12246" extrusionOk="0">
                      <a:moveTo>
                        <a:pt x="1" y="1"/>
                      </a:moveTo>
                      <a:lnTo>
                        <a:pt x="1" y="12245"/>
                      </a:lnTo>
                      <a:lnTo>
                        <a:pt x="12247" y="12245"/>
                      </a:lnTo>
                      <a:lnTo>
                        <a:pt x="1224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24"/>
                <p:cNvSpPr/>
                <p:nvPr/>
              </p:nvSpPr>
              <p:spPr>
                <a:xfrm flipH="1">
                  <a:off x="8176054" y="4181710"/>
                  <a:ext cx="74390" cy="95641"/>
                </a:xfrm>
                <a:custGeom>
                  <a:avLst/>
                  <a:gdLst/>
                  <a:ahLst/>
                  <a:cxnLst/>
                  <a:rect l="l" t="t" r="r" b="b"/>
                  <a:pathLst>
                    <a:path w="9525" h="12246" extrusionOk="0">
                      <a:moveTo>
                        <a:pt x="1" y="1"/>
                      </a:moveTo>
                      <a:lnTo>
                        <a:pt x="1" y="12245"/>
                      </a:lnTo>
                      <a:lnTo>
                        <a:pt x="9525" y="1224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24"/>
                <p:cNvSpPr/>
                <p:nvPr/>
              </p:nvSpPr>
              <p:spPr>
                <a:xfrm flipH="1">
                  <a:off x="8250417" y="4181710"/>
                  <a:ext cx="85012" cy="95641"/>
                </a:xfrm>
                <a:custGeom>
                  <a:avLst/>
                  <a:gdLst/>
                  <a:ahLst/>
                  <a:cxnLst/>
                  <a:rect l="l" t="t" r="r" b="b"/>
                  <a:pathLst>
                    <a:path w="10885" h="12246" extrusionOk="0">
                      <a:moveTo>
                        <a:pt x="0" y="1"/>
                      </a:moveTo>
                      <a:lnTo>
                        <a:pt x="0"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24"/>
                <p:cNvSpPr/>
                <p:nvPr/>
              </p:nvSpPr>
              <p:spPr>
                <a:xfrm flipH="1">
                  <a:off x="8335399" y="4181710"/>
                  <a:ext cx="95641" cy="95641"/>
                </a:xfrm>
                <a:custGeom>
                  <a:avLst/>
                  <a:gdLst/>
                  <a:ahLst/>
                  <a:cxnLst/>
                  <a:rect l="l" t="t" r="r" b="b"/>
                  <a:pathLst>
                    <a:path w="12246" h="12246" extrusionOk="0">
                      <a:moveTo>
                        <a:pt x="1" y="1"/>
                      </a:moveTo>
                      <a:lnTo>
                        <a:pt x="1" y="12245"/>
                      </a:lnTo>
                      <a:lnTo>
                        <a:pt x="12245" y="1224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24"/>
                <p:cNvSpPr/>
                <p:nvPr/>
              </p:nvSpPr>
              <p:spPr>
                <a:xfrm flipH="1">
                  <a:off x="8431015" y="4181710"/>
                  <a:ext cx="74390" cy="95641"/>
                </a:xfrm>
                <a:custGeom>
                  <a:avLst/>
                  <a:gdLst/>
                  <a:ahLst/>
                  <a:cxnLst/>
                  <a:rect l="l" t="t" r="r" b="b"/>
                  <a:pathLst>
                    <a:path w="9525" h="12246" extrusionOk="0">
                      <a:moveTo>
                        <a:pt x="1" y="1"/>
                      </a:moveTo>
                      <a:lnTo>
                        <a:pt x="1" y="12245"/>
                      </a:lnTo>
                      <a:lnTo>
                        <a:pt x="9525" y="1224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24"/>
                <p:cNvSpPr/>
                <p:nvPr/>
              </p:nvSpPr>
              <p:spPr>
                <a:xfrm flipH="1">
                  <a:off x="8505377" y="4181710"/>
                  <a:ext cx="85012" cy="95641"/>
                </a:xfrm>
                <a:custGeom>
                  <a:avLst/>
                  <a:gdLst/>
                  <a:ahLst/>
                  <a:cxnLst/>
                  <a:rect l="l" t="t" r="r" b="b"/>
                  <a:pathLst>
                    <a:path w="10885" h="12246" extrusionOk="0">
                      <a:moveTo>
                        <a:pt x="0" y="1"/>
                      </a:moveTo>
                      <a:lnTo>
                        <a:pt x="0"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24"/>
                <p:cNvSpPr/>
                <p:nvPr/>
              </p:nvSpPr>
              <p:spPr>
                <a:xfrm flipH="1">
                  <a:off x="8590359" y="4181710"/>
                  <a:ext cx="95641" cy="95641"/>
                </a:xfrm>
                <a:custGeom>
                  <a:avLst/>
                  <a:gdLst/>
                  <a:ahLst/>
                  <a:cxnLst/>
                  <a:rect l="l" t="t" r="r" b="b"/>
                  <a:pathLst>
                    <a:path w="12246" h="12246" extrusionOk="0">
                      <a:moveTo>
                        <a:pt x="0" y="1"/>
                      </a:moveTo>
                      <a:lnTo>
                        <a:pt x="0" y="12245"/>
                      </a:lnTo>
                      <a:lnTo>
                        <a:pt x="12245" y="1224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24"/>
                <p:cNvSpPr/>
                <p:nvPr/>
              </p:nvSpPr>
              <p:spPr>
                <a:xfrm flipH="1">
                  <a:off x="7315559" y="4107344"/>
                  <a:ext cx="85020" cy="74390"/>
                </a:xfrm>
                <a:custGeom>
                  <a:avLst/>
                  <a:gdLst/>
                  <a:ahLst/>
                  <a:cxnLst/>
                  <a:rect l="l" t="t" r="r" b="b"/>
                  <a:pathLst>
                    <a:path w="10886" h="9525" extrusionOk="0">
                      <a:moveTo>
                        <a:pt x="1" y="0"/>
                      </a:moveTo>
                      <a:lnTo>
                        <a:pt x="1"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24"/>
                <p:cNvSpPr/>
                <p:nvPr/>
              </p:nvSpPr>
              <p:spPr>
                <a:xfrm flipH="1">
                  <a:off x="7400551" y="4107344"/>
                  <a:ext cx="85012" cy="74390"/>
                </a:xfrm>
                <a:custGeom>
                  <a:avLst/>
                  <a:gdLst/>
                  <a:ahLst/>
                  <a:cxnLst/>
                  <a:rect l="l" t="t" r="r" b="b"/>
                  <a:pathLst>
                    <a:path w="10885" h="9525" extrusionOk="0">
                      <a:moveTo>
                        <a:pt x="0" y="0"/>
                      </a:moveTo>
                      <a:lnTo>
                        <a:pt x="0"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24"/>
                <p:cNvSpPr/>
                <p:nvPr/>
              </p:nvSpPr>
              <p:spPr>
                <a:xfrm flipH="1">
                  <a:off x="7485535" y="4107344"/>
                  <a:ext cx="85012" cy="74390"/>
                </a:xfrm>
                <a:custGeom>
                  <a:avLst/>
                  <a:gdLst/>
                  <a:ahLst/>
                  <a:cxnLst/>
                  <a:rect l="l" t="t" r="r" b="b"/>
                  <a:pathLst>
                    <a:path w="10885" h="9525" extrusionOk="0">
                      <a:moveTo>
                        <a:pt x="0" y="0"/>
                      </a:moveTo>
                      <a:lnTo>
                        <a:pt x="0" y="9525"/>
                      </a:lnTo>
                      <a:lnTo>
                        <a:pt x="10884" y="9525"/>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24"/>
                <p:cNvSpPr/>
                <p:nvPr/>
              </p:nvSpPr>
              <p:spPr>
                <a:xfrm flipH="1">
                  <a:off x="7570520" y="4107344"/>
                  <a:ext cx="85020" cy="74390"/>
                </a:xfrm>
                <a:custGeom>
                  <a:avLst/>
                  <a:gdLst/>
                  <a:ahLst/>
                  <a:cxnLst/>
                  <a:rect l="l" t="t" r="r" b="b"/>
                  <a:pathLst>
                    <a:path w="10886" h="9525" extrusionOk="0">
                      <a:moveTo>
                        <a:pt x="1" y="0"/>
                      </a:moveTo>
                      <a:lnTo>
                        <a:pt x="1"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24"/>
                <p:cNvSpPr/>
                <p:nvPr/>
              </p:nvSpPr>
              <p:spPr>
                <a:xfrm flipH="1">
                  <a:off x="7655512" y="4107344"/>
                  <a:ext cx="85012" cy="74390"/>
                </a:xfrm>
                <a:custGeom>
                  <a:avLst/>
                  <a:gdLst/>
                  <a:ahLst/>
                  <a:cxnLst/>
                  <a:rect l="l" t="t" r="r" b="b"/>
                  <a:pathLst>
                    <a:path w="10885" h="9525" extrusionOk="0">
                      <a:moveTo>
                        <a:pt x="0" y="0"/>
                      </a:moveTo>
                      <a:lnTo>
                        <a:pt x="0"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24"/>
                <p:cNvSpPr/>
                <p:nvPr/>
              </p:nvSpPr>
              <p:spPr>
                <a:xfrm flipH="1">
                  <a:off x="7740496" y="4107344"/>
                  <a:ext cx="85020" cy="74390"/>
                </a:xfrm>
                <a:custGeom>
                  <a:avLst/>
                  <a:gdLst/>
                  <a:ahLst/>
                  <a:cxnLst/>
                  <a:rect l="l" t="t" r="r" b="b"/>
                  <a:pathLst>
                    <a:path w="10886" h="9525" extrusionOk="0">
                      <a:moveTo>
                        <a:pt x="1" y="0"/>
                      </a:moveTo>
                      <a:lnTo>
                        <a:pt x="1"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24"/>
                <p:cNvSpPr/>
                <p:nvPr/>
              </p:nvSpPr>
              <p:spPr>
                <a:xfrm flipH="1">
                  <a:off x="7825485" y="4107344"/>
                  <a:ext cx="95633" cy="74390"/>
                </a:xfrm>
                <a:custGeom>
                  <a:avLst/>
                  <a:gdLst/>
                  <a:ahLst/>
                  <a:cxnLst/>
                  <a:rect l="l" t="t" r="r" b="b"/>
                  <a:pathLst>
                    <a:path w="12245" h="9525" extrusionOk="0">
                      <a:moveTo>
                        <a:pt x="0" y="0"/>
                      </a:moveTo>
                      <a:lnTo>
                        <a:pt x="0" y="9525"/>
                      </a:lnTo>
                      <a:lnTo>
                        <a:pt x="12245" y="952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24"/>
                <p:cNvSpPr/>
                <p:nvPr/>
              </p:nvSpPr>
              <p:spPr>
                <a:xfrm flipH="1">
                  <a:off x="7921094" y="4107344"/>
                  <a:ext cx="74382" cy="74390"/>
                </a:xfrm>
                <a:custGeom>
                  <a:avLst/>
                  <a:gdLst/>
                  <a:ahLst/>
                  <a:cxnLst/>
                  <a:rect l="l" t="t" r="r" b="b"/>
                  <a:pathLst>
                    <a:path w="9524" h="9525" extrusionOk="0">
                      <a:moveTo>
                        <a:pt x="0" y="0"/>
                      </a:moveTo>
                      <a:lnTo>
                        <a:pt x="0" y="9525"/>
                      </a:lnTo>
                      <a:lnTo>
                        <a:pt x="9523" y="9525"/>
                      </a:lnTo>
                      <a:lnTo>
                        <a:pt x="952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24"/>
                <p:cNvSpPr/>
                <p:nvPr/>
              </p:nvSpPr>
              <p:spPr>
                <a:xfrm flipH="1">
                  <a:off x="7995449" y="4107344"/>
                  <a:ext cx="85020" cy="74390"/>
                </a:xfrm>
                <a:custGeom>
                  <a:avLst/>
                  <a:gdLst/>
                  <a:ahLst/>
                  <a:cxnLst/>
                  <a:rect l="l" t="t" r="r" b="b"/>
                  <a:pathLst>
                    <a:path w="10886" h="9525" extrusionOk="0">
                      <a:moveTo>
                        <a:pt x="1" y="0"/>
                      </a:moveTo>
                      <a:lnTo>
                        <a:pt x="1"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24"/>
                <p:cNvSpPr/>
                <p:nvPr/>
              </p:nvSpPr>
              <p:spPr>
                <a:xfrm flipH="1">
                  <a:off x="8080438" y="4107344"/>
                  <a:ext cx="95649" cy="74390"/>
                </a:xfrm>
                <a:custGeom>
                  <a:avLst/>
                  <a:gdLst/>
                  <a:ahLst/>
                  <a:cxnLst/>
                  <a:rect l="l" t="t" r="r" b="b"/>
                  <a:pathLst>
                    <a:path w="12247" h="9525" extrusionOk="0">
                      <a:moveTo>
                        <a:pt x="1" y="0"/>
                      </a:moveTo>
                      <a:lnTo>
                        <a:pt x="1" y="9525"/>
                      </a:lnTo>
                      <a:lnTo>
                        <a:pt x="12247" y="9525"/>
                      </a:lnTo>
                      <a:lnTo>
                        <a:pt x="1224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24"/>
                <p:cNvSpPr/>
                <p:nvPr/>
              </p:nvSpPr>
              <p:spPr>
                <a:xfrm flipH="1">
                  <a:off x="8176054" y="4107344"/>
                  <a:ext cx="74390" cy="74390"/>
                </a:xfrm>
                <a:custGeom>
                  <a:avLst/>
                  <a:gdLst/>
                  <a:ahLst/>
                  <a:cxnLst/>
                  <a:rect l="l" t="t" r="r" b="b"/>
                  <a:pathLst>
                    <a:path w="9525" h="9525" extrusionOk="0">
                      <a:moveTo>
                        <a:pt x="1" y="0"/>
                      </a:moveTo>
                      <a:lnTo>
                        <a:pt x="1" y="9525"/>
                      </a:lnTo>
                      <a:lnTo>
                        <a:pt x="9525" y="9525"/>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24"/>
                <p:cNvSpPr/>
                <p:nvPr/>
              </p:nvSpPr>
              <p:spPr>
                <a:xfrm flipH="1">
                  <a:off x="8250417" y="4107344"/>
                  <a:ext cx="85012" cy="74390"/>
                </a:xfrm>
                <a:custGeom>
                  <a:avLst/>
                  <a:gdLst/>
                  <a:ahLst/>
                  <a:cxnLst/>
                  <a:rect l="l" t="t" r="r" b="b"/>
                  <a:pathLst>
                    <a:path w="10885" h="9525" extrusionOk="0">
                      <a:moveTo>
                        <a:pt x="0" y="0"/>
                      </a:moveTo>
                      <a:lnTo>
                        <a:pt x="0"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24"/>
                <p:cNvSpPr/>
                <p:nvPr/>
              </p:nvSpPr>
              <p:spPr>
                <a:xfrm flipH="1">
                  <a:off x="8335399" y="4107344"/>
                  <a:ext cx="95641" cy="74390"/>
                </a:xfrm>
                <a:custGeom>
                  <a:avLst/>
                  <a:gdLst/>
                  <a:ahLst/>
                  <a:cxnLst/>
                  <a:rect l="l" t="t" r="r" b="b"/>
                  <a:pathLst>
                    <a:path w="12246" h="9525" extrusionOk="0">
                      <a:moveTo>
                        <a:pt x="1" y="0"/>
                      </a:moveTo>
                      <a:lnTo>
                        <a:pt x="1" y="9525"/>
                      </a:lnTo>
                      <a:lnTo>
                        <a:pt x="12245" y="952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24"/>
                <p:cNvSpPr/>
                <p:nvPr/>
              </p:nvSpPr>
              <p:spPr>
                <a:xfrm flipH="1">
                  <a:off x="8431015" y="4107344"/>
                  <a:ext cx="74390" cy="74390"/>
                </a:xfrm>
                <a:custGeom>
                  <a:avLst/>
                  <a:gdLst/>
                  <a:ahLst/>
                  <a:cxnLst/>
                  <a:rect l="l" t="t" r="r" b="b"/>
                  <a:pathLst>
                    <a:path w="9525" h="9525" extrusionOk="0">
                      <a:moveTo>
                        <a:pt x="1" y="0"/>
                      </a:moveTo>
                      <a:lnTo>
                        <a:pt x="1" y="9525"/>
                      </a:lnTo>
                      <a:lnTo>
                        <a:pt x="9525" y="9525"/>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24"/>
                <p:cNvSpPr/>
                <p:nvPr/>
              </p:nvSpPr>
              <p:spPr>
                <a:xfrm flipH="1">
                  <a:off x="8505377" y="4107344"/>
                  <a:ext cx="85012" cy="74390"/>
                </a:xfrm>
                <a:custGeom>
                  <a:avLst/>
                  <a:gdLst/>
                  <a:ahLst/>
                  <a:cxnLst/>
                  <a:rect l="l" t="t" r="r" b="b"/>
                  <a:pathLst>
                    <a:path w="10885" h="9525" extrusionOk="0">
                      <a:moveTo>
                        <a:pt x="0" y="0"/>
                      </a:moveTo>
                      <a:lnTo>
                        <a:pt x="0"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24"/>
                <p:cNvSpPr/>
                <p:nvPr/>
              </p:nvSpPr>
              <p:spPr>
                <a:xfrm flipH="1">
                  <a:off x="8590359" y="4107344"/>
                  <a:ext cx="95641" cy="74390"/>
                </a:xfrm>
                <a:custGeom>
                  <a:avLst/>
                  <a:gdLst/>
                  <a:ahLst/>
                  <a:cxnLst/>
                  <a:rect l="l" t="t" r="r" b="b"/>
                  <a:pathLst>
                    <a:path w="12246" h="9525" extrusionOk="0">
                      <a:moveTo>
                        <a:pt x="0" y="0"/>
                      </a:moveTo>
                      <a:lnTo>
                        <a:pt x="0" y="9525"/>
                      </a:lnTo>
                      <a:lnTo>
                        <a:pt x="12245" y="952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24"/>
                <p:cNvSpPr/>
                <p:nvPr/>
              </p:nvSpPr>
              <p:spPr>
                <a:xfrm flipH="1">
                  <a:off x="7315559" y="4022352"/>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24"/>
                <p:cNvSpPr/>
                <p:nvPr/>
              </p:nvSpPr>
              <p:spPr>
                <a:xfrm flipH="1">
                  <a:off x="7400551" y="4022352"/>
                  <a:ext cx="85012" cy="8502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24"/>
                <p:cNvSpPr/>
                <p:nvPr/>
              </p:nvSpPr>
              <p:spPr>
                <a:xfrm flipH="1">
                  <a:off x="7485535" y="4022352"/>
                  <a:ext cx="85012" cy="85020"/>
                </a:xfrm>
                <a:custGeom>
                  <a:avLst/>
                  <a:gdLst/>
                  <a:ahLst/>
                  <a:cxnLst/>
                  <a:rect l="l" t="t" r="r" b="b"/>
                  <a:pathLst>
                    <a:path w="10885" h="10886" extrusionOk="0">
                      <a:moveTo>
                        <a:pt x="0" y="1"/>
                      </a:moveTo>
                      <a:lnTo>
                        <a:pt x="0" y="10885"/>
                      </a:lnTo>
                      <a:lnTo>
                        <a:pt x="10884" y="1088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24"/>
                <p:cNvSpPr/>
                <p:nvPr/>
              </p:nvSpPr>
              <p:spPr>
                <a:xfrm flipH="1">
                  <a:off x="7570520" y="4022352"/>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24"/>
                <p:cNvSpPr/>
                <p:nvPr/>
              </p:nvSpPr>
              <p:spPr>
                <a:xfrm flipH="1">
                  <a:off x="7655512" y="4022352"/>
                  <a:ext cx="85012" cy="8502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24"/>
                <p:cNvSpPr/>
                <p:nvPr/>
              </p:nvSpPr>
              <p:spPr>
                <a:xfrm flipH="1">
                  <a:off x="7740496" y="4022352"/>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24"/>
                <p:cNvSpPr/>
                <p:nvPr/>
              </p:nvSpPr>
              <p:spPr>
                <a:xfrm flipH="1">
                  <a:off x="7825485" y="4022352"/>
                  <a:ext cx="95633" cy="85020"/>
                </a:xfrm>
                <a:custGeom>
                  <a:avLst/>
                  <a:gdLst/>
                  <a:ahLst/>
                  <a:cxnLst/>
                  <a:rect l="l" t="t" r="r" b="b"/>
                  <a:pathLst>
                    <a:path w="12245" h="10886" extrusionOk="0">
                      <a:moveTo>
                        <a:pt x="0" y="1"/>
                      </a:moveTo>
                      <a:lnTo>
                        <a:pt x="0"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24"/>
                <p:cNvSpPr/>
                <p:nvPr/>
              </p:nvSpPr>
              <p:spPr>
                <a:xfrm flipH="1">
                  <a:off x="7921094" y="4022352"/>
                  <a:ext cx="74382" cy="85020"/>
                </a:xfrm>
                <a:custGeom>
                  <a:avLst/>
                  <a:gdLst/>
                  <a:ahLst/>
                  <a:cxnLst/>
                  <a:rect l="l" t="t" r="r" b="b"/>
                  <a:pathLst>
                    <a:path w="9524" h="10886" extrusionOk="0">
                      <a:moveTo>
                        <a:pt x="0" y="1"/>
                      </a:moveTo>
                      <a:lnTo>
                        <a:pt x="0" y="10885"/>
                      </a:lnTo>
                      <a:lnTo>
                        <a:pt x="9523" y="10885"/>
                      </a:lnTo>
                      <a:lnTo>
                        <a:pt x="952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24"/>
                <p:cNvSpPr/>
                <p:nvPr/>
              </p:nvSpPr>
              <p:spPr>
                <a:xfrm flipH="1">
                  <a:off x="7995449" y="4022352"/>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24"/>
                <p:cNvSpPr/>
                <p:nvPr/>
              </p:nvSpPr>
              <p:spPr>
                <a:xfrm flipH="1">
                  <a:off x="8080438" y="4022352"/>
                  <a:ext cx="95649" cy="85020"/>
                </a:xfrm>
                <a:custGeom>
                  <a:avLst/>
                  <a:gdLst/>
                  <a:ahLst/>
                  <a:cxnLst/>
                  <a:rect l="l" t="t" r="r" b="b"/>
                  <a:pathLst>
                    <a:path w="12247" h="10886" extrusionOk="0">
                      <a:moveTo>
                        <a:pt x="1" y="1"/>
                      </a:moveTo>
                      <a:lnTo>
                        <a:pt x="1" y="10885"/>
                      </a:lnTo>
                      <a:lnTo>
                        <a:pt x="12247" y="10885"/>
                      </a:lnTo>
                      <a:lnTo>
                        <a:pt x="1224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24"/>
                <p:cNvSpPr/>
                <p:nvPr/>
              </p:nvSpPr>
              <p:spPr>
                <a:xfrm flipH="1">
                  <a:off x="8176054" y="4022352"/>
                  <a:ext cx="74390" cy="85020"/>
                </a:xfrm>
                <a:custGeom>
                  <a:avLst/>
                  <a:gdLst/>
                  <a:ahLst/>
                  <a:cxnLst/>
                  <a:rect l="l" t="t" r="r" b="b"/>
                  <a:pathLst>
                    <a:path w="9525" h="10886" extrusionOk="0">
                      <a:moveTo>
                        <a:pt x="1" y="1"/>
                      </a:moveTo>
                      <a:lnTo>
                        <a:pt x="1" y="10885"/>
                      </a:lnTo>
                      <a:lnTo>
                        <a:pt x="9525" y="1088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24"/>
                <p:cNvSpPr/>
                <p:nvPr/>
              </p:nvSpPr>
              <p:spPr>
                <a:xfrm flipH="1">
                  <a:off x="8250417" y="4022352"/>
                  <a:ext cx="85012" cy="8502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24"/>
                <p:cNvSpPr/>
                <p:nvPr/>
              </p:nvSpPr>
              <p:spPr>
                <a:xfrm flipH="1">
                  <a:off x="8335399" y="4022352"/>
                  <a:ext cx="95641" cy="85020"/>
                </a:xfrm>
                <a:custGeom>
                  <a:avLst/>
                  <a:gdLst/>
                  <a:ahLst/>
                  <a:cxnLst/>
                  <a:rect l="l" t="t" r="r" b="b"/>
                  <a:pathLst>
                    <a:path w="12246" h="10886" extrusionOk="0">
                      <a:moveTo>
                        <a:pt x="1" y="1"/>
                      </a:moveTo>
                      <a:lnTo>
                        <a:pt x="1"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24"/>
                <p:cNvSpPr/>
                <p:nvPr/>
              </p:nvSpPr>
              <p:spPr>
                <a:xfrm flipH="1">
                  <a:off x="8431015" y="4022352"/>
                  <a:ext cx="74390" cy="85020"/>
                </a:xfrm>
                <a:custGeom>
                  <a:avLst/>
                  <a:gdLst/>
                  <a:ahLst/>
                  <a:cxnLst/>
                  <a:rect l="l" t="t" r="r" b="b"/>
                  <a:pathLst>
                    <a:path w="9525" h="10886" extrusionOk="0">
                      <a:moveTo>
                        <a:pt x="1" y="1"/>
                      </a:moveTo>
                      <a:lnTo>
                        <a:pt x="1" y="10885"/>
                      </a:lnTo>
                      <a:lnTo>
                        <a:pt x="9525" y="1088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24"/>
                <p:cNvSpPr/>
                <p:nvPr/>
              </p:nvSpPr>
              <p:spPr>
                <a:xfrm flipH="1">
                  <a:off x="8505377" y="4022352"/>
                  <a:ext cx="85012" cy="8502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24"/>
                <p:cNvSpPr/>
                <p:nvPr/>
              </p:nvSpPr>
              <p:spPr>
                <a:xfrm flipH="1">
                  <a:off x="8590359" y="4022352"/>
                  <a:ext cx="95641" cy="85020"/>
                </a:xfrm>
                <a:custGeom>
                  <a:avLst/>
                  <a:gdLst/>
                  <a:ahLst/>
                  <a:cxnLst/>
                  <a:rect l="l" t="t" r="r" b="b"/>
                  <a:pathLst>
                    <a:path w="12246" h="10886" extrusionOk="0">
                      <a:moveTo>
                        <a:pt x="0" y="1"/>
                      </a:moveTo>
                      <a:lnTo>
                        <a:pt x="0"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24"/>
                <p:cNvSpPr/>
                <p:nvPr/>
              </p:nvSpPr>
              <p:spPr>
                <a:xfrm flipH="1">
                  <a:off x="7315559" y="3926748"/>
                  <a:ext cx="85020" cy="95633"/>
                </a:xfrm>
                <a:custGeom>
                  <a:avLst/>
                  <a:gdLst/>
                  <a:ahLst/>
                  <a:cxnLst/>
                  <a:rect l="l" t="t" r="r" b="b"/>
                  <a:pathLst>
                    <a:path w="10886" h="12245" extrusionOk="0">
                      <a:moveTo>
                        <a:pt x="1" y="0"/>
                      </a:moveTo>
                      <a:lnTo>
                        <a:pt x="1"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24"/>
                <p:cNvSpPr/>
                <p:nvPr/>
              </p:nvSpPr>
              <p:spPr>
                <a:xfrm flipH="1">
                  <a:off x="7400551" y="3926748"/>
                  <a:ext cx="85012" cy="95633"/>
                </a:xfrm>
                <a:custGeom>
                  <a:avLst/>
                  <a:gdLst/>
                  <a:ahLst/>
                  <a:cxnLst/>
                  <a:rect l="l" t="t" r="r" b="b"/>
                  <a:pathLst>
                    <a:path w="10885" h="12245" extrusionOk="0">
                      <a:moveTo>
                        <a:pt x="0" y="0"/>
                      </a:moveTo>
                      <a:lnTo>
                        <a:pt x="0"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24"/>
                <p:cNvSpPr/>
                <p:nvPr/>
              </p:nvSpPr>
              <p:spPr>
                <a:xfrm flipH="1">
                  <a:off x="7485535" y="3926748"/>
                  <a:ext cx="85012" cy="95633"/>
                </a:xfrm>
                <a:custGeom>
                  <a:avLst/>
                  <a:gdLst/>
                  <a:ahLst/>
                  <a:cxnLst/>
                  <a:rect l="l" t="t" r="r" b="b"/>
                  <a:pathLst>
                    <a:path w="10885" h="12245" extrusionOk="0">
                      <a:moveTo>
                        <a:pt x="0" y="0"/>
                      </a:moveTo>
                      <a:lnTo>
                        <a:pt x="0" y="12245"/>
                      </a:lnTo>
                      <a:lnTo>
                        <a:pt x="10884" y="12245"/>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24"/>
                <p:cNvSpPr/>
                <p:nvPr/>
              </p:nvSpPr>
              <p:spPr>
                <a:xfrm flipH="1">
                  <a:off x="7570520" y="3926748"/>
                  <a:ext cx="85020" cy="95633"/>
                </a:xfrm>
                <a:custGeom>
                  <a:avLst/>
                  <a:gdLst/>
                  <a:ahLst/>
                  <a:cxnLst/>
                  <a:rect l="l" t="t" r="r" b="b"/>
                  <a:pathLst>
                    <a:path w="10886" h="12245" extrusionOk="0">
                      <a:moveTo>
                        <a:pt x="1" y="0"/>
                      </a:moveTo>
                      <a:lnTo>
                        <a:pt x="1"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24"/>
                <p:cNvSpPr/>
                <p:nvPr/>
              </p:nvSpPr>
              <p:spPr>
                <a:xfrm flipH="1">
                  <a:off x="7655512" y="3926748"/>
                  <a:ext cx="85012" cy="95633"/>
                </a:xfrm>
                <a:custGeom>
                  <a:avLst/>
                  <a:gdLst/>
                  <a:ahLst/>
                  <a:cxnLst/>
                  <a:rect l="l" t="t" r="r" b="b"/>
                  <a:pathLst>
                    <a:path w="10885" h="12245" extrusionOk="0">
                      <a:moveTo>
                        <a:pt x="0" y="0"/>
                      </a:moveTo>
                      <a:lnTo>
                        <a:pt x="0"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24"/>
                <p:cNvSpPr/>
                <p:nvPr/>
              </p:nvSpPr>
              <p:spPr>
                <a:xfrm flipH="1">
                  <a:off x="7740496" y="3926748"/>
                  <a:ext cx="85020" cy="95633"/>
                </a:xfrm>
                <a:custGeom>
                  <a:avLst/>
                  <a:gdLst/>
                  <a:ahLst/>
                  <a:cxnLst/>
                  <a:rect l="l" t="t" r="r" b="b"/>
                  <a:pathLst>
                    <a:path w="10886" h="12245" extrusionOk="0">
                      <a:moveTo>
                        <a:pt x="1" y="0"/>
                      </a:moveTo>
                      <a:lnTo>
                        <a:pt x="1"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24"/>
                <p:cNvSpPr/>
                <p:nvPr/>
              </p:nvSpPr>
              <p:spPr>
                <a:xfrm flipH="1">
                  <a:off x="7825485" y="3926748"/>
                  <a:ext cx="95633" cy="95633"/>
                </a:xfrm>
                <a:custGeom>
                  <a:avLst/>
                  <a:gdLst/>
                  <a:ahLst/>
                  <a:cxnLst/>
                  <a:rect l="l" t="t" r="r" b="b"/>
                  <a:pathLst>
                    <a:path w="12245" h="12245" extrusionOk="0">
                      <a:moveTo>
                        <a:pt x="0" y="0"/>
                      </a:moveTo>
                      <a:lnTo>
                        <a:pt x="0" y="12245"/>
                      </a:lnTo>
                      <a:lnTo>
                        <a:pt x="12245" y="1224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24"/>
                <p:cNvSpPr/>
                <p:nvPr/>
              </p:nvSpPr>
              <p:spPr>
                <a:xfrm flipH="1">
                  <a:off x="7921094" y="3926748"/>
                  <a:ext cx="74382" cy="95633"/>
                </a:xfrm>
                <a:custGeom>
                  <a:avLst/>
                  <a:gdLst/>
                  <a:ahLst/>
                  <a:cxnLst/>
                  <a:rect l="l" t="t" r="r" b="b"/>
                  <a:pathLst>
                    <a:path w="9524" h="12245" extrusionOk="0">
                      <a:moveTo>
                        <a:pt x="0" y="0"/>
                      </a:moveTo>
                      <a:lnTo>
                        <a:pt x="0" y="12245"/>
                      </a:lnTo>
                      <a:lnTo>
                        <a:pt x="9523" y="12245"/>
                      </a:lnTo>
                      <a:lnTo>
                        <a:pt x="952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24"/>
                <p:cNvSpPr/>
                <p:nvPr/>
              </p:nvSpPr>
              <p:spPr>
                <a:xfrm flipH="1">
                  <a:off x="7995449" y="3926748"/>
                  <a:ext cx="85020" cy="95633"/>
                </a:xfrm>
                <a:custGeom>
                  <a:avLst/>
                  <a:gdLst/>
                  <a:ahLst/>
                  <a:cxnLst/>
                  <a:rect l="l" t="t" r="r" b="b"/>
                  <a:pathLst>
                    <a:path w="10886" h="12245" extrusionOk="0">
                      <a:moveTo>
                        <a:pt x="1" y="0"/>
                      </a:moveTo>
                      <a:lnTo>
                        <a:pt x="1"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24"/>
                <p:cNvSpPr/>
                <p:nvPr/>
              </p:nvSpPr>
              <p:spPr>
                <a:xfrm flipH="1">
                  <a:off x="8080438" y="3926748"/>
                  <a:ext cx="95649" cy="95633"/>
                </a:xfrm>
                <a:custGeom>
                  <a:avLst/>
                  <a:gdLst/>
                  <a:ahLst/>
                  <a:cxnLst/>
                  <a:rect l="l" t="t" r="r" b="b"/>
                  <a:pathLst>
                    <a:path w="12247" h="12245" extrusionOk="0">
                      <a:moveTo>
                        <a:pt x="1" y="0"/>
                      </a:moveTo>
                      <a:lnTo>
                        <a:pt x="1" y="12245"/>
                      </a:lnTo>
                      <a:lnTo>
                        <a:pt x="12247" y="12245"/>
                      </a:lnTo>
                      <a:lnTo>
                        <a:pt x="1224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24"/>
                <p:cNvSpPr/>
                <p:nvPr/>
              </p:nvSpPr>
              <p:spPr>
                <a:xfrm flipH="1">
                  <a:off x="8176054" y="3926748"/>
                  <a:ext cx="74390" cy="95633"/>
                </a:xfrm>
                <a:custGeom>
                  <a:avLst/>
                  <a:gdLst/>
                  <a:ahLst/>
                  <a:cxnLst/>
                  <a:rect l="l" t="t" r="r" b="b"/>
                  <a:pathLst>
                    <a:path w="9525" h="12245" extrusionOk="0">
                      <a:moveTo>
                        <a:pt x="1" y="0"/>
                      </a:moveTo>
                      <a:lnTo>
                        <a:pt x="1" y="12245"/>
                      </a:lnTo>
                      <a:lnTo>
                        <a:pt x="9525" y="12245"/>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24"/>
                <p:cNvSpPr/>
                <p:nvPr/>
              </p:nvSpPr>
              <p:spPr>
                <a:xfrm flipH="1">
                  <a:off x="8250417" y="3926748"/>
                  <a:ext cx="85012" cy="95633"/>
                </a:xfrm>
                <a:custGeom>
                  <a:avLst/>
                  <a:gdLst/>
                  <a:ahLst/>
                  <a:cxnLst/>
                  <a:rect l="l" t="t" r="r" b="b"/>
                  <a:pathLst>
                    <a:path w="10885" h="12245" extrusionOk="0">
                      <a:moveTo>
                        <a:pt x="0" y="0"/>
                      </a:moveTo>
                      <a:lnTo>
                        <a:pt x="0"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24"/>
                <p:cNvSpPr/>
                <p:nvPr/>
              </p:nvSpPr>
              <p:spPr>
                <a:xfrm flipH="1">
                  <a:off x="8335399" y="3926748"/>
                  <a:ext cx="95641" cy="95633"/>
                </a:xfrm>
                <a:custGeom>
                  <a:avLst/>
                  <a:gdLst/>
                  <a:ahLst/>
                  <a:cxnLst/>
                  <a:rect l="l" t="t" r="r" b="b"/>
                  <a:pathLst>
                    <a:path w="12246" h="12245" extrusionOk="0">
                      <a:moveTo>
                        <a:pt x="1" y="0"/>
                      </a:moveTo>
                      <a:lnTo>
                        <a:pt x="1" y="12245"/>
                      </a:lnTo>
                      <a:lnTo>
                        <a:pt x="12245" y="1224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24"/>
                <p:cNvSpPr/>
                <p:nvPr/>
              </p:nvSpPr>
              <p:spPr>
                <a:xfrm flipH="1">
                  <a:off x="8431015" y="3926748"/>
                  <a:ext cx="74390" cy="95633"/>
                </a:xfrm>
                <a:custGeom>
                  <a:avLst/>
                  <a:gdLst/>
                  <a:ahLst/>
                  <a:cxnLst/>
                  <a:rect l="l" t="t" r="r" b="b"/>
                  <a:pathLst>
                    <a:path w="9525" h="12245" extrusionOk="0">
                      <a:moveTo>
                        <a:pt x="1" y="0"/>
                      </a:moveTo>
                      <a:lnTo>
                        <a:pt x="1" y="12245"/>
                      </a:lnTo>
                      <a:lnTo>
                        <a:pt x="9525" y="12245"/>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24"/>
                <p:cNvSpPr/>
                <p:nvPr/>
              </p:nvSpPr>
              <p:spPr>
                <a:xfrm flipH="1">
                  <a:off x="8505377" y="3926748"/>
                  <a:ext cx="85012" cy="95633"/>
                </a:xfrm>
                <a:custGeom>
                  <a:avLst/>
                  <a:gdLst/>
                  <a:ahLst/>
                  <a:cxnLst/>
                  <a:rect l="l" t="t" r="r" b="b"/>
                  <a:pathLst>
                    <a:path w="10885" h="12245" extrusionOk="0">
                      <a:moveTo>
                        <a:pt x="0" y="0"/>
                      </a:moveTo>
                      <a:lnTo>
                        <a:pt x="0"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24"/>
                <p:cNvSpPr/>
                <p:nvPr/>
              </p:nvSpPr>
              <p:spPr>
                <a:xfrm flipH="1">
                  <a:off x="8590359" y="3926748"/>
                  <a:ext cx="95641" cy="95633"/>
                </a:xfrm>
                <a:custGeom>
                  <a:avLst/>
                  <a:gdLst/>
                  <a:ahLst/>
                  <a:cxnLst/>
                  <a:rect l="l" t="t" r="r" b="b"/>
                  <a:pathLst>
                    <a:path w="12246" h="12245" extrusionOk="0">
                      <a:moveTo>
                        <a:pt x="0" y="0"/>
                      </a:moveTo>
                      <a:lnTo>
                        <a:pt x="0" y="12245"/>
                      </a:lnTo>
                      <a:lnTo>
                        <a:pt x="12245" y="1224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24"/>
                <p:cNvSpPr/>
                <p:nvPr/>
              </p:nvSpPr>
              <p:spPr>
                <a:xfrm flipH="1">
                  <a:off x="7315559" y="3852383"/>
                  <a:ext cx="85020" cy="74390"/>
                </a:xfrm>
                <a:custGeom>
                  <a:avLst/>
                  <a:gdLst/>
                  <a:ahLst/>
                  <a:cxnLst/>
                  <a:rect l="l" t="t" r="r" b="b"/>
                  <a:pathLst>
                    <a:path w="10886" h="9525" extrusionOk="0">
                      <a:moveTo>
                        <a:pt x="1" y="0"/>
                      </a:moveTo>
                      <a:lnTo>
                        <a:pt x="1"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24"/>
                <p:cNvSpPr/>
                <p:nvPr/>
              </p:nvSpPr>
              <p:spPr>
                <a:xfrm flipH="1">
                  <a:off x="7400551" y="3852383"/>
                  <a:ext cx="85012" cy="74390"/>
                </a:xfrm>
                <a:custGeom>
                  <a:avLst/>
                  <a:gdLst/>
                  <a:ahLst/>
                  <a:cxnLst/>
                  <a:rect l="l" t="t" r="r" b="b"/>
                  <a:pathLst>
                    <a:path w="10885" h="9525" extrusionOk="0">
                      <a:moveTo>
                        <a:pt x="0" y="0"/>
                      </a:moveTo>
                      <a:lnTo>
                        <a:pt x="0"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24"/>
                <p:cNvSpPr/>
                <p:nvPr/>
              </p:nvSpPr>
              <p:spPr>
                <a:xfrm flipH="1">
                  <a:off x="7485535" y="3852383"/>
                  <a:ext cx="85012" cy="74390"/>
                </a:xfrm>
                <a:custGeom>
                  <a:avLst/>
                  <a:gdLst/>
                  <a:ahLst/>
                  <a:cxnLst/>
                  <a:rect l="l" t="t" r="r" b="b"/>
                  <a:pathLst>
                    <a:path w="10885" h="9525" extrusionOk="0">
                      <a:moveTo>
                        <a:pt x="0" y="0"/>
                      </a:moveTo>
                      <a:lnTo>
                        <a:pt x="0" y="9524"/>
                      </a:lnTo>
                      <a:lnTo>
                        <a:pt x="10884" y="9524"/>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24"/>
                <p:cNvSpPr/>
                <p:nvPr/>
              </p:nvSpPr>
              <p:spPr>
                <a:xfrm flipH="1">
                  <a:off x="7570520" y="3852383"/>
                  <a:ext cx="85020" cy="74390"/>
                </a:xfrm>
                <a:custGeom>
                  <a:avLst/>
                  <a:gdLst/>
                  <a:ahLst/>
                  <a:cxnLst/>
                  <a:rect l="l" t="t" r="r" b="b"/>
                  <a:pathLst>
                    <a:path w="10886" h="9525" extrusionOk="0">
                      <a:moveTo>
                        <a:pt x="1" y="0"/>
                      </a:moveTo>
                      <a:lnTo>
                        <a:pt x="1"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24"/>
                <p:cNvSpPr/>
                <p:nvPr/>
              </p:nvSpPr>
              <p:spPr>
                <a:xfrm flipH="1">
                  <a:off x="7655512" y="3852383"/>
                  <a:ext cx="85012" cy="74390"/>
                </a:xfrm>
                <a:custGeom>
                  <a:avLst/>
                  <a:gdLst/>
                  <a:ahLst/>
                  <a:cxnLst/>
                  <a:rect l="l" t="t" r="r" b="b"/>
                  <a:pathLst>
                    <a:path w="10885" h="9525" extrusionOk="0">
                      <a:moveTo>
                        <a:pt x="0" y="0"/>
                      </a:moveTo>
                      <a:lnTo>
                        <a:pt x="0"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24"/>
                <p:cNvSpPr/>
                <p:nvPr/>
              </p:nvSpPr>
              <p:spPr>
                <a:xfrm flipH="1">
                  <a:off x="7740496" y="3852383"/>
                  <a:ext cx="85020" cy="74390"/>
                </a:xfrm>
                <a:custGeom>
                  <a:avLst/>
                  <a:gdLst/>
                  <a:ahLst/>
                  <a:cxnLst/>
                  <a:rect l="l" t="t" r="r" b="b"/>
                  <a:pathLst>
                    <a:path w="10886" h="9525" extrusionOk="0">
                      <a:moveTo>
                        <a:pt x="1" y="0"/>
                      </a:moveTo>
                      <a:lnTo>
                        <a:pt x="1"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24"/>
                <p:cNvSpPr/>
                <p:nvPr/>
              </p:nvSpPr>
              <p:spPr>
                <a:xfrm flipH="1">
                  <a:off x="7825485" y="3852383"/>
                  <a:ext cx="95633" cy="74390"/>
                </a:xfrm>
                <a:custGeom>
                  <a:avLst/>
                  <a:gdLst/>
                  <a:ahLst/>
                  <a:cxnLst/>
                  <a:rect l="l" t="t" r="r" b="b"/>
                  <a:pathLst>
                    <a:path w="12245" h="9525" extrusionOk="0">
                      <a:moveTo>
                        <a:pt x="0" y="0"/>
                      </a:moveTo>
                      <a:lnTo>
                        <a:pt x="0" y="9524"/>
                      </a:lnTo>
                      <a:lnTo>
                        <a:pt x="12245" y="9524"/>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24"/>
                <p:cNvSpPr/>
                <p:nvPr/>
              </p:nvSpPr>
              <p:spPr>
                <a:xfrm flipH="1">
                  <a:off x="7921094" y="3852383"/>
                  <a:ext cx="74382" cy="74390"/>
                </a:xfrm>
                <a:custGeom>
                  <a:avLst/>
                  <a:gdLst/>
                  <a:ahLst/>
                  <a:cxnLst/>
                  <a:rect l="l" t="t" r="r" b="b"/>
                  <a:pathLst>
                    <a:path w="9524" h="9525" extrusionOk="0">
                      <a:moveTo>
                        <a:pt x="0" y="0"/>
                      </a:moveTo>
                      <a:lnTo>
                        <a:pt x="0" y="9524"/>
                      </a:lnTo>
                      <a:lnTo>
                        <a:pt x="9523" y="9524"/>
                      </a:lnTo>
                      <a:lnTo>
                        <a:pt x="952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24"/>
                <p:cNvSpPr/>
                <p:nvPr/>
              </p:nvSpPr>
              <p:spPr>
                <a:xfrm flipH="1">
                  <a:off x="7995449" y="3852383"/>
                  <a:ext cx="85020" cy="74390"/>
                </a:xfrm>
                <a:custGeom>
                  <a:avLst/>
                  <a:gdLst/>
                  <a:ahLst/>
                  <a:cxnLst/>
                  <a:rect l="l" t="t" r="r" b="b"/>
                  <a:pathLst>
                    <a:path w="10886" h="9525" extrusionOk="0">
                      <a:moveTo>
                        <a:pt x="1" y="0"/>
                      </a:moveTo>
                      <a:lnTo>
                        <a:pt x="1"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24"/>
                <p:cNvSpPr/>
                <p:nvPr/>
              </p:nvSpPr>
              <p:spPr>
                <a:xfrm flipH="1">
                  <a:off x="8080438" y="3852383"/>
                  <a:ext cx="95649" cy="74390"/>
                </a:xfrm>
                <a:custGeom>
                  <a:avLst/>
                  <a:gdLst/>
                  <a:ahLst/>
                  <a:cxnLst/>
                  <a:rect l="l" t="t" r="r" b="b"/>
                  <a:pathLst>
                    <a:path w="12247" h="9525" extrusionOk="0">
                      <a:moveTo>
                        <a:pt x="1" y="0"/>
                      </a:moveTo>
                      <a:lnTo>
                        <a:pt x="1" y="9524"/>
                      </a:lnTo>
                      <a:lnTo>
                        <a:pt x="12247" y="9524"/>
                      </a:lnTo>
                      <a:lnTo>
                        <a:pt x="1224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24"/>
                <p:cNvSpPr/>
                <p:nvPr/>
              </p:nvSpPr>
              <p:spPr>
                <a:xfrm flipH="1">
                  <a:off x="8176054" y="3852383"/>
                  <a:ext cx="74390" cy="74390"/>
                </a:xfrm>
                <a:custGeom>
                  <a:avLst/>
                  <a:gdLst/>
                  <a:ahLst/>
                  <a:cxnLst/>
                  <a:rect l="l" t="t" r="r" b="b"/>
                  <a:pathLst>
                    <a:path w="9525" h="9525" extrusionOk="0">
                      <a:moveTo>
                        <a:pt x="1" y="0"/>
                      </a:moveTo>
                      <a:lnTo>
                        <a:pt x="1" y="9524"/>
                      </a:lnTo>
                      <a:lnTo>
                        <a:pt x="9525" y="9524"/>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24"/>
                <p:cNvSpPr/>
                <p:nvPr/>
              </p:nvSpPr>
              <p:spPr>
                <a:xfrm flipH="1">
                  <a:off x="8250417" y="3852383"/>
                  <a:ext cx="85012" cy="74390"/>
                </a:xfrm>
                <a:custGeom>
                  <a:avLst/>
                  <a:gdLst/>
                  <a:ahLst/>
                  <a:cxnLst/>
                  <a:rect l="l" t="t" r="r" b="b"/>
                  <a:pathLst>
                    <a:path w="10885" h="9525" extrusionOk="0">
                      <a:moveTo>
                        <a:pt x="0" y="0"/>
                      </a:moveTo>
                      <a:lnTo>
                        <a:pt x="0"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24"/>
                <p:cNvSpPr/>
                <p:nvPr/>
              </p:nvSpPr>
              <p:spPr>
                <a:xfrm flipH="1">
                  <a:off x="8335399" y="3852383"/>
                  <a:ext cx="95641" cy="74390"/>
                </a:xfrm>
                <a:custGeom>
                  <a:avLst/>
                  <a:gdLst/>
                  <a:ahLst/>
                  <a:cxnLst/>
                  <a:rect l="l" t="t" r="r" b="b"/>
                  <a:pathLst>
                    <a:path w="12246" h="9525" extrusionOk="0">
                      <a:moveTo>
                        <a:pt x="1" y="0"/>
                      </a:moveTo>
                      <a:lnTo>
                        <a:pt x="1" y="9524"/>
                      </a:lnTo>
                      <a:lnTo>
                        <a:pt x="12245" y="9524"/>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24"/>
                <p:cNvSpPr/>
                <p:nvPr/>
              </p:nvSpPr>
              <p:spPr>
                <a:xfrm flipH="1">
                  <a:off x="8431015" y="3852383"/>
                  <a:ext cx="74390" cy="74390"/>
                </a:xfrm>
                <a:custGeom>
                  <a:avLst/>
                  <a:gdLst/>
                  <a:ahLst/>
                  <a:cxnLst/>
                  <a:rect l="l" t="t" r="r" b="b"/>
                  <a:pathLst>
                    <a:path w="9525" h="9525" extrusionOk="0">
                      <a:moveTo>
                        <a:pt x="1" y="0"/>
                      </a:moveTo>
                      <a:lnTo>
                        <a:pt x="1" y="9524"/>
                      </a:lnTo>
                      <a:lnTo>
                        <a:pt x="9525" y="9524"/>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24"/>
                <p:cNvSpPr/>
                <p:nvPr/>
              </p:nvSpPr>
              <p:spPr>
                <a:xfrm flipH="1">
                  <a:off x="8505377" y="3852383"/>
                  <a:ext cx="85012" cy="74390"/>
                </a:xfrm>
                <a:custGeom>
                  <a:avLst/>
                  <a:gdLst/>
                  <a:ahLst/>
                  <a:cxnLst/>
                  <a:rect l="l" t="t" r="r" b="b"/>
                  <a:pathLst>
                    <a:path w="10885" h="9525" extrusionOk="0">
                      <a:moveTo>
                        <a:pt x="0" y="0"/>
                      </a:moveTo>
                      <a:lnTo>
                        <a:pt x="0"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24"/>
                <p:cNvSpPr/>
                <p:nvPr/>
              </p:nvSpPr>
              <p:spPr>
                <a:xfrm flipH="1">
                  <a:off x="8590359" y="3852383"/>
                  <a:ext cx="95641" cy="74390"/>
                </a:xfrm>
                <a:custGeom>
                  <a:avLst/>
                  <a:gdLst/>
                  <a:ahLst/>
                  <a:cxnLst/>
                  <a:rect l="l" t="t" r="r" b="b"/>
                  <a:pathLst>
                    <a:path w="12246" h="9525" extrusionOk="0">
                      <a:moveTo>
                        <a:pt x="0" y="0"/>
                      </a:moveTo>
                      <a:lnTo>
                        <a:pt x="0" y="9524"/>
                      </a:lnTo>
                      <a:lnTo>
                        <a:pt x="12245" y="9524"/>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24"/>
                <p:cNvSpPr/>
                <p:nvPr/>
              </p:nvSpPr>
              <p:spPr>
                <a:xfrm flipH="1">
                  <a:off x="7230575" y="4192329"/>
                  <a:ext cx="85012" cy="8502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24"/>
                <p:cNvSpPr/>
                <p:nvPr/>
              </p:nvSpPr>
              <p:spPr>
                <a:xfrm flipH="1">
                  <a:off x="7230575" y="4117963"/>
                  <a:ext cx="85012" cy="74390"/>
                </a:xfrm>
                <a:custGeom>
                  <a:avLst/>
                  <a:gdLst/>
                  <a:ahLst/>
                  <a:cxnLst/>
                  <a:rect l="l" t="t" r="r" b="b"/>
                  <a:pathLst>
                    <a:path w="10885" h="9525" extrusionOk="0">
                      <a:moveTo>
                        <a:pt x="0" y="1"/>
                      </a:moveTo>
                      <a:lnTo>
                        <a:pt x="0" y="9525"/>
                      </a:lnTo>
                      <a:lnTo>
                        <a:pt x="10885" y="952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24"/>
                <p:cNvSpPr/>
                <p:nvPr/>
              </p:nvSpPr>
              <p:spPr>
                <a:xfrm flipH="1">
                  <a:off x="7230575" y="4022352"/>
                  <a:ext cx="85012" cy="95641"/>
                </a:xfrm>
                <a:custGeom>
                  <a:avLst/>
                  <a:gdLst/>
                  <a:ahLst/>
                  <a:cxnLst/>
                  <a:rect l="l" t="t" r="r" b="b"/>
                  <a:pathLst>
                    <a:path w="10885" h="12246" extrusionOk="0">
                      <a:moveTo>
                        <a:pt x="0" y="1"/>
                      </a:moveTo>
                      <a:lnTo>
                        <a:pt x="0" y="12246"/>
                      </a:lnTo>
                      <a:lnTo>
                        <a:pt x="10885" y="12246"/>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24"/>
                <p:cNvSpPr/>
                <p:nvPr/>
              </p:nvSpPr>
              <p:spPr>
                <a:xfrm flipH="1">
                  <a:off x="7230575" y="3937368"/>
                  <a:ext cx="85012" cy="85012"/>
                </a:xfrm>
                <a:custGeom>
                  <a:avLst/>
                  <a:gdLst/>
                  <a:ahLst/>
                  <a:cxnLst/>
                  <a:rect l="l" t="t" r="r" b="b"/>
                  <a:pathLst>
                    <a:path w="10885" h="10885"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24"/>
                <p:cNvSpPr/>
                <p:nvPr/>
              </p:nvSpPr>
              <p:spPr>
                <a:xfrm flipH="1">
                  <a:off x="7230575" y="3863002"/>
                  <a:ext cx="85012" cy="74390"/>
                </a:xfrm>
                <a:custGeom>
                  <a:avLst/>
                  <a:gdLst/>
                  <a:ahLst/>
                  <a:cxnLst/>
                  <a:rect l="l" t="t" r="r" b="b"/>
                  <a:pathLst>
                    <a:path w="10885" h="9525" extrusionOk="0">
                      <a:moveTo>
                        <a:pt x="0" y="0"/>
                      </a:moveTo>
                      <a:lnTo>
                        <a:pt x="0"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24"/>
                <p:cNvSpPr/>
                <p:nvPr/>
              </p:nvSpPr>
              <p:spPr>
                <a:xfrm flipH="1">
                  <a:off x="7400551" y="3767391"/>
                  <a:ext cx="85012" cy="8502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24"/>
                <p:cNvSpPr/>
                <p:nvPr/>
              </p:nvSpPr>
              <p:spPr>
                <a:xfrm flipH="1">
                  <a:off x="7485535" y="3767391"/>
                  <a:ext cx="85012" cy="85020"/>
                </a:xfrm>
                <a:custGeom>
                  <a:avLst/>
                  <a:gdLst/>
                  <a:ahLst/>
                  <a:cxnLst/>
                  <a:rect l="l" t="t" r="r" b="b"/>
                  <a:pathLst>
                    <a:path w="10885" h="10886" extrusionOk="0">
                      <a:moveTo>
                        <a:pt x="0" y="1"/>
                      </a:moveTo>
                      <a:lnTo>
                        <a:pt x="0" y="10885"/>
                      </a:lnTo>
                      <a:lnTo>
                        <a:pt x="10884" y="1088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24"/>
                <p:cNvSpPr/>
                <p:nvPr/>
              </p:nvSpPr>
              <p:spPr>
                <a:xfrm flipH="1">
                  <a:off x="7570520" y="3767391"/>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24"/>
                <p:cNvSpPr/>
                <p:nvPr/>
              </p:nvSpPr>
              <p:spPr>
                <a:xfrm flipH="1">
                  <a:off x="7740496" y="3767391"/>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24"/>
                <p:cNvSpPr/>
                <p:nvPr/>
              </p:nvSpPr>
              <p:spPr>
                <a:xfrm flipH="1">
                  <a:off x="7825485" y="3767391"/>
                  <a:ext cx="95633" cy="85020"/>
                </a:xfrm>
                <a:custGeom>
                  <a:avLst/>
                  <a:gdLst/>
                  <a:ahLst/>
                  <a:cxnLst/>
                  <a:rect l="l" t="t" r="r" b="b"/>
                  <a:pathLst>
                    <a:path w="12245" h="10886" extrusionOk="0">
                      <a:moveTo>
                        <a:pt x="0" y="1"/>
                      </a:moveTo>
                      <a:lnTo>
                        <a:pt x="0"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24"/>
                <p:cNvSpPr/>
                <p:nvPr/>
              </p:nvSpPr>
              <p:spPr>
                <a:xfrm flipH="1">
                  <a:off x="7921094" y="3767391"/>
                  <a:ext cx="74382" cy="85020"/>
                </a:xfrm>
                <a:custGeom>
                  <a:avLst/>
                  <a:gdLst/>
                  <a:ahLst/>
                  <a:cxnLst/>
                  <a:rect l="l" t="t" r="r" b="b"/>
                  <a:pathLst>
                    <a:path w="9524" h="10886" extrusionOk="0">
                      <a:moveTo>
                        <a:pt x="0" y="1"/>
                      </a:moveTo>
                      <a:lnTo>
                        <a:pt x="0" y="10885"/>
                      </a:lnTo>
                      <a:lnTo>
                        <a:pt x="9523" y="10885"/>
                      </a:lnTo>
                      <a:lnTo>
                        <a:pt x="952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24"/>
                <p:cNvSpPr/>
                <p:nvPr/>
              </p:nvSpPr>
              <p:spPr>
                <a:xfrm flipH="1">
                  <a:off x="7995449" y="3767391"/>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24"/>
                <p:cNvSpPr/>
                <p:nvPr/>
              </p:nvSpPr>
              <p:spPr>
                <a:xfrm flipH="1">
                  <a:off x="8080438" y="3767391"/>
                  <a:ext cx="95649" cy="85020"/>
                </a:xfrm>
                <a:custGeom>
                  <a:avLst/>
                  <a:gdLst/>
                  <a:ahLst/>
                  <a:cxnLst/>
                  <a:rect l="l" t="t" r="r" b="b"/>
                  <a:pathLst>
                    <a:path w="12247" h="10886" extrusionOk="0">
                      <a:moveTo>
                        <a:pt x="1" y="1"/>
                      </a:moveTo>
                      <a:lnTo>
                        <a:pt x="1" y="10885"/>
                      </a:lnTo>
                      <a:lnTo>
                        <a:pt x="12247" y="10885"/>
                      </a:lnTo>
                      <a:lnTo>
                        <a:pt x="1224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24"/>
                <p:cNvSpPr/>
                <p:nvPr/>
              </p:nvSpPr>
              <p:spPr>
                <a:xfrm flipH="1">
                  <a:off x="8176054" y="3767391"/>
                  <a:ext cx="74390" cy="85020"/>
                </a:xfrm>
                <a:custGeom>
                  <a:avLst/>
                  <a:gdLst/>
                  <a:ahLst/>
                  <a:cxnLst/>
                  <a:rect l="l" t="t" r="r" b="b"/>
                  <a:pathLst>
                    <a:path w="9525" h="10886" extrusionOk="0">
                      <a:moveTo>
                        <a:pt x="1" y="1"/>
                      </a:moveTo>
                      <a:lnTo>
                        <a:pt x="1" y="10885"/>
                      </a:lnTo>
                      <a:lnTo>
                        <a:pt x="9525" y="1088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24"/>
                <p:cNvSpPr/>
                <p:nvPr/>
              </p:nvSpPr>
              <p:spPr>
                <a:xfrm flipH="1">
                  <a:off x="8250417" y="3767391"/>
                  <a:ext cx="85012" cy="8502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24"/>
                <p:cNvSpPr/>
                <p:nvPr/>
              </p:nvSpPr>
              <p:spPr>
                <a:xfrm flipH="1">
                  <a:off x="8335399" y="3767391"/>
                  <a:ext cx="95641" cy="85020"/>
                </a:xfrm>
                <a:custGeom>
                  <a:avLst/>
                  <a:gdLst/>
                  <a:ahLst/>
                  <a:cxnLst/>
                  <a:rect l="l" t="t" r="r" b="b"/>
                  <a:pathLst>
                    <a:path w="12246" h="10886" extrusionOk="0">
                      <a:moveTo>
                        <a:pt x="1" y="1"/>
                      </a:moveTo>
                      <a:lnTo>
                        <a:pt x="1"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24"/>
                <p:cNvSpPr/>
                <p:nvPr/>
              </p:nvSpPr>
              <p:spPr>
                <a:xfrm flipH="1">
                  <a:off x="8431015" y="3767391"/>
                  <a:ext cx="74390" cy="85020"/>
                </a:xfrm>
                <a:custGeom>
                  <a:avLst/>
                  <a:gdLst/>
                  <a:ahLst/>
                  <a:cxnLst/>
                  <a:rect l="l" t="t" r="r" b="b"/>
                  <a:pathLst>
                    <a:path w="9525" h="10886" extrusionOk="0">
                      <a:moveTo>
                        <a:pt x="1" y="1"/>
                      </a:moveTo>
                      <a:lnTo>
                        <a:pt x="1" y="10885"/>
                      </a:lnTo>
                      <a:lnTo>
                        <a:pt x="9525" y="1088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24"/>
                <p:cNvSpPr/>
                <p:nvPr/>
              </p:nvSpPr>
              <p:spPr>
                <a:xfrm flipH="1">
                  <a:off x="8505377" y="3767391"/>
                  <a:ext cx="85012" cy="8502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24"/>
                <p:cNvSpPr/>
                <p:nvPr/>
              </p:nvSpPr>
              <p:spPr>
                <a:xfrm flipH="1">
                  <a:off x="8590359" y="3767391"/>
                  <a:ext cx="95641" cy="85020"/>
                </a:xfrm>
                <a:custGeom>
                  <a:avLst/>
                  <a:gdLst/>
                  <a:ahLst/>
                  <a:cxnLst/>
                  <a:rect l="l" t="t" r="r" b="b"/>
                  <a:pathLst>
                    <a:path w="12246" h="10886" extrusionOk="0">
                      <a:moveTo>
                        <a:pt x="0" y="1"/>
                      </a:moveTo>
                      <a:lnTo>
                        <a:pt x="0"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24"/>
                <p:cNvSpPr/>
                <p:nvPr/>
              </p:nvSpPr>
              <p:spPr>
                <a:xfrm flipH="1">
                  <a:off x="8176054" y="3671779"/>
                  <a:ext cx="74390" cy="95641"/>
                </a:xfrm>
                <a:custGeom>
                  <a:avLst/>
                  <a:gdLst/>
                  <a:ahLst/>
                  <a:cxnLst/>
                  <a:rect l="l" t="t" r="r" b="b"/>
                  <a:pathLst>
                    <a:path w="9525" h="12246" extrusionOk="0">
                      <a:moveTo>
                        <a:pt x="1" y="1"/>
                      </a:moveTo>
                      <a:lnTo>
                        <a:pt x="1" y="12246"/>
                      </a:lnTo>
                      <a:lnTo>
                        <a:pt x="9525" y="12246"/>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24"/>
                <p:cNvSpPr/>
                <p:nvPr/>
              </p:nvSpPr>
              <p:spPr>
                <a:xfrm flipH="1">
                  <a:off x="8250417" y="3671779"/>
                  <a:ext cx="85012" cy="95641"/>
                </a:xfrm>
                <a:custGeom>
                  <a:avLst/>
                  <a:gdLst/>
                  <a:ahLst/>
                  <a:cxnLst/>
                  <a:rect l="l" t="t" r="r" b="b"/>
                  <a:pathLst>
                    <a:path w="10885" h="12246" extrusionOk="0">
                      <a:moveTo>
                        <a:pt x="0" y="1"/>
                      </a:moveTo>
                      <a:lnTo>
                        <a:pt x="0" y="12246"/>
                      </a:lnTo>
                      <a:lnTo>
                        <a:pt x="10885" y="12246"/>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24"/>
                <p:cNvSpPr/>
                <p:nvPr/>
              </p:nvSpPr>
              <p:spPr>
                <a:xfrm flipH="1">
                  <a:off x="8335399" y="3671779"/>
                  <a:ext cx="95641" cy="95641"/>
                </a:xfrm>
                <a:custGeom>
                  <a:avLst/>
                  <a:gdLst/>
                  <a:ahLst/>
                  <a:cxnLst/>
                  <a:rect l="l" t="t" r="r" b="b"/>
                  <a:pathLst>
                    <a:path w="12246" h="12246" extrusionOk="0">
                      <a:moveTo>
                        <a:pt x="1" y="1"/>
                      </a:moveTo>
                      <a:lnTo>
                        <a:pt x="1" y="12246"/>
                      </a:lnTo>
                      <a:lnTo>
                        <a:pt x="12245" y="12246"/>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24"/>
                <p:cNvSpPr/>
                <p:nvPr/>
              </p:nvSpPr>
              <p:spPr>
                <a:xfrm flipH="1">
                  <a:off x="8431015" y="3671779"/>
                  <a:ext cx="74390" cy="95641"/>
                </a:xfrm>
                <a:custGeom>
                  <a:avLst/>
                  <a:gdLst/>
                  <a:ahLst/>
                  <a:cxnLst/>
                  <a:rect l="l" t="t" r="r" b="b"/>
                  <a:pathLst>
                    <a:path w="9525" h="12246" extrusionOk="0">
                      <a:moveTo>
                        <a:pt x="1" y="1"/>
                      </a:moveTo>
                      <a:lnTo>
                        <a:pt x="1" y="12246"/>
                      </a:lnTo>
                      <a:lnTo>
                        <a:pt x="9525" y="12246"/>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24"/>
                <p:cNvSpPr/>
                <p:nvPr/>
              </p:nvSpPr>
              <p:spPr>
                <a:xfrm flipH="1">
                  <a:off x="8505377" y="3671779"/>
                  <a:ext cx="85012" cy="95641"/>
                </a:xfrm>
                <a:custGeom>
                  <a:avLst/>
                  <a:gdLst/>
                  <a:ahLst/>
                  <a:cxnLst/>
                  <a:rect l="l" t="t" r="r" b="b"/>
                  <a:pathLst>
                    <a:path w="10885" h="12246" extrusionOk="0">
                      <a:moveTo>
                        <a:pt x="0" y="1"/>
                      </a:moveTo>
                      <a:lnTo>
                        <a:pt x="0" y="12246"/>
                      </a:lnTo>
                      <a:lnTo>
                        <a:pt x="10885" y="12246"/>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24"/>
                <p:cNvSpPr/>
                <p:nvPr/>
              </p:nvSpPr>
              <p:spPr>
                <a:xfrm flipH="1">
                  <a:off x="8590359" y="3671779"/>
                  <a:ext cx="95641" cy="95641"/>
                </a:xfrm>
                <a:custGeom>
                  <a:avLst/>
                  <a:gdLst/>
                  <a:ahLst/>
                  <a:cxnLst/>
                  <a:rect l="l" t="t" r="r" b="b"/>
                  <a:pathLst>
                    <a:path w="12246" h="12246" extrusionOk="0">
                      <a:moveTo>
                        <a:pt x="0" y="1"/>
                      </a:moveTo>
                      <a:lnTo>
                        <a:pt x="0" y="12246"/>
                      </a:lnTo>
                      <a:lnTo>
                        <a:pt x="12245" y="12246"/>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24"/>
                <p:cNvSpPr/>
                <p:nvPr/>
              </p:nvSpPr>
              <p:spPr>
                <a:xfrm flipH="1">
                  <a:off x="8080438" y="3597414"/>
                  <a:ext cx="95649" cy="74390"/>
                </a:xfrm>
                <a:custGeom>
                  <a:avLst/>
                  <a:gdLst/>
                  <a:ahLst/>
                  <a:cxnLst/>
                  <a:rect l="l" t="t" r="r" b="b"/>
                  <a:pathLst>
                    <a:path w="12247" h="9525" extrusionOk="0">
                      <a:moveTo>
                        <a:pt x="1" y="1"/>
                      </a:moveTo>
                      <a:lnTo>
                        <a:pt x="1" y="9525"/>
                      </a:lnTo>
                      <a:lnTo>
                        <a:pt x="12247" y="9525"/>
                      </a:lnTo>
                      <a:lnTo>
                        <a:pt x="1224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24"/>
                <p:cNvSpPr/>
                <p:nvPr/>
              </p:nvSpPr>
              <p:spPr>
                <a:xfrm flipH="1">
                  <a:off x="8176054" y="3597414"/>
                  <a:ext cx="74390" cy="74390"/>
                </a:xfrm>
                <a:custGeom>
                  <a:avLst/>
                  <a:gdLst/>
                  <a:ahLst/>
                  <a:cxnLst/>
                  <a:rect l="l" t="t" r="r" b="b"/>
                  <a:pathLst>
                    <a:path w="9525" h="9525" extrusionOk="0">
                      <a:moveTo>
                        <a:pt x="1" y="1"/>
                      </a:moveTo>
                      <a:lnTo>
                        <a:pt x="1" y="9525"/>
                      </a:lnTo>
                      <a:lnTo>
                        <a:pt x="9525" y="952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24"/>
                <p:cNvSpPr/>
                <p:nvPr/>
              </p:nvSpPr>
              <p:spPr>
                <a:xfrm flipH="1">
                  <a:off x="8250417" y="3597414"/>
                  <a:ext cx="85012" cy="74390"/>
                </a:xfrm>
                <a:custGeom>
                  <a:avLst/>
                  <a:gdLst/>
                  <a:ahLst/>
                  <a:cxnLst/>
                  <a:rect l="l" t="t" r="r" b="b"/>
                  <a:pathLst>
                    <a:path w="10885" h="9525" extrusionOk="0">
                      <a:moveTo>
                        <a:pt x="0" y="1"/>
                      </a:moveTo>
                      <a:lnTo>
                        <a:pt x="0" y="9525"/>
                      </a:lnTo>
                      <a:lnTo>
                        <a:pt x="10885" y="952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24"/>
                <p:cNvSpPr/>
                <p:nvPr/>
              </p:nvSpPr>
              <p:spPr>
                <a:xfrm flipH="1">
                  <a:off x="8335399" y="3597414"/>
                  <a:ext cx="95641" cy="74390"/>
                </a:xfrm>
                <a:custGeom>
                  <a:avLst/>
                  <a:gdLst/>
                  <a:ahLst/>
                  <a:cxnLst/>
                  <a:rect l="l" t="t" r="r" b="b"/>
                  <a:pathLst>
                    <a:path w="12246" h="9525" extrusionOk="0">
                      <a:moveTo>
                        <a:pt x="1" y="1"/>
                      </a:moveTo>
                      <a:lnTo>
                        <a:pt x="1" y="9525"/>
                      </a:lnTo>
                      <a:lnTo>
                        <a:pt x="12245" y="952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24"/>
                <p:cNvSpPr/>
                <p:nvPr/>
              </p:nvSpPr>
              <p:spPr>
                <a:xfrm flipH="1">
                  <a:off x="8431015" y="3597414"/>
                  <a:ext cx="74390" cy="74390"/>
                </a:xfrm>
                <a:custGeom>
                  <a:avLst/>
                  <a:gdLst/>
                  <a:ahLst/>
                  <a:cxnLst/>
                  <a:rect l="l" t="t" r="r" b="b"/>
                  <a:pathLst>
                    <a:path w="9525" h="9525" extrusionOk="0">
                      <a:moveTo>
                        <a:pt x="1" y="1"/>
                      </a:moveTo>
                      <a:lnTo>
                        <a:pt x="1" y="9525"/>
                      </a:lnTo>
                      <a:lnTo>
                        <a:pt x="9525" y="952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24"/>
                <p:cNvSpPr/>
                <p:nvPr/>
              </p:nvSpPr>
              <p:spPr>
                <a:xfrm flipH="1">
                  <a:off x="8505377" y="3597414"/>
                  <a:ext cx="85012" cy="74390"/>
                </a:xfrm>
                <a:custGeom>
                  <a:avLst/>
                  <a:gdLst/>
                  <a:ahLst/>
                  <a:cxnLst/>
                  <a:rect l="l" t="t" r="r" b="b"/>
                  <a:pathLst>
                    <a:path w="10885" h="9525" extrusionOk="0">
                      <a:moveTo>
                        <a:pt x="0" y="1"/>
                      </a:moveTo>
                      <a:lnTo>
                        <a:pt x="0" y="9525"/>
                      </a:lnTo>
                      <a:lnTo>
                        <a:pt x="10885" y="952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24"/>
                <p:cNvSpPr/>
                <p:nvPr/>
              </p:nvSpPr>
              <p:spPr>
                <a:xfrm flipH="1">
                  <a:off x="8590359" y="3597414"/>
                  <a:ext cx="95641" cy="74390"/>
                </a:xfrm>
                <a:custGeom>
                  <a:avLst/>
                  <a:gdLst/>
                  <a:ahLst/>
                  <a:cxnLst/>
                  <a:rect l="l" t="t" r="r" b="b"/>
                  <a:pathLst>
                    <a:path w="12246" h="9525" extrusionOk="0">
                      <a:moveTo>
                        <a:pt x="0" y="1"/>
                      </a:moveTo>
                      <a:lnTo>
                        <a:pt x="0" y="9525"/>
                      </a:lnTo>
                      <a:lnTo>
                        <a:pt x="12245" y="952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24"/>
                <p:cNvSpPr/>
                <p:nvPr/>
              </p:nvSpPr>
              <p:spPr>
                <a:xfrm flipH="1">
                  <a:off x="8685973" y="3693026"/>
                  <a:ext cx="85012" cy="74390"/>
                </a:xfrm>
                <a:custGeom>
                  <a:avLst/>
                  <a:gdLst/>
                  <a:ahLst/>
                  <a:cxnLst/>
                  <a:rect l="l" t="t" r="r" b="b"/>
                  <a:pathLst>
                    <a:path w="10885" h="9525" extrusionOk="0">
                      <a:moveTo>
                        <a:pt x="0" y="0"/>
                      </a:moveTo>
                      <a:lnTo>
                        <a:pt x="0" y="9525"/>
                      </a:lnTo>
                      <a:lnTo>
                        <a:pt x="10884" y="9525"/>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24"/>
                <p:cNvSpPr/>
                <p:nvPr/>
              </p:nvSpPr>
              <p:spPr>
                <a:xfrm flipH="1">
                  <a:off x="8685973" y="3852383"/>
                  <a:ext cx="85012" cy="85012"/>
                </a:xfrm>
                <a:custGeom>
                  <a:avLst/>
                  <a:gdLst/>
                  <a:ahLst/>
                  <a:cxnLst/>
                  <a:rect l="l" t="t" r="r" b="b"/>
                  <a:pathLst>
                    <a:path w="10885" h="10885" extrusionOk="0">
                      <a:moveTo>
                        <a:pt x="0" y="0"/>
                      </a:moveTo>
                      <a:lnTo>
                        <a:pt x="0" y="10885"/>
                      </a:lnTo>
                      <a:lnTo>
                        <a:pt x="10884" y="10885"/>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24"/>
                <p:cNvSpPr/>
                <p:nvPr/>
              </p:nvSpPr>
              <p:spPr>
                <a:xfrm flipH="1">
                  <a:off x="8685973" y="3937368"/>
                  <a:ext cx="85012" cy="85012"/>
                </a:xfrm>
                <a:custGeom>
                  <a:avLst/>
                  <a:gdLst/>
                  <a:ahLst/>
                  <a:cxnLst/>
                  <a:rect l="l" t="t" r="r" b="b"/>
                  <a:pathLst>
                    <a:path w="10885" h="10885" extrusionOk="0">
                      <a:moveTo>
                        <a:pt x="0" y="1"/>
                      </a:moveTo>
                      <a:lnTo>
                        <a:pt x="0" y="10885"/>
                      </a:lnTo>
                      <a:lnTo>
                        <a:pt x="10884" y="1088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24"/>
                <p:cNvSpPr/>
                <p:nvPr/>
              </p:nvSpPr>
              <p:spPr>
                <a:xfrm flipH="1">
                  <a:off x="8685973" y="4022352"/>
                  <a:ext cx="85012" cy="85020"/>
                </a:xfrm>
                <a:custGeom>
                  <a:avLst/>
                  <a:gdLst/>
                  <a:ahLst/>
                  <a:cxnLst/>
                  <a:rect l="l" t="t" r="r" b="b"/>
                  <a:pathLst>
                    <a:path w="10885" h="10886" extrusionOk="0">
                      <a:moveTo>
                        <a:pt x="0" y="1"/>
                      </a:moveTo>
                      <a:lnTo>
                        <a:pt x="0" y="10885"/>
                      </a:lnTo>
                      <a:lnTo>
                        <a:pt x="10884" y="1088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24"/>
                <p:cNvSpPr/>
                <p:nvPr/>
              </p:nvSpPr>
              <p:spPr>
                <a:xfrm flipH="1">
                  <a:off x="8685973" y="4107344"/>
                  <a:ext cx="85012" cy="85012"/>
                </a:xfrm>
                <a:custGeom>
                  <a:avLst/>
                  <a:gdLst/>
                  <a:ahLst/>
                  <a:cxnLst/>
                  <a:rect l="l" t="t" r="r" b="b"/>
                  <a:pathLst>
                    <a:path w="10885" h="10885" extrusionOk="0">
                      <a:moveTo>
                        <a:pt x="0" y="0"/>
                      </a:moveTo>
                      <a:lnTo>
                        <a:pt x="0" y="10885"/>
                      </a:lnTo>
                      <a:lnTo>
                        <a:pt x="10884" y="10885"/>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24"/>
                <p:cNvSpPr/>
                <p:nvPr/>
              </p:nvSpPr>
              <p:spPr>
                <a:xfrm flipH="1">
                  <a:off x="8685973" y="4192329"/>
                  <a:ext cx="85012" cy="85020"/>
                </a:xfrm>
                <a:custGeom>
                  <a:avLst/>
                  <a:gdLst/>
                  <a:ahLst/>
                  <a:cxnLst/>
                  <a:rect l="l" t="t" r="r" b="b"/>
                  <a:pathLst>
                    <a:path w="10885" h="10886" extrusionOk="0">
                      <a:moveTo>
                        <a:pt x="0" y="1"/>
                      </a:moveTo>
                      <a:lnTo>
                        <a:pt x="0" y="10885"/>
                      </a:lnTo>
                      <a:lnTo>
                        <a:pt x="10884" y="1088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24"/>
                <p:cNvSpPr/>
                <p:nvPr/>
              </p:nvSpPr>
              <p:spPr>
                <a:xfrm flipH="1">
                  <a:off x="8080438" y="3501811"/>
                  <a:ext cx="95649" cy="95633"/>
                </a:xfrm>
                <a:custGeom>
                  <a:avLst/>
                  <a:gdLst/>
                  <a:ahLst/>
                  <a:cxnLst/>
                  <a:rect l="l" t="t" r="r" b="b"/>
                  <a:pathLst>
                    <a:path w="12247" h="12245" extrusionOk="0">
                      <a:moveTo>
                        <a:pt x="1" y="0"/>
                      </a:moveTo>
                      <a:lnTo>
                        <a:pt x="1" y="12245"/>
                      </a:lnTo>
                      <a:lnTo>
                        <a:pt x="12247" y="12245"/>
                      </a:lnTo>
                      <a:lnTo>
                        <a:pt x="1224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24"/>
                <p:cNvSpPr/>
                <p:nvPr/>
              </p:nvSpPr>
              <p:spPr>
                <a:xfrm flipH="1">
                  <a:off x="8335399" y="3501811"/>
                  <a:ext cx="95641" cy="95633"/>
                </a:xfrm>
                <a:custGeom>
                  <a:avLst/>
                  <a:gdLst/>
                  <a:ahLst/>
                  <a:cxnLst/>
                  <a:rect l="l" t="t" r="r" b="b"/>
                  <a:pathLst>
                    <a:path w="12246" h="12245" extrusionOk="0">
                      <a:moveTo>
                        <a:pt x="1" y="0"/>
                      </a:moveTo>
                      <a:lnTo>
                        <a:pt x="1" y="12245"/>
                      </a:lnTo>
                      <a:lnTo>
                        <a:pt x="12245" y="1224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24"/>
                <p:cNvSpPr/>
                <p:nvPr/>
              </p:nvSpPr>
              <p:spPr>
                <a:xfrm flipH="1">
                  <a:off x="8431015" y="3501811"/>
                  <a:ext cx="74390" cy="95633"/>
                </a:xfrm>
                <a:custGeom>
                  <a:avLst/>
                  <a:gdLst/>
                  <a:ahLst/>
                  <a:cxnLst/>
                  <a:rect l="l" t="t" r="r" b="b"/>
                  <a:pathLst>
                    <a:path w="9525" h="12245" extrusionOk="0">
                      <a:moveTo>
                        <a:pt x="1" y="0"/>
                      </a:moveTo>
                      <a:lnTo>
                        <a:pt x="1" y="12245"/>
                      </a:lnTo>
                      <a:lnTo>
                        <a:pt x="9525" y="12245"/>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24"/>
                <p:cNvSpPr/>
                <p:nvPr/>
              </p:nvSpPr>
              <p:spPr>
                <a:xfrm flipH="1">
                  <a:off x="8505377" y="3501811"/>
                  <a:ext cx="85012" cy="95633"/>
                </a:xfrm>
                <a:custGeom>
                  <a:avLst/>
                  <a:gdLst/>
                  <a:ahLst/>
                  <a:cxnLst/>
                  <a:rect l="l" t="t" r="r" b="b"/>
                  <a:pathLst>
                    <a:path w="10885" h="12245" extrusionOk="0">
                      <a:moveTo>
                        <a:pt x="0" y="0"/>
                      </a:moveTo>
                      <a:lnTo>
                        <a:pt x="0"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24"/>
                <p:cNvSpPr/>
                <p:nvPr/>
              </p:nvSpPr>
              <p:spPr>
                <a:xfrm flipH="1">
                  <a:off x="8590359" y="3501811"/>
                  <a:ext cx="95641" cy="95633"/>
                </a:xfrm>
                <a:custGeom>
                  <a:avLst/>
                  <a:gdLst/>
                  <a:ahLst/>
                  <a:cxnLst/>
                  <a:rect l="l" t="t" r="r" b="b"/>
                  <a:pathLst>
                    <a:path w="12246" h="12245" extrusionOk="0">
                      <a:moveTo>
                        <a:pt x="0" y="0"/>
                      </a:moveTo>
                      <a:lnTo>
                        <a:pt x="0" y="12245"/>
                      </a:lnTo>
                      <a:lnTo>
                        <a:pt x="12245" y="1224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88" name="Google Shape;4288;p24"/>
            <p:cNvGrpSpPr/>
            <p:nvPr/>
          </p:nvGrpSpPr>
          <p:grpSpPr>
            <a:xfrm>
              <a:off x="414191" y="3387487"/>
              <a:ext cx="636299" cy="675799"/>
              <a:chOff x="6163859" y="4325295"/>
              <a:chExt cx="1007280" cy="1069810"/>
            </a:xfrm>
          </p:grpSpPr>
          <p:sp>
            <p:nvSpPr>
              <p:cNvPr id="4289" name="Google Shape;4289;p24"/>
              <p:cNvSpPr/>
              <p:nvPr/>
            </p:nvSpPr>
            <p:spPr>
              <a:xfrm>
                <a:off x="6719586" y="5332558"/>
                <a:ext cx="62541" cy="62546"/>
              </a:xfrm>
              <a:custGeom>
                <a:avLst/>
                <a:gdLst/>
                <a:ahLst/>
                <a:cxnLst/>
                <a:rect l="l" t="t" r="r" b="b"/>
                <a:pathLst>
                  <a:path w="12245" h="12246" extrusionOk="0">
                    <a:moveTo>
                      <a:pt x="0" y="0"/>
                    </a:moveTo>
                    <a:lnTo>
                      <a:pt x="0" y="12245"/>
                    </a:lnTo>
                    <a:lnTo>
                      <a:pt x="12245" y="12245"/>
                    </a:lnTo>
                    <a:lnTo>
                      <a:pt x="1224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24"/>
              <p:cNvSpPr/>
              <p:nvPr/>
            </p:nvSpPr>
            <p:spPr>
              <a:xfrm>
                <a:off x="6670963" y="5332558"/>
                <a:ext cx="48644" cy="62546"/>
              </a:xfrm>
              <a:custGeom>
                <a:avLst/>
                <a:gdLst/>
                <a:ahLst/>
                <a:cxnLst/>
                <a:rect l="l" t="t" r="r" b="b"/>
                <a:pathLst>
                  <a:path w="9524" h="12246" extrusionOk="0">
                    <a:moveTo>
                      <a:pt x="0" y="0"/>
                    </a:moveTo>
                    <a:lnTo>
                      <a:pt x="0" y="12245"/>
                    </a:lnTo>
                    <a:lnTo>
                      <a:pt x="9523" y="12245"/>
                    </a:lnTo>
                    <a:lnTo>
                      <a:pt x="9523"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24"/>
              <p:cNvSpPr/>
              <p:nvPr/>
            </p:nvSpPr>
            <p:spPr>
              <a:xfrm>
                <a:off x="6615387" y="5332558"/>
                <a:ext cx="55600" cy="62546"/>
              </a:xfrm>
              <a:custGeom>
                <a:avLst/>
                <a:gdLst/>
                <a:ahLst/>
                <a:cxnLst/>
                <a:rect l="l" t="t" r="r" b="b"/>
                <a:pathLst>
                  <a:path w="10886" h="12246" extrusionOk="0">
                    <a:moveTo>
                      <a:pt x="1" y="0"/>
                    </a:moveTo>
                    <a:lnTo>
                      <a:pt x="1" y="12245"/>
                    </a:lnTo>
                    <a:lnTo>
                      <a:pt x="10885" y="1224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24"/>
              <p:cNvSpPr/>
              <p:nvPr/>
            </p:nvSpPr>
            <p:spPr>
              <a:xfrm>
                <a:off x="6552862" y="5332558"/>
                <a:ext cx="62552" cy="62546"/>
              </a:xfrm>
              <a:custGeom>
                <a:avLst/>
                <a:gdLst/>
                <a:ahLst/>
                <a:cxnLst/>
                <a:rect l="l" t="t" r="r" b="b"/>
                <a:pathLst>
                  <a:path w="12247" h="12246" extrusionOk="0">
                    <a:moveTo>
                      <a:pt x="1" y="0"/>
                    </a:moveTo>
                    <a:lnTo>
                      <a:pt x="1" y="12245"/>
                    </a:lnTo>
                    <a:lnTo>
                      <a:pt x="12247" y="12245"/>
                    </a:lnTo>
                    <a:lnTo>
                      <a:pt x="12247"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24"/>
              <p:cNvSpPr/>
              <p:nvPr/>
            </p:nvSpPr>
            <p:spPr>
              <a:xfrm>
                <a:off x="6719586" y="5276982"/>
                <a:ext cx="62541" cy="55600"/>
              </a:xfrm>
              <a:custGeom>
                <a:avLst/>
                <a:gdLst/>
                <a:ahLst/>
                <a:cxnLst/>
                <a:rect l="l" t="t" r="r" b="b"/>
                <a:pathLst>
                  <a:path w="12245" h="10886" extrusionOk="0">
                    <a:moveTo>
                      <a:pt x="0" y="1"/>
                    </a:moveTo>
                    <a:lnTo>
                      <a:pt x="0" y="10885"/>
                    </a:lnTo>
                    <a:lnTo>
                      <a:pt x="12245" y="10885"/>
                    </a:lnTo>
                    <a:lnTo>
                      <a:pt x="1224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24"/>
              <p:cNvSpPr/>
              <p:nvPr/>
            </p:nvSpPr>
            <p:spPr>
              <a:xfrm>
                <a:off x="6670963" y="5276982"/>
                <a:ext cx="48644" cy="55600"/>
              </a:xfrm>
              <a:custGeom>
                <a:avLst/>
                <a:gdLst/>
                <a:ahLst/>
                <a:cxnLst/>
                <a:rect l="l" t="t" r="r" b="b"/>
                <a:pathLst>
                  <a:path w="9524" h="10886" extrusionOk="0">
                    <a:moveTo>
                      <a:pt x="0" y="1"/>
                    </a:moveTo>
                    <a:lnTo>
                      <a:pt x="0" y="10885"/>
                    </a:lnTo>
                    <a:lnTo>
                      <a:pt x="9523" y="10885"/>
                    </a:lnTo>
                    <a:lnTo>
                      <a:pt x="9523"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24"/>
              <p:cNvSpPr/>
              <p:nvPr/>
            </p:nvSpPr>
            <p:spPr>
              <a:xfrm>
                <a:off x="6615387" y="5276982"/>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24"/>
              <p:cNvSpPr/>
              <p:nvPr/>
            </p:nvSpPr>
            <p:spPr>
              <a:xfrm>
                <a:off x="6552862" y="5276982"/>
                <a:ext cx="62552" cy="55600"/>
              </a:xfrm>
              <a:custGeom>
                <a:avLst/>
                <a:gdLst/>
                <a:ahLst/>
                <a:cxnLst/>
                <a:rect l="l" t="t" r="r" b="b"/>
                <a:pathLst>
                  <a:path w="12247" h="10886" extrusionOk="0">
                    <a:moveTo>
                      <a:pt x="1" y="1"/>
                    </a:moveTo>
                    <a:lnTo>
                      <a:pt x="1" y="10885"/>
                    </a:lnTo>
                    <a:lnTo>
                      <a:pt x="12247" y="10885"/>
                    </a:lnTo>
                    <a:lnTo>
                      <a:pt x="12247"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24"/>
              <p:cNvSpPr/>
              <p:nvPr/>
            </p:nvSpPr>
            <p:spPr>
              <a:xfrm>
                <a:off x="6719586" y="5221411"/>
                <a:ext cx="62541" cy="55595"/>
              </a:xfrm>
              <a:custGeom>
                <a:avLst/>
                <a:gdLst/>
                <a:ahLst/>
                <a:cxnLst/>
                <a:rect l="l" t="t" r="r" b="b"/>
                <a:pathLst>
                  <a:path w="12245" h="10885" extrusionOk="0">
                    <a:moveTo>
                      <a:pt x="0" y="0"/>
                    </a:moveTo>
                    <a:lnTo>
                      <a:pt x="0" y="10885"/>
                    </a:lnTo>
                    <a:lnTo>
                      <a:pt x="12245" y="10885"/>
                    </a:lnTo>
                    <a:lnTo>
                      <a:pt x="1224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24"/>
              <p:cNvSpPr/>
              <p:nvPr/>
            </p:nvSpPr>
            <p:spPr>
              <a:xfrm>
                <a:off x="6670963" y="5221411"/>
                <a:ext cx="48644" cy="55595"/>
              </a:xfrm>
              <a:custGeom>
                <a:avLst/>
                <a:gdLst/>
                <a:ahLst/>
                <a:cxnLst/>
                <a:rect l="l" t="t" r="r" b="b"/>
                <a:pathLst>
                  <a:path w="9524" h="10885" extrusionOk="0">
                    <a:moveTo>
                      <a:pt x="0" y="0"/>
                    </a:moveTo>
                    <a:lnTo>
                      <a:pt x="0" y="10885"/>
                    </a:lnTo>
                    <a:lnTo>
                      <a:pt x="9523" y="10885"/>
                    </a:lnTo>
                    <a:lnTo>
                      <a:pt x="9523"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24"/>
              <p:cNvSpPr/>
              <p:nvPr/>
            </p:nvSpPr>
            <p:spPr>
              <a:xfrm>
                <a:off x="6615387" y="5221411"/>
                <a:ext cx="55600" cy="55595"/>
              </a:xfrm>
              <a:custGeom>
                <a:avLst/>
                <a:gdLst/>
                <a:ahLst/>
                <a:cxnLst/>
                <a:rect l="l" t="t" r="r" b="b"/>
                <a:pathLst>
                  <a:path w="10886" h="10885" extrusionOk="0">
                    <a:moveTo>
                      <a:pt x="1" y="0"/>
                    </a:moveTo>
                    <a:lnTo>
                      <a:pt x="1"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24"/>
              <p:cNvSpPr/>
              <p:nvPr/>
            </p:nvSpPr>
            <p:spPr>
              <a:xfrm>
                <a:off x="6552862" y="5221411"/>
                <a:ext cx="62552" cy="55595"/>
              </a:xfrm>
              <a:custGeom>
                <a:avLst/>
                <a:gdLst/>
                <a:ahLst/>
                <a:cxnLst/>
                <a:rect l="l" t="t" r="r" b="b"/>
                <a:pathLst>
                  <a:path w="12247" h="10885" extrusionOk="0">
                    <a:moveTo>
                      <a:pt x="1" y="0"/>
                    </a:moveTo>
                    <a:lnTo>
                      <a:pt x="1" y="10885"/>
                    </a:lnTo>
                    <a:lnTo>
                      <a:pt x="12247" y="10885"/>
                    </a:lnTo>
                    <a:lnTo>
                      <a:pt x="12247"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24"/>
              <p:cNvSpPr/>
              <p:nvPr/>
            </p:nvSpPr>
            <p:spPr>
              <a:xfrm>
                <a:off x="6719586" y="5165834"/>
                <a:ext cx="62541" cy="55600"/>
              </a:xfrm>
              <a:custGeom>
                <a:avLst/>
                <a:gdLst/>
                <a:ahLst/>
                <a:cxnLst/>
                <a:rect l="l" t="t" r="r" b="b"/>
                <a:pathLst>
                  <a:path w="12245" h="10886" extrusionOk="0">
                    <a:moveTo>
                      <a:pt x="0" y="1"/>
                    </a:moveTo>
                    <a:lnTo>
                      <a:pt x="0" y="10885"/>
                    </a:lnTo>
                    <a:lnTo>
                      <a:pt x="12245" y="10885"/>
                    </a:lnTo>
                    <a:lnTo>
                      <a:pt x="1224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24"/>
              <p:cNvSpPr/>
              <p:nvPr/>
            </p:nvSpPr>
            <p:spPr>
              <a:xfrm>
                <a:off x="6670963" y="5165834"/>
                <a:ext cx="48644" cy="55600"/>
              </a:xfrm>
              <a:custGeom>
                <a:avLst/>
                <a:gdLst/>
                <a:ahLst/>
                <a:cxnLst/>
                <a:rect l="l" t="t" r="r" b="b"/>
                <a:pathLst>
                  <a:path w="9524" h="10886" extrusionOk="0">
                    <a:moveTo>
                      <a:pt x="0" y="1"/>
                    </a:moveTo>
                    <a:lnTo>
                      <a:pt x="0" y="10885"/>
                    </a:lnTo>
                    <a:lnTo>
                      <a:pt x="9523" y="10885"/>
                    </a:lnTo>
                    <a:lnTo>
                      <a:pt x="9523"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24"/>
              <p:cNvSpPr/>
              <p:nvPr/>
            </p:nvSpPr>
            <p:spPr>
              <a:xfrm>
                <a:off x="6615387" y="5165834"/>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24"/>
              <p:cNvSpPr/>
              <p:nvPr/>
            </p:nvSpPr>
            <p:spPr>
              <a:xfrm>
                <a:off x="6552862" y="5165834"/>
                <a:ext cx="62552" cy="55600"/>
              </a:xfrm>
              <a:custGeom>
                <a:avLst/>
                <a:gdLst/>
                <a:ahLst/>
                <a:cxnLst/>
                <a:rect l="l" t="t" r="r" b="b"/>
                <a:pathLst>
                  <a:path w="12247" h="10886" extrusionOk="0">
                    <a:moveTo>
                      <a:pt x="1" y="1"/>
                    </a:moveTo>
                    <a:lnTo>
                      <a:pt x="1" y="10885"/>
                    </a:lnTo>
                    <a:lnTo>
                      <a:pt x="12247" y="10885"/>
                    </a:lnTo>
                    <a:lnTo>
                      <a:pt x="12247"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24"/>
              <p:cNvSpPr/>
              <p:nvPr/>
            </p:nvSpPr>
            <p:spPr>
              <a:xfrm>
                <a:off x="6719586" y="5110263"/>
                <a:ext cx="62541" cy="55595"/>
              </a:xfrm>
              <a:custGeom>
                <a:avLst/>
                <a:gdLst/>
                <a:ahLst/>
                <a:cxnLst/>
                <a:rect l="l" t="t" r="r" b="b"/>
                <a:pathLst>
                  <a:path w="12245" h="10885" extrusionOk="0">
                    <a:moveTo>
                      <a:pt x="0" y="1"/>
                    </a:moveTo>
                    <a:lnTo>
                      <a:pt x="0" y="10885"/>
                    </a:lnTo>
                    <a:lnTo>
                      <a:pt x="12245" y="10885"/>
                    </a:lnTo>
                    <a:lnTo>
                      <a:pt x="1224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24"/>
              <p:cNvSpPr/>
              <p:nvPr/>
            </p:nvSpPr>
            <p:spPr>
              <a:xfrm>
                <a:off x="6670963" y="5110263"/>
                <a:ext cx="48644" cy="55595"/>
              </a:xfrm>
              <a:custGeom>
                <a:avLst/>
                <a:gdLst/>
                <a:ahLst/>
                <a:cxnLst/>
                <a:rect l="l" t="t" r="r" b="b"/>
                <a:pathLst>
                  <a:path w="9524" h="10885" extrusionOk="0">
                    <a:moveTo>
                      <a:pt x="0" y="1"/>
                    </a:moveTo>
                    <a:lnTo>
                      <a:pt x="0" y="10885"/>
                    </a:lnTo>
                    <a:lnTo>
                      <a:pt x="9523" y="10885"/>
                    </a:lnTo>
                    <a:lnTo>
                      <a:pt x="9523"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24"/>
              <p:cNvSpPr/>
              <p:nvPr/>
            </p:nvSpPr>
            <p:spPr>
              <a:xfrm>
                <a:off x="6615387" y="5110263"/>
                <a:ext cx="55600" cy="55595"/>
              </a:xfrm>
              <a:custGeom>
                <a:avLst/>
                <a:gdLst/>
                <a:ahLst/>
                <a:cxnLst/>
                <a:rect l="l" t="t" r="r" b="b"/>
                <a:pathLst>
                  <a:path w="10886" h="10885" extrusionOk="0">
                    <a:moveTo>
                      <a:pt x="1" y="1"/>
                    </a:moveTo>
                    <a:lnTo>
                      <a:pt x="1"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24"/>
              <p:cNvSpPr/>
              <p:nvPr/>
            </p:nvSpPr>
            <p:spPr>
              <a:xfrm>
                <a:off x="6552862" y="5110263"/>
                <a:ext cx="62552" cy="55595"/>
              </a:xfrm>
              <a:custGeom>
                <a:avLst/>
                <a:gdLst/>
                <a:ahLst/>
                <a:cxnLst/>
                <a:rect l="l" t="t" r="r" b="b"/>
                <a:pathLst>
                  <a:path w="12247" h="10885" extrusionOk="0">
                    <a:moveTo>
                      <a:pt x="1" y="1"/>
                    </a:moveTo>
                    <a:lnTo>
                      <a:pt x="1" y="10885"/>
                    </a:lnTo>
                    <a:lnTo>
                      <a:pt x="12247" y="10885"/>
                    </a:lnTo>
                    <a:lnTo>
                      <a:pt x="12247"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24"/>
              <p:cNvSpPr/>
              <p:nvPr/>
            </p:nvSpPr>
            <p:spPr>
              <a:xfrm>
                <a:off x="6837677" y="5054691"/>
                <a:ext cx="55595" cy="55595"/>
              </a:xfrm>
              <a:custGeom>
                <a:avLst/>
                <a:gdLst/>
                <a:ahLst/>
                <a:cxnLst/>
                <a:rect l="l" t="t" r="r" b="b"/>
                <a:pathLst>
                  <a:path w="10885" h="10885" extrusionOk="0">
                    <a:moveTo>
                      <a:pt x="0" y="0"/>
                    </a:moveTo>
                    <a:lnTo>
                      <a:pt x="0"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24"/>
              <p:cNvSpPr/>
              <p:nvPr/>
            </p:nvSpPr>
            <p:spPr>
              <a:xfrm>
                <a:off x="6782101" y="5054691"/>
                <a:ext cx="55600" cy="55595"/>
              </a:xfrm>
              <a:custGeom>
                <a:avLst/>
                <a:gdLst/>
                <a:ahLst/>
                <a:cxnLst/>
                <a:rect l="l" t="t" r="r" b="b"/>
                <a:pathLst>
                  <a:path w="10886" h="10885" extrusionOk="0">
                    <a:moveTo>
                      <a:pt x="1" y="0"/>
                    </a:moveTo>
                    <a:lnTo>
                      <a:pt x="1"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24"/>
              <p:cNvSpPr/>
              <p:nvPr/>
            </p:nvSpPr>
            <p:spPr>
              <a:xfrm>
                <a:off x="6719586" y="5054691"/>
                <a:ext cx="62541" cy="55595"/>
              </a:xfrm>
              <a:custGeom>
                <a:avLst/>
                <a:gdLst/>
                <a:ahLst/>
                <a:cxnLst/>
                <a:rect l="l" t="t" r="r" b="b"/>
                <a:pathLst>
                  <a:path w="12245" h="10885" extrusionOk="0">
                    <a:moveTo>
                      <a:pt x="0" y="0"/>
                    </a:moveTo>
                    <a:lnTo>
                      <a:pt x="0" y="10885"/>
                    </a:lnTo>
                    <a:lnTo>
                      <a:pt x="12245" y="10885"/>
                    </a:lnTo>
                    <a:lnTo>
                      <a:pt x="1224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24"/>
              <p:cNvSpPr/>
              <p:nvPr/>
            </p:nvSpPr>
            <p:spPr>
              <a:xfrm>
                <a:off x="6670963" y="5054691"/>
                <a:ext cx="48644" cy="55595"/>
              </a:xfrm>
              <a:custGeom>
                <a:avLst/>
                <a:gdLst/>
                <a:ahLst/>
                <a:cxnLst/>
                <a:rect l="l" t="t" r="r" b="b"/>
                <a:pathLst>
                  <a:path w="9524" h="10885" extrusionOk="0">
                    <a:moveTo>
                      <a:pt x="0" y="0"/>
                    </a:moveTo>
                    <a:lnTo>
                      <a:pt x="0" y="10885"/>
                    </a:lnTo>
                    <a:lnTo>
                      <a:pt x="9523" y="10885"/>
                    </a:lnTo>
                    <a:lnTo>
                      <a:pt x="9523"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24"/>
              <p:cNvSpPr/>
              <p:nvPr/>
            </p:nvSpPr>
            <p:spPr>
              <a:xfrm>
                <a:off x="6615387" y="5054691"/>
                <a:ext cx="55600" cy="55595"/>
              </a:xfrm>
              <a:custGeom>
                <a:avLst/>
                <a:gdLst/>
                <a:ahLst/>
                <a:cxnLst/>
                <a:rect l="l" t="t" r="r" b="b"/>
                <a:pathLst>
                  <a:path w="10886" h="10885" extrusionOk="0">
                    <a:moveTo>
                      <a:pt x="1" y="0"/>
                    </a:moveTo>
                    <a:lnTo>
                      <a:pt x="1"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24"/>
              <p:cNvSpPr/>
              <p:nvPr/>
            </p:nvSpPr>
            <p:spPr>
              <a:xfrm>
                <a:off x="6552862" y="5054691"/>
                <a:ext cx="62552" cy="55595"/>
              </a:xfrm>
              <a:custGeom>
                <a:avLst/>
                <a:gdLst/>
                <a:ahLst/>
                <a:cxnLst/>
                <a:rect l="l" t="t" r="r" b="b"/>
                <a:pathLst>
                  <a:path w="12247" h="10885" extrusionOk="0">
                    <a:moveTo>
                      <a:pt x="1" y="0"/>
                    </a:moveTo>
                    <a:lnTo>
                      <a:pt x="1" y="10885"/>
                    </a:lnTo>
                    <a:lnTo>
                      <a:pt x="12247" y="10885"/>
                    </a:lnTo>
                    <a:lnTo>
                      <a:pt x="12247"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24"/>
              <p:cNvSpPr/>
              <p:nvPr/>
            </p:nvSpPr>
            <p:spPr>
              <a:xfrm>
                <a:off x="6504240" y="5054691"/>
                <a:ext cx="48649" cy="55595"/>
              </a:xfrm>
              <a:custGeom>
                <a:avLst/>
                <a:gdLst/>
                <a:ahLst/>
                <a:cxnLst/>
                <a:rect l="l" t="t" r="r" b="b"/>
                <a:pathLst>
                  <a:path w="9525" h="10885" extrusionOk="0">
                    <a:moveTo>
                      <a:pt x="1" y="0"/>
                    </a:moveTo>
                    <a:lnTo>
                      <a:pt x="1" y="10885"/>
                    </a:lnTo>
                    <a:lnTo>
                      <a:pt x="9525" y="10885"/>
                    </a:lnTo>
                    <a:lnTo>
                      <a:pt x="952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24"/>
              <p:cNvSpPr/>
              <p:nvPr/>
            </p:nvSpPr>
            <p:spPr>
              <a:xfrm>
                <a:off x="6448669" y="5054691"/>
                <a:ext cx="55595" cy="55595"/>
              </a:xfrm>
              <a:custGeom>
                <a:avLst/>
                <a:gdLst/>
                <a:ahLst/>
                <a:cxnLst/>
                <a:rect l="l" t="t" r="r" b="b"/>
                <a:pathLst>
                  <a:path w="10885" h="10885" extrusionOk="0">
                    <a:moveTo>
                      <a:pt x="0" y="0"/>
                    </a:moveTo>
                    <a:lnTo>
                      <a:pt x="0"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24"/>
              <p:cNvSpPr/>
              <p:nvPr/>
            </p:nvSpPr>
            <p:spPr>
              <a:xfrm>
                <a:off x="6386148" y="5054691"/>
                <a:ext cx="62546" cy="55595"/>
              </a:xfrm>
              <a:custGeom>
                <a:avLst/>
                <a:gdLst/>
                <a:ahLst/>
                <a:cxnLst/>
                <a:rect l="l" t="t" r="r" b="b"/>
                <a:pathLst>
                  <a:path w="12246" h="10885" extrusionOk="0">
                    <a:moveTo>
                      <a:pt x="1" y="0"/>
                    </a:moveTo>
                    <a:lnTo>
                      <a:pt x="1" y="10885"/>
                    </a:lnTo>
                    <a:lnTo>
                      <a:pt x="12245" y="10885"/>
                    </a:lnTo>
                    <a:lnTo>
                      <a:pt x="1224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24"/>
              <p:cNvSpPr/>
              <p:nvPr/>
            </p:nvSpPr>
            <p:spPr>
              <a:xfrm>
                <a:off x="6837677" y="4999115"/>
                <a:ext cx="55595" cy="55600"/>
              </a:xfrm>
              <a:custGeom>
                <a:avLst/>
                <a:gdLst/>
                <a:ahLst/>
                <a:cxnLst/>
                <a:rect l="l" t="t" r="r" b="b"/>
                <a:pathLst>
                  <a:path w="10885" h="10886" extrusionOk="0">
                    <a:moveTo>
                      <a:pt x="0" y="1"/>
                    </a:moveTo>
                    <a:lnTo>
                      <a:pt x="0"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24"/>
              <p:cNvSpPr/>
              <p:nvPr/>
            </p:nvSpPr>
            <p:spPr>
              <a:xfrm>
                <a:off x="6615387" y="4999115"/>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24"/>
              <p:cNvSpPr/>
              <p:nvPr/>
            </p:nvSpPr>
            <p:spPr>
              <a:xfrm>
                <a:off x="6386148" y="4999115"/>
                <a:ext cx="62546" cy="55600"/>
              </a:xfrm>
              <a:custGeom>
                <a:avLst/>
                <a:gdLst/>
                <a:ahLst/>
                <a:cxnLst/>
                <a:rect l="l" t="t" r="r" b="b"/>
                <a:pathLst>
                  <a:path w="12246" h="10886" extrusionOk="0">
                    <a:moveTo>
                      <a:pt x="1" y="1"/>
                    </a:moveTo>
                    <a:lnTo>
                      <a:pt x="1" y="10885"/>
                    </a:lnTo>
                    <a:lnTo>
                      <a:pt x="12245" y="10885"/>
                    </a:lnTo>
                    <a:lnTo>
                      <a:pt x="1224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24"/>
              <p:cNvSpPr/>
              <p:nvPr/>
            </p:nvSpPr>
            <p:spPr>
              <a:xfrm>
                <a:off x="6837677" y="4943544"/>
                <a:ext cx="55595" cy="55595"/>
              </a:xfrm>
              <a:custGeom>
                <a:avLst/>
                <a:gdLst/>
                <a:ahLst/>
                <a:cxnLst/>
                <a:rect l="l" t="t" r="r" b="b"/>
                <a:pathLst>
                  <a:path w="10885" h="10885" extrusionOk="0">
                    <a:moveTo>
                      <a:pt x="0" y="0"/>
                    </a:moveTo>
                    <a:lnTo>
                      <a:pt x="0"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24"/>
              <p:cNvSpPr/>
              <p:nvPr/>
            </p:nvSpPr>
            <p:spPr>
              <a:xfrm>
                <a:off x="6615387" y="4943544"/>
                <a:ext cx="55600" cy="55595"/>
              </a:xfrm>
              <a:custGeom>
                <a:avLst/>
                <a:gdLst/>
                <a:ahLst/>
                <a:cxnLst/>
                <a:rect l="l" t="t" r="r" b="b"/>
                <a:pathLst>
                  <a:path w="10886" h="10885" extrusionOk="0">
                    <a:moveTo>
                      <a:pt x="1" y="0"/>
                    </a:moveTo>
                    <a:lnTo>
                      <a:pt x="1"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24"/>
              <p:cNvSpPr/>
              <p:nvPr/>
            </p:nvSpPr>
            <p:spPr>
              <a:xfrm>
                <a:off x="6386148" y="4943544"/>
                <a:ext cx="62546" cy="55595"/>
              </a:xfrm>
              <a:custGeom>
                <a:avLst/>
                <a:gdLst/>
                <a:ahLst/>
                <a:cxnLst/>
                <a:rect l="l" t="t" r="r" b="b"/>
                <a:pathLst>
                  <a:path w="12246" h="10885" extrusionOk="0">
                    <a:moveTo>
                      <a:pt x="1" y="0"/>
                    </a:moveTo>
                    <a:lnTo>
                      <a:pt x="1" y="10885"/>
                    </a:lnTo>
                    <a:lnTo>
                      <a:pt x="12245" y="10885"/>
                    </a:lnTo>
                    <a:lnTo>
                      <a:pt x="1224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24"/>
              <p:cNvSpPr/>
              <p:nvPr/>
            </p:nvSpPr>
            <p:spPr>
              <a:xfrm>
                <a:off x="6837677" y="4887972"/>
                <a:ext cx="55595" cy="55600"/>
              </a:xfrm>
              <a:custGeom>
                <a:avLst/>
                <a:gdLst/>
                <a:ahLst/>
                <a:cxnLst/>
                <a:rect l="l" t="t" r="r" b="b"/>
                <a:pathLst>
                  <a:path w="10885" h="10886" extrusionOk="0">
                    <a:moveTo>
                      <a:pt x="0" y="1"/>
                    </a:moveTo>
                    <a:lnTo>
                      <a:pt x="0"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24"/>
              <p:cNvSpPr/>
              <p:nvPr/>
            </p:nvSpPr>
            <p:spPr>
              <a:xfrm>
                <a:off x="6615387" y="4887972"/>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24"/>
              <p:cNvSpPr/>
              <p:nvPr/>
            </p:nvSpPr>
            <p:spPr>
              <a:xfrm>
                <a:off x="6386148" y="4887972"/>
                <a:ext cx="62546" cy="55600"/>
              </a:xfrm>
              <a:custGeom>
                <a:avLst/>
                <a:gdLst/>
                <a:ahLst/>
                <a:cxnLst/>
                <a:rect l="l" t="t" r="r" b="b"/>
                <a:pathLst>
                  <a:path w="12246" h="10886" extrusionOk="0">
                    <a:moveTo>
                      <a:pt x="1" y="1"/>
                    </a:moveTo>
                    <a:lnTo>
                      <a:pt x="1" y="10885"/>
                    </a:lnTo>
                    <a:lnTo>
                      <a:pt x="12245" y="10885"/>
                    </a:lnTo>
                    <a:lnTo>
                      <a:pt x="1224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24"/>
              <p:cNvSpPr/>
              <p:nvPr/>
            </p:nvSpPr>
            <p:spPr>
              <a:xfrm>
                <a:off x="7059967" y="4832401"/>
                <a:ext cx="55600" cy="55590"/>
              </a:xfrm>
              <a:custGeom>
                <a:avLst/>
                <a:gdLst/>
                <a:ahLst/>
                <a:cxnLst/>
                <a:rect l="l" t="t" r="r" b="b"/>
                <a:pathLst>
                  <a:path w="10886" h="10884" extrusionOk="0">
                    <a:moveTo>
                      <a:pt x="1" y="0"/>
                    </a:moveTo>
                    <a:lnTo>
                      <a:pt x="1" y="10884"/>
                    </a:lnTo>
                    <a:lnTo>
                      <a:pt x="10885" y="10884"/>
                    </a:lnTo>
                    <a:lnTo>
                      <a:pt x="1088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24"/>
              <p:cNvSpPr/>
              <p:nvPr/>
            </p:nvSpPr>
            <p:spPr>
              <a:xfrm>
                <a:off x="7004396" y="4832401"/>
                <a:ext cx="55595" cy="55590"/>
              </a:xfrm>
              <a:custGeom>
                <a:avLst/>
                <a:gdLst/>
                <a:ahLst/>
                <a:cxnLst/>
                <a:rect l="l" t="t" r="r" b="b"/>
                <a:pathLst>
                  <a:path w="10885" h="10884" extrusionOk="0">
                    <a:moveTo>
                      <a:pt x="0" y="0"/>
                    </a:moveTo>
                    <a:lnTo>
                      <a:pt x="0" y="10884"/>
                    </a:lnTo>
                    <a:lnTo>
                      <a:pt x="10885" y="10884"/>
                    </a:lnTo>
                    <a:lnTo>
                      <a:pt x="1088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24"/>
              <p:cNvSpPr/>
              <p:nvPr/>
            </p:nvSpPr>
            <p:spPr>
              <a:xfrm>
                <a:off x="6948824" y="4832401"/>
                <a:ext cx="55595" cy="55590"/>
              </a:xfrm>
              <a:custGeom>
                <a:avLst/>
                <a:gdLst/>
                <a:ahLst/>
                <a:cxnLst/>
                <a:rect l="l" t="t" r="r" b="b"/>
                <a:pathLst>
                  <a:path w="10885" h="10884" extrusionOk="0">
                    <a:moveTo>
                      <a:pt x="0" y="0"/>
                    </a:moveTo>
                    <a:lnTo>
                      <a:pt x="0" y="10884"/>
                    </a:lnTo>
                    <a:lnTo>
                      <a:pt x="10884" y="10884"/>
                    </a:lnTo>
                    <a:lnTo>
                      <a:pt x="1088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24"/>
              <p:cNvSpPr/>
              <p:nvPr/>
            </p:nvSpPr>
            <p:spPr>
              <a:xfrm>
                <a:off x="6893248" y="4832401"/>
                <a:ext cx="55600" cy="55590"/>
              </a:xfrm>
              <a:custGeom>
                <a:avLst/>
                <a:gdLst/>
                <a:ahLst/>
                <a:cxnLst/>
                <a:rect l="l" t="t" r="r" b="b"/>
                <a:pathLst>
                  <a:path w="10886" h="10884" extrusionOk="0">
                    <a:moveTo>
                      <a:pt x="1" y="0"/>
                    </a:moveTo>
                    <a:lnTo>
                      <a:pt x="1" y="10884"/>
                    </a:lnTo>
                    <a:lnTo>
                      <a:pt x="10885" y="10884"/>
                    </a:lnTo>
                    <a:lnTo>
                      <a:pt x="1088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24"/>
              <p:cNvSpPr/>
              <p:nvPr/>
            </p:nvSpPr>
            <p:spPr>
              <a:xfrm>
                <a:off x="6837677" y="4832401"/>
                <a:ext cx="55595" cy="55590"/>
              </a:xfrm>
              <a:custGeom>
                <a:avLst/>
                <a:gdLst/>
                <a:ahLst/>
                <a:cxnLst/>
                <a:rect l="l" t="t" r="r" b="b"/>
                <a:pathLst>
                  <a:path w="10885" h="10884" extrusionOk="0">
                    <a:moveTo>
                      <a:pt x="0" y="0"/>
                    </a:moveTo>
                    <a:lnTo>
                      <a:pt x="0" y="10884"/>
                    </a:lnTo>
                    <a:lnTo>
                      <a:pt x="10885" y="10884"/>
                    </a:lnTo>
                    <a:lnTo>
                      <a:pt x="1088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24"/>
              <p:cNvSpPr/>
              <p:nvPr/>
            </p:nvSpPr>
            <p:spPr>
              <a:xfrm>
                <a:off x="6782101" y="4832401"/>
                <a:ext cx="55600" cy="55590"/>
              </a:xfrm>
              <a:custGeom>
                <a:avLst/>
                <a:gdLst/>
                <a:ahLst/>
                <a:cxnLst/>
                <a:rect l="l" t="t" r="r" b="b"/>
                <a:pathLst>
                  <a:path w="10886" h="10884" extrusionOk="0">
                    <a:moveTo>
                      <a:pt x="1" y="0"/>
                    </a:moveTo>
                    <a:lnTo>
                      <a:pt x="1" y="10884"/>
                    </a:lnTo>
                    <a:lnTo>
                      <a:pt x="10885" y="10884"/>
                    </a:lnTo>
                    <a:lnTo>
                      <a:pt x="1088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24"/>
              <p:cNvSpPr/>
              <p:nvPr/>
            </p:nvSpPr>
            <p:spPr>
              <a:xfrm>
                <a:off x="6719586" y="4832401"/>
                <a:ext cx="62541" cy="55590"/>
              </a:xfrm>
              <a:custGeom>
                <a:avLst/>
                <a:gdLst/>
                <a:ahLst/>
                <a:cxnLst/>
                <a:rect l="l" t="t" r="r" b="b"/>
                <a:pathLst>
                  <a:path w="12245" h="10884" extrusionOk="0">
                    <a:moveTo>
                      <a:pt x="0" y="0"/>
                    </a:moveTo>
                    <a:lnTo>
                      <a:pt x="0" y="10884"/>
                    </a:lnTo>
                    <a:lnTo>
                      <a:pt x="12245" y="10884"/>
                    </a:lnTo>
                    <a:lnTo>
                      <a:pt x="1224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24"/>
              <p:cNvSpPr/>
              <p:nvPr/>
            </p:nvSpPr>
            <p:spPr>
              <a:xfrm>
                <a:off x="6670963" y="4832401"/>
                <a:ext cx="48644" cy="55590"/>
              </a:xfrm>
              <a:custGeom>
                <a:avLst/>
                <a:gdLst/>
                <a:ahLst/>
                <a:cxnLst/>
                <a:rect l="l" t="t" r="r" b="b"/>
                <a:pathLst>
                  <a:path w="9524" h="10884" extrusionOk="0">
                    <a:moveTo>
                      <a:pt x="0" y="0"/>
                    </a:moveTo>
                    <a:lnTo>
                      <a:pt x="0" y="10884"/>
                    </a:lnTo>
                    <a:lnTo>
                      <a:pt x="9523" y="10884"/>
                    </a:lnTo>
                    <a:lnTo>
                      <a:pt x="95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24"/>
              <p:cNvSpPr/>
              <p:nvPr/>
            </p:nvSpPr>
            <p:spPr>
              <a:xfrm>
                <a:off x="6615387" y="4832401"/>
                <a:ext cx="55600" cy="55590"/>
              </a:xfrm>
              <a:custGeom>
                <a:avLst/>
                <a:gdLst/>
                <a:ahLst/>
                <a:cxnLst/>
                <a:rect l="l" t="t" r="r" b="b"/>
                <a:pathLst>
                  <a:path w="10886" h="10884" extrusionOk="0">
                    <a:moveTo>
                      <a:pt x="1" y="0"/>
                    </a:moveTo>
                    <a:lnTo>
                      <a:pt x="1" y="10884"/>
                    </a:lnTo>
                    <a:lnTo>
                      <a:pt x="10885" y="10884"/>
                    </a:lnTo>
                    <a:lnTo>
                      <a:pt x="1088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24"/>
              <p:cNvSpPr/>
              <p:nvPr/>
            </p:nvSpPr>
            <p:spPr>
              <a:xfrm>
                <a:off x="6552862" y="4832401"/>
                <a:ext cx="62552" cy="55590"/>
              </a:xfrm>
              <a:custGeom>
                <a:avLst/>
                <a:gdLst/>
                <a:ahLst/>
                <a:cxnLst/>
                <a:rect l="l" t="t" r="r" b="b"/>
                <a:pathLst>
                  <a:path w="12247" h="10884" extrusionOk="0">
                    <a:moveTo>
                      <a:pt x="1" y="0"/>
                    </a:moveTo>
                    <a:lnTo>
                      <a:pt x="1" y="10884"/>
                    </a:lnTo>
                    <a:lnTo>
                      <a:pt x="12247" y="10884"/>
                    </a:lnTo>
                    <a:lnTo>
                      <a:pt x="12247"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24"/>
              <p:cNvSpPr/>
              <p:nvPr/>
            </p:nvSpPr>
            <p:spPr>
              <a:xfrm>
                <a:off x="6504240" y="4832401"/>
                <a:ext cx="48649" cy="55590"/>
              </a:xfrm>
              <a:custGeom>
                <a:avLst/>
                <a:gdLst/>
                <a:ahLst/>
                <a:cxnLst/>
                <a:rect l="l" t="t" r="r" b="b"/>
                <a:pathLst>
                  <a:path w="9525" h="10884" extrusionOk="0">
                    <a:moveTo>
                      <a:pt x="1" y="0"/>
                    </a:moveTo>
                    <a:lnTo>
                      <a:pt x="1" y="10884"/>
                    </a:lnTo>
                    <a:lnTo>
                      <a:pt x="9525" y="10884"/>
                    </a:lnTo>
                    <a:lnTo>
                      <a:pt x="952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24"/>
              <p:cNvSpPr/>
              <p:nvPr/>
            </p:nvSpPr>
            <p:spPr>
              <a:xfrm>
                <a:off x="6448669" y="4832401"/>
                <a:ext cx="55595" cy="55590"/>
              </a:xfrm>
              <a:custGeom>
                <a:avLst/>
                <a:gdLst/>
                <a:ahLst/>
                <a:cxnLst/>
                <a:rect l="l" t="t" r="r" b="b"/>
                <a:pathLst>
                  <a:path w="10885" h="10884" extrusionOk="0">
                    <a:moveTo>
                      <a:pt x="0" y="0"/>
                    </a:moveTo>
                    <a:lnTo>
                      <a:pt x="0" y="10884"/>
                    </a:lnTo>
                    <a:lnTo>
                      <a:pt x="10885" y="10884"/>
                    </a:lnTo>
                    <a:lnTo>
                      <a:pt x="1088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24"/>
              <p:cNvSpPr/>
              <p:nvPr/>
            </p:nvSpPr>
            <p:spPr>
              <a:xfrm>
                <a:off x="6386148" y="4832401"/>
                <a:ext cx="62546" cy="55590"/>
              </a:xfrm>
              <a:custGeom>
                <a:avLst/>
                <a:gdLst/>
                <a:ahLst/>
                <a:cxnLst/>
                <a:rect l="l" t="t" r="r" b="b"/>
                <a:pathLst>
                  <a:path w="12246" h="10884" extrusionOk="0">
                    <a:moveTo>
                      <a:pt x="1" y="0"/>
                    </a:moveTo>
                    <a:lnTo>
                      <a:pt x="1" y="10884"/>
                    </a:lnTo>
                    <a:lnTo>
                      <a:pt x="12245" y="10884"/>
                    </a:lnTo>
                    <a:lnTo>
                      <a:pt x="1224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24"/>
              <p:cNvSpPr/>
              <p:nvPr/>
            </p:nvSpPr>
            <p:spPr>
              <a:xfrm>
                <a:off x="6337521" y="4832401"/>
                <a:ext cx="48649" cy="55590"/>
              </a:xfrm>
              <a:custGeom>
                <a:avLst/>
                <a:gdLst/>
                <a:ahLst/>
                <a:cxnLst/>
                <a:rect l="l" t="t" r="r" b="b"/>
                <a:pathLst>
                  <a:path w="9525" h="10884" extrusionOk="0">
                    <a:moveTo>
                      <a:pt x="1" y="0"/>
                    </a:moveTo>
                    <a:lnTo>
                      <a:pt x="1" y="10884"/>
                    </a:lnTo>
                    <a:lnTo>
                      <a:pt x="9525" y="10884"/>
                    </a:lnTo>
                    <a:lnTo>
                      <a:pt x="952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24"/>
              <p:cNvSpPr/>
              <p:nvPr/>
            </p:nvSpPr>
            <p:spPr>
              <a:xfrm>
                <a:off x="6281950" y="4832401"/>
                <a:ext cx="55595" cy="55590"/>
              </a:xfrm>
              <a:custGeom>
                <a:avLst/>
                <a:gdLst/>
                <a:ahLst/>
                <a:cxnLst/>
                <a:rect l="l" t="t" r="r" b="b"/>
                <a:pathLst>
                  <a:path w="10885" h="10884" extrusionOk="0">
                    <a:moveTo>
                      <a:pt x="0" y="0"/>
                    </a:moveTo>
                    <a:lnTo>
                      <a:pt x="0" y="10884"/>
                    </a:lnTo>
                    <a:lnTo>
                      <a:pt x="10885" y="10884"/>
                    </a:lnTo>
                    <a:lnTo>
                      <a:pt x="1088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24"/>
              <p:cNvSpPr/>
              <p:nvPr/>
            </p:nvSpPr>
            <p:spPr>
              <a:xfrm>
                <a:off x="6219430" y="4832401"/>
                <a:ext cx="62546" cy="55590"/>
              </a:xfrm>
              <a:custGeom>
                <a:avLst/>
                <a:gdLst/>
                <a:ahLst/>
                <a:cxnLst/>
                <a:rect l="l" t="t" r="r" b="b"/>
                <a:pathLst>
                  <a:path w="12246" h="10884" extrusionOk="0">
                    <a:moveTo>
                      <a:pt x="0" y="0"/>
                    </a:moveTo>
                    <a:lnTo>
                      <a:pt x="0" y="10884"/>
                    </a:lnTo>
                    <a:lnTo>
                      <a:pt x="12245" y="10884"/>
                    </a:lnTo>
                    <a:lnTo>
                      <a:pt x="1224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24"/>
              <p:cNvSpPr/>
              <p:nvPr/>
            </p:nvSpPr>
            <p:spPr>
              <a:xfrm>
                <a:off x="7059967" y="4769881"/>
                <a:ext cx="55600" cy="62546"/>
              </a:xfrm>
              <a:custGeom>
                <a:avLst/>
                <a:gdLst/>
                <a:ahLst/>
                <a:cxnLst/>
                <a:rect l="l" t="t" r="r" b="b"/>
                <a:pathLst>
                  <a:path w="10886" h="12246" extrusionOk="0">
                    <a:moveTo>
                      <a:pt x="1" y="1"/>
                    </a:moveTo>
                    <a:lnTo>
                      <a:pt x="1"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24"/>
              <p:cNvSpPr/>
              <p:nvPr/>
            </p:nvSpPr>
            <p:spPr>
              <a:xfrm>
                <a:off x="7004396" y="4769881"/>
                <a:ext cx="55595" cy="62546"/>
              </a:xfrm>
              <a:custGeom>
                <a:avLst/>
                <a:gdLst/>
                <a:ahLst/>
                <a:cxnLst/>
                <a:rect l="l" t="t" r="r" b="b"/>
                <a:pathLst>
                  <a:path w="10885" h="12246" extrusionOk="0">
                    <a:moveTo>
                      <a:pt x="0" y="1"/>
                    </a:moveTo>
                    <a:lnTo>
                      <a:pt x="0"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24"/>
              <p:cNvSpPr/>
              <p:nvPr/>
            </p:nvSpPr>
            <p:spPr>
              <a:xfrm>
                <a:off x="6948824" y="4769881"/>
                <a:ext cx="55595" cy="62546"/>
              </a:xfrm>
              <a:custGeom>
                <a:avLst/>
                <a:gdLst/>
                <a:ahLst/>
                <a:cxnLst/>
                <a:rect l="l" t="t" r="r" b="b"/>
                <a:pathLst>
                  <a:path w="10885" h="12246" extrusionOk="0">
                    <a:moveTo>
                      <a:pt x="0" y="1"/>
                    </a:moveTo>
                    <a:lnTo>
                      <a:pt x="0" y="12245"/>
                    </a:lnTo>
                    <a:lnTo>
                      <a:pt x="10884" y="1224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24"/>
              <p:cNvSpPr/>
              <p:nvPr/>
            </p:nvSpPr>
            <p:spPr>
              <a:xfrm>
                <a:off x="6893248" y="4769881"/>
                <a:ext cx="55600" cy="62546"/>
              </a:xfrm>
              <a:custGeom>
                <a:avLst/>
                <a:gdLst/>
                <a:ahLst/>
                <a:cxnLst/>
                <a:rect l="l" t="t" r="r" b="b"/>
                <a:pathLst>
                  <a:path w="10886" h="12246" extrusionOk="0">
                    <a:moveTo>
                      <a:pt x="1" y="1"/>
                    </a:moveTo>
                    <a:lnTo>
                      <a:pt x="1"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24"/>
              <p:cNvSpPr/>
              <p:nvPr/>
            </p:nvSpPr>
            <p:spPr>
              <a:xfrm>
                <a:off x="6837677" y="4769881"/>
                <a:ext cx="55595" cy="62546"/>
              </a:xfrm>
              <a:custGeom>
                <a:avLst/>
                <a:gdLst/>
                <a:ahLst/>
                <a:cxnLst/>
                <a:rect l="l" t="t" r="r" b="b"/>
                <a:pathLst>
                  <a:path w="10885" h="12246" extrusionOk="0">
                    <a:moveTo>
                      <a:pt x="0" y="1"/>
                    </a:moveTo>
                    <a:lnTo>
                      <a:pt x="0"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24"/>
              <p:cNvSpPr/>
              <p:nvPr/>
            </p:nvSpPr>
            <p:spPr>
              <a:xfrm>
                <a:off x="6782101" y="4769881"/>
                <a:ext cx="55600" cy="62546"/>
              </a:xfrm>
              <a:custGeom>
                <a:avLst/>
                <a:gdLst/>
                <a:ahLst/>
                <a:cxnLst/>
                <a:rect l="l" t="t" r="r" b="b"/>
                <a:pathLst>
                  <a:path w="10886" h="12246" extrusionOk="0">
                    <a:moveTo>
                      <a:pt x="1" y="1"/>
                    </a:moveTo>
                    <a:lnTo>
                      <a:pt x="1"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24"/>
              <p:cNvSpPr/>
              <p:nvPr/>
            </p:nvSpPr>
            <p:spPr>
              <a:xfrm>
                <a:off x="6719586" y="4769881"/>
                <a:ext cx="62541" cy="62546"/>
              </a:xfrm>
              <a:custGeom>
                <a:avLst/>
                <a:gdLst/>
                <a:ahLst/>
                <a:cxnLst/>
                <a:rect l="l" t="t" r="r" b="b"/>
                <a:pathLst>
                  <a:path w="12245" h="12246" extrusionOk="0">
                    <a:moveTo>
                      <a:pt x="0" y="1"/>
                    </a:moveTo>
                    <a:lnTo>
                      <a:pt x="0" y="12245"/>
                    </a:lnTo>
                    <a:lnTo>
                      <a:pt x="12245" y="1224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24"/>
              <p:cNvSpPr/>
              <p:nvPr/>
            </p:nvSpPr>
            <p:spPr>
              <a:xfrm>
                <a:off x="6670963" y="4769881"/>
                <a:ext cx="48644" cy="62546"/>
              </a:xfrm>
              <a:custGeom>
                <a:avLst/>
                <a:gdLst/>
                <a:ahLst/>
                <a:cxnLst/>
                <a:rect l="l" t="t" r="r" b="b"/>
                <a:pathLst>
                  <a:path w="9524" h="12246" extrusionOk="0">
                    <a:moveTo>
                      <a:pt x="0" y="1"/>
                    </a:moveTo>
                    <a:lnTo>
                      <a:pt x="0" y="12245"/>
                    </a:lnTo>
                    <a:lnTo>
                      <a:pt x="9523" y="12245"/>
                    </a:lnTo>
                    <a:lnTo>
                      <a:pt x="952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24"/>
              <p:cNvSpPr/>
              <p:nvPr/>
            </p:nvSpPr>
            <p:spPr>
              <a:xfrm>
                <a:off x="6615387" y="4769881"/>
                <a:ext cx="55600" cy="62546"/>
              </a:xfrm>
              <a:custGeom>
                <a:avLst/>
                <a:gdLst/>
                <a:ahLst/>
                <a:cxnLst/>
                <a:rect l="l" t="t" r="r" b="b"/>
                <a:pathLst>
                  <a:path w="10886" h="12246" extrusionOk="0">
                    <a:moveTo>
                      <a:pt x="1" y="1"/>
                    </a:moveTo>
                    <a:lnTo>
                      <a:pt x="1"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24"/>
              <p:cNvSpPr/>
              <p:nvPr/>
            </p:nvSpPr>
            <p:spPr>
              <a:xfrm>
                <a:off x="6552862" y="4769881"/>
                <a:ext cx="62552" cy="62546"/>
              </a:xfrm>
              <a:custGeom>
                <a:avLst/>
                <a:gdLst/>
                <a:ahLst/>
                <a:cxnLst/>
                <a:rect l="l" t="t" r="r" b="b"/>
                <a:pathLst>
                  <a:path w="12247" h="12246" extrusionOk="0">
                    <a:moveTo>
                      <a:pt x="1" y="1"/>
                    </a:moveTo>
                    <a:lnTo>
                      <a:pt x="1" y="12245"/>
                    </a:lnTo>
                    <a:lnTo>
                      <a:pt x="12247" y="12245"/>
                    </a:lnTo>
                    <a:lnTo>
                      <a:pt x="1224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24"/>
              <p:cNvSpPr/>
              <p:nvPr/>
            </p:nvSpPr>
            <p:spPr>
              <a:xfrm>
                <a:off x="6504240" y="4769881"/>
                <a:ext cx="48649" cy="62546"/>
              </a:xfrm>
              <a:custGeom>
                <a:avLst/>
                <a:gdLst/>
                <a:ahLst/>
                <a:cxnLst/>
                <a:rect l="l" t="t" r="r" b="b"/>
                <a:pathLst>
                  <a:path w="9525" h="12246" extrusionOk="0">
                    <a:moveTo>
                      <a:pt x="1" y="1"/>
                    </a:moveTo>
                    <a:lnTo>
                      <a:pt x="1" y="12245"/>
                    </a:lnTo>
                    <a:lnTo>
                      <a:pt x="9525" y="1224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24"/>
              <p:cNvSpPr/>
              <p:nvPr/>
            </p:nvSpPr>
            <p:spPr>
              <a:xfrm>
                <a:off x="6448669" y="4769881"/>
                <a:ext cx="55595" cy="62546"/>
              </a:xfrm>
              <a:custGeom>
                <a:avLst/>
                <a:gdLst/>
                <a:ahLst/>
                <a:cxnLst/>
                <a:rect l="l" t="t" r="r" b="b"/>
                <a:pathLst>
                  <a:path w="10885" h="12246" extrusionOk="0">
                    <a:moveTo>
                      <a:pt x="0" y="1"/>
                    </a:moveTo>
                    <a:lnTo>
                      <a:pt x="0"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24"/>
              <p:cNvSpPr/>
              <p:nvPr/>
            </p:nvSpPr>
            <p:spPr>
              <a:xfrm>
                <a:off x="6386148" y="4769881"/>
                <a:ext cx="62546" cy="62546"/>
              </a:xfrm>
              <a:custGeom>
                <a:avLst/>
                <a:gdLst/>
                <a:ahLst/>
                <a:cxnLst/>
                <a:rect l="l" t="t" r="r" b="b"/>
                <a:pathLst>
                  <a:path w="12246" h="12246" extrusionOk="0">
                    <a:moveTo>
                      <a:pt x="1" y="1"/>
                    </a:moveTo>
                    <a:lnTo>
                      <a:pt x="1" y="12245"/>
                    </a:lnTo>
                    <a:lnTo>
                      <a:pt x="12245" y="1224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24"/>
              <p:cNvSpPr/>
              <p:nvPr/>
            </p:nvSpPr>
            <p:spPr>
              <a:xfrm>
                <a:off x="6337521" y="4769881"/>
                <a:ext cx="48649" cy="62546"/>
              </a:xfrm>
              <a:custGeom>
                <a:avLst/>
                <a:gdLst/>
                <a:ahLst/>
                <a:cxnLst/>
                <a:rect l="l" t="t" r="r" b="b"/>
                <a:pathLst>
                  <a:path w="9525" h="12246" extrusionOk="0">
                    <a:moveTo>
                      <a:pt x="1" y="1"/>
                    </a:moveTo>
                    <a:lnTo>
                      <a:pt x="1" y="12245"/>
                    </a:lnTo>
                    <a:lnTo>
                      <a:pt x="9525" y="1224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24"/>
              <p:cNvSpPr/>
              <p:nvPr/>
            </p:nvSpPr>
            <p:spPr>
              <a:xfrm>
                <a:off x="6281950" y="4769881"/>
                <a:ext cx="55595" cy="62546"/>
              </a:xfrm>
              <a:custGeom>
                <a:avLst/>
                <a:gdLst/>
                <a:ahLst/>
                <a:cxnLst/>
                <a:rect l="l" t="t" r="r" b="b"/>
                <a:pathLst>
                  <a:path w="10885" h="12246" extrusionOk="0">
                    <a:moveTo>
                      <a:pt x="0" y="1"/>
                    </a:moveTo>
                    <a:lnTo>
                      <a:pt x="0"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24"/>
              <p:cNvSpPr/>
              <p:nvPr/>
            </p:nvSpPr>
            <p:spPr>
              <a:xfrm>
                <a:off x="6219430" y="4769881"/>
                <a:ext cx="62546" cy="62546"/>
              </a:xfrm>
              <a:custGeom>
                <a:avLst/>
                <a:gdLst/>
                <a:ahLst/>
                <a:cxnLst/>
                <a:rect l="l" t="t" r="r" b="b"/>
                <a:pathLst>
                  <a:path w="12246" h="12246" extrusionOk="0">
                    <a:moveTo>
                      <a:pt x="0" y="1"/>
                    </a:moveTo>
                    <a:lnTo>
                      <a:pt x="0" y="12245"/>
                    </a:lnTo>
                    <a:lnTo>
                      <a:pt x="12245" y="1224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24"/>
              <p:cNvSpPr/>
              <p:nvPr/>
            </p:nvSpPr>
            <p:spPr>
              <a:xfrm>
                <a:off x="7059967" y="4721253"/>
                <a:ext cx="55600" cy="48649"/>
              </a:xfrm>
              <a:custGeom>
                <a:avLst/>
                <a:gdLst/>
                <a:ahLst/>
                <a:cxnLst/>
                <a:rect l="l" t="t" r="r" b="b"/>
                <a:pathLst>
                  <a:path w="10886" h="9525" extrusionOk="0">
                    <a:moveTo>
                      <a:pt x="1" y="0"/>
                    </a:moveTo>
                    <a:lnTo>
                      <a:pt x="1"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24"/>
              <p:cNvSpPr/>
              <p:nvPr/>
            </p:nvSpPr>
            <p:spPr>
              <a:xfrm>
                <a:off x="7004396" y="4721253"/>
                <a:ext cx="55595" cy="48649"/>
              </a:xfrm>
              <a:custGeom>
                <a:avLst/>
                <a:gdLst/>
                <a:ahLst/>
                <a:cxnLst/>
                <a:rect l="l" t="t" r="r" b="b"/>
                <a:pathLst>
                  <a:path w="10885" h="9525" extrusionOk="0">
                    <a:moveTo>
                      <a:pt x="0" y="0"/>
                    </a:moveTo>
                    <a:lnTo>
                      <a:pt x="0"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24"/>
              <p:cNvSpPr/>
              <p:nvPr/>
            </p:nvSpPr>
            <p:spPr>
              <a:xfrm>
                <a:off x="6948824" y="4721253"/>
                <a:ext cx="55595" cy="48649"/>
              </a:xfrm>
              <a:custGeom>
                <a:avLst/>
                <a:gdLst/>
                <a:ahLst/>
                <a:cxnLst/>
                <a:rect l="l" t="t" r="r" b="b"/>
                <a:pathLst>
                  <a:path w="10885" h="9525" extrusionOk="0">
                    <a:moveTo>
                      <a:pt x="0" y="0"/>
                    </a:moveTo>
                    <a:lnTo>
                      <a:pt x="0" y="9525"/>
                    </a:lnTo>
                    <a:lnTo>
                      <a:pt x="10884" y="9525"/>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24"/>
              <p:cNvSpPr/>
              <p:nvPr/>
            </p:nvSpPr>
            <p:spPr>
              <a:xfrm>
                <a:off x="6893248" y="4721253"/>
                <a:ext cx="55600" cy="48649"/>
              </a:xfrm>
              <a:custGeom>
                <a:avLst/>
                <a:gdLst/>
                <a:ahLst/>
                <a:cxnLst/>
                <a:rect l="l" t="t" r="r" b="b"/>
                <a:pathLst>
                  <a:path w="10886" h="9525" extrusionOk="0">
                    <a:moveTo>
                      <a:pt x="1" y="0"/>
                    </a:moveTo>
                    <a:lnTo>
                      <a:pt x="1"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24"/>
              <p:cNvSpPr/>
              <p:nvPr/>
            </p:nvSpPr>
            <p:spPr>
              <a:xfrm>
                <a:off x="6837677" y="4721253"/>
                <a:ext cx="55595" cy="48649"/>
              </a:xfrm>
              <a:custGeom>
                <a:avLst/>
                <a:gdLst/>
                <a:ahLst/>
                <a:cxnLst/>
                <a:rect l="l" t="t" r="r" b="b"/>
                <a:pathLst>
                  <a:path w="10885" h="9525" extrusionOk="0">
                    <a:moveTo>
                      <a:pt x="0" y="0"/>
                    </a:moveTo>
                    <a:lnTo>
                      <a:pt x="0"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24"/>
              <p:cNvSpPr/>
              <p:nvPr/>
            </p:nvSpPr>
            <p:spPr>
              <a:xfrm>
                <a:off x="6782101" y="4721253"/>
                <a:ext cx="55600" cy="48649"/>
              </a:xfrm>
              <a:custGeom>
                <a:avLst/>
                <a:gdLst/>
                <a:ahLst/>
                <a:cxnLst/>
                <a:rect l="l" t="t" r="r" b="b"/>
                <a:pathLst>
                  <a:path w="10886" h="9525" extrusionOk="0">
                    <a:moveTo>
                      <a:pt x="1" y="0"/>
                    </a:moveTo>
                    <a:lnTo>
                      <a:pt x="1"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24"/>
              <p:cNvSpPr/>
              <p:nvPr/>
            </p:nvSpPr>
            <p:spPr>
              <a:xfrm>
                <a:off x="6719586" y="4721253"/>
                <a:ext cx="62541" cy="48649"/>
              </a:xfrm>
              <a:custGeom>
                <a:avLst/>
                <a:gdLst/>
                <a:ahLst/>
                <a:cxnLst/>
                <a:rect l="l" t="t" r="r" b="b"/>
                <a:pathLst>
                  <a:path w="12245" h="9525" extrusionOk="0">
                    <a:moveTo>
                      <a:pt x="0" y="0"/>
                    </a:moveTo>
                    <a:lnTo>
                      <a:pt x="0" y="9525"/>
                    </a:lnTo>
                    <a:lnTo>
                      <a:pt x="12245" y="952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24"/>
              <p:cNvSpPr/>
              <p:nvPr/>
            </p:nvSpPr>
            <p:spPr>
              <a:xfrm>
                <a:off x="6670963" y="4721253"/>
                <a:ext cx="48644" cy="48649"/>
              </a:xfrm>
              <a:custGeom>
                <a:avLst/>
                <a:gdLst/>
                <a:ahLst/>
                <a:cxnLst/>
                <a:rect l="l" t="t" r="r" b="b"/>
                <a:pathLst>
                  <a:path w="9524" h="9525" extrusionOk="0">
                    <a:moveTo>
                      <a:pt x="0" y="0"/>
                    </a:moveTo>
                    <a:lnTo>
                      <a:pt x="0" y="9525"/>
                    </a:lnTo>
                    <a:lnTo>
                      <a:pt x="9523" y="9525"/>
                    </a:lnTo>
                    <a:lnTo>
                      <a:pt x="952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24"/>
              <p:cNvSpPr/>
              <p:nvPr/>
            </p:nvSpPr>
            <p:spPr>
              <a:xfrm>
                <a:off x="6615387" y="4721253"/>
                <a:ext cx="55600" cy="48649"/>
              </a:xfrm>
              <a:custGeom>
                <a:avLst/>
                <a:gdLst/>
                <a:ahLst/>
                <a:cxnLst/>
                <a:rect l="l" t="t" r="r" b="b"/>
                <a:pathLst>
                  <a:path w="10886" h="9525" extrusionOk="0">
                    <a:moveTo>
                      <a:pt x="1" y="0"/>
                    </a:moveTo>
                    <a:lnTo>
                      <a:pt x="1"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24"/>
              <p:cNvSpPr/>
              <p:nvPr/>
            </p:nvSpPr>
            <p:spPr>
              <a:xfrm>
                <a:off x="6552862" y="4721253"/>
                <a:ext cx="62552" cy="48649"/>
              </a:xfrm>
              <a:custGeom>
                <a:avLst/>
                <a:gdLst/>
                <a:ahLst/>
                <a:cxnLst/>
                <a:rect l="l" t="t" r="r" b="b"/>
                <a:pathLst>
                  <a:path w="12247" h="9525" extrusionOk="0">
                    <a:moveTo>
                      <a:pt x="1" y="0"/>
                    </a:moveTo>
                    <a:lnTo>
                      <a:pt x="1" y="9525"/>
                    </a:lnTo>
                    <a:lnTo>
                      <a:pt x="12247" y="9525"/>
                    </a:lnTo>
                    <a:lnTo>
                      <a:pt x="1224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24"/>
              <p:cNvSpPr/>
              <p:nvPr/>
            </p:nvSpPr>
            <p:spPr>
              <a:xfrm>
                <a:off x="6504240" y="4721253"/>
                <a:ext cx="48649" cy="48649"/>
              </a:xfrm>
              <a:custGeom>
                <a:avLst/>
                <a:gdLst/>
                <a:ahLst/>
                <a:cxnLst/>
                <a:rect l="l" t="t" r="r" b="b"/>
                <a:pathLst>
                  <a:path w="9525" h="9525" extrusionOk="0">
                    <a:moveTo>
                      <a:pt x="1" y="0"/>
                    </a:moveTo>
                    <a:lnTo>
                      <a:pt x="1" y="9525"/>
                    </a:lnTo>
                    <a:lnTo>
                      <a:pt x="9525" y="9525"/>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24"/>
              <p:cNvSpPr/>
              <p:nvPr/>
            </p:nvSpPr>
            <p:spPr>
              <a:xfrm>
                <a:off x="6448669" y="4721253"/>
                <a:ext cx="55595" cy="48649"/>
              </a:xfrm>
              <a:custGeom>
                <a:avLst/>
                <a:gdLst/>
                <a:ahLst/>
                <a:cxnLst/>
                <a:rect l="l" t="t" r="r" b="b"/>
                <a:pathLst>
                  <a:path w="10885" h="9525" extrusionOk="0">
                    <a:moveTo>
                      <a:pt x="0" y="0"/>
                    </a:moveTo>
                    <a:lnTo>
                      <a:pt x="0"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24"/>
              <p:cNvSpPr/>
              <p:nvPr/>
            </p:nvSpPr>
            <p:spPr>
              <a:xfrm>
                <a:off x="6386148" y="4721253"/>
                <a:ext cx="62546" cy="48649"/>
              </a:xfrm>
              <a:custGeom>
                <a:avLst/>
                <a:gdLst/>
                <a:ahLst/>
                <a:cxnLst/>
                <a:rect l="l" t="t" r="r" b="b"/>
                <a:pathLst>
                  <a:path w="12246" h="9525" extrusionOk="0">
                    <a:moveTo>
                      <a:pt x="1" y="0"/>
                    </a:moveTo>
                    <a:lnTo>
                      <a:pt x="1" y="9525"/>
                    </a:lnTo>
                    <a:lnTo>
                      <a:pt x="12245" y="952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24"/>
              <p:cNvSpPr/>
              <p:nvPr/>
            </p:nvSpPr>
            <p:spPr>
              <a:xfrm>
                <a:off x="6337521" y="4721253"/>
                <a:ext cx="48649" cy="48649"/>
              </a:xfrm>
              <a:custGeom>
                <a:avLst/>
                <a:gdLst/>
                <a:ahLst/>
                <a:cxnLst/>
                <a:rect l="l" t="t" r="r" b="b"/>
                <a:pathLst>
                  <a:path w="9525" h="9525" extrusionOk="0">
                    <a:moveTo>
                      <a:pt x="1" y="0"/>
                    </a:moveTo>
                    <a:lnTo>
                      <a:pt x="1" y="9525"/>
                    </a:lnTo>
                    <a:lnTo>
                      <a:pt x="9525" y="9525"/>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24"/>
              <p:cNvSpPr/>
              <p:nvPr/>
            </p:nvSpPr>
            <p:spPr>
              <a:xfrm>
                <a:off x="6281950" y="4721253"/>
                <a:ext cx="55595" cy="48649"/>
              </a:xfrm>
              <a:custGeom>
                <a:avLst/>
                <a:gdLst/>
                <a:ahLst/>
                <a:cxnLst/>
                <a:rect l="l" t="t" r="r" b="b"/>
                <a:pathLst>
                  <a:path w="10885" h="9525" extrusionOk="0">
                    <a:moveTo>
                      <a:pt x="0" y="0"/>
                    </a:moveTo>
                    <a:lnTo>
                      <a:pt x="0"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24"/>
              <p:cNvSpPr/>
              <p:nvPr/>
            </p:nvSpPr>
            <p:spPr>
              <a:xfrm>
                <a:off x="6219430" y="4721253"/>
                <a:ext cx="62546" cy="48649"/>
              </a:xfrm>
              <a:custGeom>
                <a:avLst/>
                <a:gdLst/>
                <a:ahLst/>
                <a:cxnLst/>
                <a:rect l="l" t="t" r="r" b="b"/>
                <a:pathLst>
                  <a:path w="12246" h="9525" extrusionOk="0">
                    <a:moveTo>
                      <a:pt x="0" y="0"/>
                    </a:moveTo>
                    <a:lnTo>
                      <a:pt x="0" y="9525"/>
                    </a:lnTo>
                    <a:lnTo>
                      <a:pt x="12245" y="952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24"/>
              <p:cNvSpPr/>
              <p:nvPr/>
            </p:nvSpPr>
            <p:spPr>
              <a:xfrm>
                <a:off x="7059967" y="4665677"/>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24"/>
              <p:cNvSpPr/>
              <p:nvPr/>
            </p:nvSpPr>
            <p:spPr>
              <a:xfrm>
                <a:off x="7004396" y="4665677"/>
                <a:ext cx="55595" cy="5560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24"/>
              <p:cNvSpPr/>
              <p:nvPr/>
            </p:nvSpPr>
            <p:spPr>
              <a:xfrm>
                <a:off x="6948824" y="4665677"/>
                <a:ext cx="55595" cy="55600"/>
              </a:xfrm>
              <a:custGeom>
                <a:avLst/>
                <a:gdLst/>
                <a:ahLst/>
                <a:cxnLst/>
                <a:rect l="l" t="t" r="r" b="b"/>
                <a:pathLst>
                  <a:path w="10885" h="10886" extrusionOk="0">
                    <a:moveTo>
                      <a:pt x="0" y="1"/>
                    </a:moveTo>
                    <a:lnTo>
                      <a:pt x="0" y="10885"/>
                    </a:lnTo>
                    <a:lnTo>
                      <a:pt x="10884" y="1088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24"/>
              <p:cNvSpPr/>
              <p:nvPr/>
            </p:nvSpPr>
            <p:spPr>
              <a:xfrm>
                <a:off x="6893248" y="4665677"/>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24"/>
              <p:cNvSpPr/>
              <p:nvPr/>
            </p:nvSpPr>
            <p:spPr>
              <a:xfrm>
                <a:off x="6837677" y="4665677"/>
                <a:ext cx="55595" cy="5560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24"/>
              <p:cNvSpPr/>
              <p:nvPr/>
            </p:nvSpPr>
            <p:spPr>
              <a:xfrm>
                <a:off x="6782101" y="4665677"/>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24"/>
              <p:cNvSpPr/>
              <p:nvPr/>
            </p:nvSpPr>
            <p:spPr>
              <a:xfrm>
                <a:off x="6719586" y="4665677"/>
                <a:ext cx="62541" cy="55600"/>
              </a:xfrm>
              <a:custGeom>
                <a:avLst/>
                <a:gdLst/>
                <a:ahLst/>
                <a:cxnLst/>
                <a:rect l="l" t="t" r="r" b="b"/>
                <a:pathLst>
                  <a:path w="12245" h="10886" extrusionOk="0">
                    <a:moveTo>
                      <a:pt x="0" y="1"/>
                    </a:moveTo>
                    <a:lnTo>
                      <a:pt x="0"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24"/>
              <p:cNvSpPr/>
              <p:nvPr/>
            </p:nvSpPr>
            <p:spPr>
              <a:xfrm>
                <a:off x="6670963" y="4665677"/>
                <a:ext cx="48644" cy="55600"/>
              </a:xfrm>
              <a:custGeom>
                <a:avLst/>
                <a:gdLst/>
                <a:ahLst/>
                <a:cxnLst/>
                <a:rect l="l" t="t" r="r" b="b"/>
                <a:pathLst>
                  <a:path w="9524" h="10886" extrusionOk="0">
                    <a:moveTo>
                      <a:pt x="0" y="1"/>
                    </a:moveTo>
                    <a:lnTo>
                      <a:pt x="0" y="10885"/>
                    </a:lnTo>
                    <a:lnTo>
                      <a:pt x="9523" y="10885"/>
                    </a:lnTo>
                    <a:lnTo>
                      <a:pt x="952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24"/>
              <p:cNvSpPr/>
              <p:nvPr/>
            </p:nvSpPr>
            <p:spPr>
              <a:xfrm>
                <a:off x="6615387" y="4665677"/>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24"/>
              <p:cNvSpPr/>
              <p:nvPr/>
            </p:nvSpPr>
            <p:spPr>
              <a:xfrm>
                <a:off x="6552862" y="4665677"/>
                <a:ext cx="62552" cy="55600"/>
              </a:xfrm>
              <a:custGeom>
                <a:avLst/>
                <a:gdLst/>
                <a:ahLst/>
                <a:cxnLst/>
                <a:rect l="l" t="t" r="r" b="b"/>
                <a:pathLst>
                  <a:path w="12247" h="10886" extrusionOk="0">
                    <a:moveTo>
                      <a:pt x="1" y="1"/>
                    </a:moveTo>
                    <a:lnTo>
                      <a:pt x="1" y="10885"/>
                    </a:lnTo>
                    <a:lnTo>
                      <a:pt x="12247" y="10885"/>
                    </a:lnTo>
                    <a:lnTo>
                      <a:pt x="1224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24"/>
              <p:cNvSpPr/>
              <p:nvPr/>
            </p:nvSpPr>
            <p:spPr>
              <a:xfrm>
                <a:off x="6504240" y="4665677"/>
                <a:ext cx="48649" cy="55600"/>
              </a:xfrm>
              <a:custGeom>
                <a:avLst/>
                <a:gdLst/>
                <a:ahLst/>
                <a:cxnLst/>
                <a:rect l="l" t="t" r="r" b="b"/>
                <a:pathLst>
                  <a:path w="9525" h="10886" extrusionOk="0">
                    <a:moveTo>
                      <a:pt x="1" y="1"/>
                    </a:moveTo>
                    <a:lnTo>
                      <a:pt x="1" y="10885"/>
                    </a:lnTo>
                    <a:lnTo>
                      <a:pt x="9525" y="1088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24"/>
              <p:cNvSpPr/>
              <p:nvPr/>
            </p:nvSpPr>
            <p:spPr>
              <a:xfrm>
                <a:off x="6448669" y="4665677"/>
                <a:ext cx="55595" cy="5560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24"/>
              <p:cNvSpPr/>
              <p:nvPr/>
            </p:nvSpPr>
            <p:spPr>
              <a:xfrm>
                <a:off x="6386148" y="4665677"/>
                <a:ext cx="62546" cy="55600"/>
              </a:xfrm>
              <a:custGeom>
                <a:avLst/>
                <a:gdLst/>
                <a:ahLst/>
                <a:cxnLst/>
                <a:rect l="l" t="t" r="r" b="b"/>
                <a:pathLst>
                  <a:path w="12246" h="10886" extrusionOk="0">
                    <a:moveTo>
                      <a:pt x="1" y="1"/>
                    </a:moveTo>
                    <a:lnTo>
                      <a:pt x="1"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24"/>
              <p:cNvSpPr/>
              <p:nvPr/>
            </p:nvSpPr>
            <p:spPr>
              <a:xfrm>
                <a:off x="6337521" y="4665677"/>
                <a:ext cx="48649" cy="55600"/>
              </a:xfrm>
              <a:custGeom>
                <a:avLst/>
                <a:gdLst/>
                <a:ahLst/>
                <a:cxnLst/>
                <a:rect l="l" t="t" r="r" b="b"/>
                <a:pathLst>
                  <a:path w="9525" h="10886" extrusionOk="0">
                    <a:moveTo>
                      <a:pt x="1" y="1"/>
                    </a:moveTo>
                    <a:lnTo>
                      <a:pt x="1" y="10885"/>
                    </a:lnTo>
                    <a:lnTo>
                      <a:pt x="9525" y="1088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24"/>
              <p:cNvSpPr/>
              <p:nvPr/>
            </p:nvSpPr>
            <p:spPr>
              <a:xfrm>
                <a:off x="6281950" y="4665677"/>
                <a:ext cx="55595" cy="5560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24"/>
              <p:cNvSpPr/>
              <p:nvPr/>
            </p:nvSpPr>
            <p:spPr>
              <a:xfrm>
                <a:off x="6219430" y="4665677"/>
                <a:ext cx="62546" cy="55600"/>
              </a:xfrm>
              <a:custGeom>
                <a:avLst/>
                <a:gdLst/>
                <a:ahLst/>
                <a:cxnLst/>
                <a:rect l="l" t="t" r="r" b="b"/>
                <a:pathLst>
                  <a:path w="12246" h="10886" extrusionOk="0">
                    <a:moveTo>
                      <a:pt x="0" y="1"/>
                    </a:moveTo>
                    <a:lnTo>
                      <a:pt x="0"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24"/>
              <p:cNvSpPr/>
              <p:nvPr/>
            </p:nvSpPr>
            <p:spPr>
              <a:xfrm>
                <a:off x="7059967" y="4603162"/>
                <a:ext cx="55600" cy="62541"/>
              </a:xfrm>
              <a:custGeom>
                <a:avLst/>
                <a:gdLst/>
                <a:ahLst/>
                <a:cxnLst/>
                <a:rect l="l" t="t" r="r" b="b"/>
                <a:pathLst>
                  <a:path w="10886" h="12245" extrusionOk="0">
                    <a:moveTo>
                      <a:pt x="1" y="0"/>
                    </a:moveTo>
                    <a:lnTo>
                      <a:pt x="1"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24"/>
              <p:cNvSpPr/>
              <p:nvPr/>
            </p:nvSpPr>
            <p:spPr>
              <a:xfrm>
                <a:off x="7004396" y="4603162"/>
                <a:ext cx="55595" cy="62541"/>
              </a:xfrm>
              <a:custGeom>
                <a:avLst/>
                <a:gdLst/>
                <a:ahLst/>
                <a:cxnLst/>
                <a:rect l="l" t="t" r="r" b="b"/>
                <a:pathLst>
                  <a:path w="10885" h="12245" extrusionOk="0">
                    <a:moveTo>
                      <a:pt x="0" y="0"/>
                    </a:moveTo>
                    <a:lnTo>
                      <a:pt x="0"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24"/>
              <p:cNvSpPr/>
              <p:nvPr/>
            </p:nvSpPr>
            <p:spPr>
              <a:xfrm>
                <a:off x="6948824" y="4603162"/>
                <a:ext cx="55595" cy="62541"/>
              </a:xfrm>
              <a:custGeom>
                <a:avLst/>
                <a:gdLst/>
                <a:ahLst/>
                <a:cxnLst/>
                <a:rect l="l" t="t" r="r" b="b"/>
                <a:pathLst>
                  <a:path w="10885" h="12245" extrusionOk="0">
                    <a:moveTo>
                      <a:pt x="0" y="0"/>
                    </a:moveTo>
                    <a:lnTo>
                      <a:pt x="0" y="12245"/>
                    </a:lnTo>
                    <a:lnTo>
                      <a:pt x="10884" y="12245"/>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24"/>
              <p:cNvSpPr/>
              <p:nvPr/>
            </p:nvSpPr>
            <p:spPr>
              <a:xfrm>
                <a:off x="6893248" y="4603162"/>
                <a:ext cx="55600" cy="62541"/>
              </a:xfrm>
              <a:custGeom>
                <a:avLst/>
                <a:gdLst/>
                <a:ahLst/>
                <a:cxnLst/>
                <a:rect l="l" t="t" r="r" b="b"/>
                <a:pathLst>
                  <a:path w="10886" h="12245" extrusionOk="0">
                    <a:moveTo>
                      <a:pt x="1" y="0"/>
                    </a:moveTo>
                    <a:lnTo>
                      <a:pt x="1"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24"/>
              <p:cNvSpPr/>
              <p:nvPr/>
            </p:nvSpPr>
            <p:spPr>
              <a:xfrm>
                <a:off x="6837677" y="4603162"/>
                <a:ext cx="55595" cy="62541"/>
              </a:xfrm>
              <a:custGeom>
                <a:avLst/>
                <a:gdLst/>
                <a:ahLst/>
                <a:cxnLst/>
                <a:rect l="l" t="t" r="r" b="b"/>
                <a:pathLst>
                  <a:path w="10885" h="12245" extrusionOk="0">
                    <a:moveTo>
                      <a:pt x="0" y="0"/>
                    </a:moveTo>
                    <a:lnTo>
                      <a:pt x="0"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24"/>
              <p:cNvSpPr/>
              <p:nvPr/>
            </p:nvSpPr>
            <p:spPr>
              <a:xfrm>
                <a:off x="6782101" y="4603162"/>
                <a:ext cx="55600" cy="62541"/>
              </a:xfrm>
              <a:custGeom>
                <a:avLst/>
                <a:gdLst/>
                <a:ahLst/>
                <a:cxnLst/>
                <a:rect l="l" t="t" r="r" b="b"/>
                <a:pathLst>
                  <a:path w="10886" h="12245" extrusionOk="0">
                    <a:moveTo>
                      <a:pt x="1" y="0"/>
                    </a:moveTo>
                    <a:lnTo>
                      <a:pt x="1"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24"/>
              <p:cNvSpPr/>
              <p:nvPr/>
            </p:nvSpPr>
            <p:spPr>
              <a:xfrm>
                <a:off x="6719586" y="4603162"/>
                <a:ext cx="62541" cy="62541"/>
              </a:xfrm>
              <a:custGeom>
                <a:avLst/>
                <a:gdLst/>
                <a:ahLst/>
                <a:cxnLst/>
                <a:rect l="l" t="t" r="r" b="b"/>
                <a:pathLst>
                  <a:path w="12245" h="12245" extrusionOk="0">
                    <a:moveTo>
                      <a:pt x="0" y="0"/>
                    </a:moveTo>
                    <a:lnTo>
                      <a:pt x="0" y="12245"/>
                    </a:lnTo>
                    <a:lnTo>
                      <a:pt x="12245" y="1224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24"/>
              <p:cNvSpPr/>
              <p:nvPr/>
            </p:nvSpPr>
            <p:spPr>
              <a:xfrm>
                <a:off x="6670963" y="4603162"/>
                <a:ext cx="48644" cy="62541"/>
              </a:xfrm>
              <a:custGeom>
                <a:avLst/>
                <a:gdLst/>
                <a:ahLst/>
                <a:cxnLst/>
                <a:rect l="l" t="t" r="r" b="b"/>
                <a:pathLst>
                  <a:path w="9524" h="12245" extrusionOk="0">
                    <a:moveTo>
                      <a:pt x="0" y="0"/>
                    </a:moveTo>
                    <a:lnTo>
                      <a:pt x="0" y="12245"/>
                    </a:lnTo>
                    <a:lnTo>
                      <a:pt x="9523" y="12245"/>
                    </a:lnTo>
                    <a:lnTo>
                      <a:pt x="952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24"/>
              <p:cNvSpPr/>
              <p:nvPr/>
            </p:nvSpPr>
            <p:spPr>
              <a:xfrm>
                <a:off x="6615387" y="4603162"/>
                <a:ext cx="55600" cy="62541"/>
              </a:xfrm>
              <a:custGeom>
                <a:avLst/>
                <a:gdLst/>
                <a:ahLst/>
                <a:cxnLst/>
                <a:rect l="l" t="t" r="r" b="b"/>
                <a:pathLst>
                  <a:path w="10886" h="12245" extrusionOk="0">
                    <a:moveTo>
                      <a:pt x="1" y="0"/>
                    </a:moveTo>
                    <a:lnTo>
                      <a:pt x="1"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24"/>
              <p:cNvSpPr/>
              <p:nvPr/>
            </p:nvSpPr>
            <p:spPr>
              <a:xfrm>
                <a:off x="6552862" y="4603162"/>
                <a:ext cx="62552" cy="62541"/>
              </a:xfrm>
              <a:custGeom>
                <a:avLst/>
                <a:gdLst/>
                <a:ahLst/>
                <a:cxnLst/>
                <a:rect l="l" t="t" r="r" b="b"/>
                <a:pathLst>
                  <a:path w="12247" h="12245" extrusionOk="0">
                    <a:moveTo>
                      <a:pt x="1" y="0"/>
                    </a:moveTo>
                    <a:lnTo>
                      <a:pt x="1" y="12245"/>
                    </a:lnTo>
                    <a:lnTo>
                      <a:pt x="12247" y="12245"/>
                    </a:lnTo>
                    <a:lnTo>
                      <a:pt x="1224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24"/>
              <p:cNvSpPr/>
              <p:nvPr/>
            </p:nvSpPr>
            <p:spPr>
              <a:xfrm>
                <a:off x="6504240" y="4603162"/>
                <a:ext cx="48649" cy="62541"/>
              </a:xfrm>
              <a:custGeom>
                <a:avLst/>
                <a:gdLst/>
                <a:ahLst/>
                <a:cxnLst/>
                <a:rect l="l" t="t" r="r" b="b"/>
                <a:pathLst>
                  <a:path w="9525" h="12245" extrusionOk="0">
                    <a:moveTo>
                      <a:pt x="1" y="0"/>
                    </a:moveTo>
                    <a:lnTo>
                      <a:pt x="1" y="12245"/>
                    </a:lnTo>
                    <a:lnTo>
                      <a:pt x="9525" y="12245"/>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24"/>
              <p:cNvSpPr/>
              <p:nvPr/>
            </p:nvSpPr>
            <p:spPr>
              <a:xfrm>
                <a:off x="6448669" y="4603162"/>
                <a:ext cx="55595" cy="62541"/>
              </a:xfrm>
              <a:custGeom>
                <a:avLst/>
                <a:gdLst/>
                <a:ahLst/>
                <a:cxnLst/>
                <a:rect l="l" t="t" r="r" b="b"/>
                <a:pathLst>
                  <a:path w="10885" h="12245" extrusionOk="0">
                    <a:moveTo>
                      <a:pt x="0" y="0"/>
                    </a:moveTo>
                    <a:lnTo>
                      <a:pt x="0"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24"/>
              <p:cNvSpPr/>
              <p:nvPr/>
            </p:nvSpPr>
            <p:spPr>
              <a:xfrm>
                <a:off x="6386148" y="4603162"/>
                <a:ext cx="62546" cy="62541"/>
              </a:xfrm>
              <a:custGeom>
                <a:avLst/>
                <a:gdLst/>
                <a:ahLst/>
                <a:cxnLst/>
                <a:rect l="l" t="t" r="r" b="b"/>
                <a:pathLst>
                  <a:path w="12246" h="12245" extrusionOk="0">
                    <a:moveTo>
                      <a:pt x="1" y="0"/>
                    </a:moveTo>
                    <a:lnTo>
                      <a:pt x="1" y="12245"/>
                    </a:lnTo>
                    <a:lnTo>
                      <a:pt x="12245" y="1224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24"/>
              <p:cNvSpPr/>
              <p:nvPr/>
            </p:nvSpPr>
            <p:spPr>
              <a:xfrm>
                <a:off x="6337521" y="4603162"/>
                <a:ext cx="48649" cy="62541"/>
              </a:xfrm>
              <a:custGeom>
                <a:avLst/>
                <a:gdLst/>
                <a:ahLst/>
                <a:cxnLst/>
                <a:rect l="l" t="t" r="r" b="b"/>
                <a:pathLst>
                  <a:path w="9525" h="12245" extrusionOk="0">
                    <a:moveTo>
                      <a:pt x="1" y="0"/>
                    </a:moveTo>
                    <a:lnTo>
                      <a:pt x="1" y="12245"/>
                    </a:lnTo>
                    <a:lnTo>
                      <a:pt x="9525" y="12245"/>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24"/>
              <p:cNvSpPr/>
              <p:nvPr/>
            </p:nvSpPr>
            <p:spPr>
              <a:xfrm>
                <a:off x="6281950" y="4603162"/>
                <a:ext cx="55595" cy="62541"/>
              </a:xfrm>
              <a:custGeom>
                <a:avLst/>
                <a:gdLst/>
                <a:ahLst/>
                <a:cxnLst/>
                <a:rect l="l" t="t" r="r" b="b"/>
                <a:pathLst>
                  <a:path w="10885" h="12245" extrusionOk="0">
                    <a:moveTo>
                      <a:pt x="0" y="0"/>
                    </a:moveTo>
                    <a:lnTo>
                      <a:pt x="0"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24"/>
              <p:cNvSpPr/>
              <p:nvPr/>
            </p:nvSpPr>
            <p:spPr>
              <a:xfrm>
                <a:off x="6219430" y="4603162"/>
                <a:ext cx="62546" cy="62541"/>
              </a:xfrm>
              <a:custGeom>
                <a:avLst/>
                <a:gdLst/>
                <a:ahLst/>
                <a:cxnLst/>
                <a:rect l="l" t="t" r="r" b="b"/>
                <a:pathLst>
                  <a:path w="12246" h="12245" extrusionOk="0">
                    <a:moveTo>
                      <a:pt x="0" y="0"/>
                    </a:moveTo>
                    <a:lnTo>
                      <a:pt x="0" y="12245"/>
                    </a:lnTo>
                    <a:lnTo>
                      <a:pt x="12245" y="12245"/>
                    </a:lnTo>
                    <a:lnTo>
                      <a:pt x="1224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24"/>
              <p:cNvSpPr/>
              <p:nvPr/>
            </p:nvSpPr>
            <p:spPr>
              <a:xfrm>
                <a:off x="7059967" y="4554534"/>
                <a:ext cx="55600" cy="48649"/>
              </a:xfrm>
              <a:custGeom>
                <a:avLst/>
                <a:gdLst/>
                <a:ahLst/>
                <a:cxnLst/>
                <a:rect l="l" t="t" r="r" b="b"/>
                <a:pathLst>
                  <a:path w="10886" h="9525" extrusionOk="0">
                    <a:moveTo>
                      <a:pt x="1" y="0"/>
                    </a:moveTo>
                    <a:lnTo>
                      <a:pt x="1"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24"/>
              <p:cNvSpPr/>
              <p:nvPr/>
            </p:nvSpPr>
            <p:spPr>
              <a:xfrm>
                <a:off x="7004396" y="4554534"/>
                <a:ext cx="55595" cy="48649"/>
              </a:xfrm>
              <a:custGeom>
                <a:avLst/>
                <a:gdLst/>
                <a:ahLst/>
                <a:cxnLst/>
                <a:rect l="l" t="t" r="r" b="b"/>
                <a:pathLst>
                  <a:path w="10885" h="9525" extrusionOk="0">
                    <a:moveTo>
                      <a:pt x="0" y="0"/>
                    </a:moveTo>
                    <a:lnTo>
                      <a:pt x="0"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24"/>
              <p:cNvSpPr/>
              <p:nvPr/>
            </p:nvSpPr>
            <p:spPr>
              <a:xfrm>
                <a:off x="6948824" y="4554534"/>
                <a:ext cx="55595" cy="48649"/>
              </a:xfrm>
              <a:custGeom>
                <a:avLst/>
                <a:gdLst/>
                <a:ahLst/>
                <a:cxnLst/>
                <a:rect l="l" t="t" r="r" b="b"/>
                <a:pathLst>
                  <a:path w="10885" h="9525" extrusionOk="0">
                    <a:moveTo>
                      <a:pt x="0" y="0"/>
                    </a:moveTo>
                    <a:lnTo>
                      <a:pt x="0" y="9524"/>
                    </a:lnTo>
                    <a:lnTo>
                      <a:pt x="10884" y="9524"/>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24"/>
              <p:cNvSpPr/>
              <p:nvPr/>
            </p:nvSpPr>
            <p:spPr>
              <a:xfrm>
                <a:off x="6893248" y="4554534"/>
                <a:ext cx="55600" cy="48649"/>
              </a:xfrm>
              <a:custGeom>
                <a:avLst/>
                <a:gdLst/>
                <a:ahLst/>
                <a:cxnLst/>
                <a:rect l="l" t="t" r="r" b="b"/>
                <a:pathLst>
                  <a:path w="10886" h="9525" extrusionOk="0">
                    <a:moveTo>
                      <a:pt x="1" y="0"/>
                    </a:moveTo>
                    <a:lnTo>
                      <a:pt x="1"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24"/>
              <p:cNvSpPr/>
              <p:nvPr/>
            </p:nvSpPr>
            <p:spPr>
              <a:xfrm>
                <a:off x="6837677" y="4554534"/>
                <a:ext cx="55595" cy="48649"/>
              </a:xfrm>
              <a:custGeom>
                <a:avLst/>
                <a:gdLst/>
                <a:ahLst/>
                <a:cxnLst/>
                <a:rect l="l" t="t" r="r" b="b"/>
                <a:pathLst>
                  <a:path w="10885" h="9525" extrusionOk="0">
                    <a:moveTo>
                      <a:pt x="0" y="0"/>
                    </a:moveTo>
                    <a:lnTo>
                      <a:pt x="0"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24"/>
              <p:cNvSpPr/>
              <p:nvPr/>
            </p:nvSpPr>
            <p:spPr>
              <a:xfrm>
                <a:off x="6782101" y="4554534"/>
                <a:ext cx="55600" cy="48649"/>
              </a:xfrm>
              <a:custGeom>
                <a:avLst/>
                <a:gdLst/>
                <a:ahLst/>
                <a:cxnLst/>
                <a:rect l="l" t="t" r="r" b="b"/>
                <a:pathLst>
                  <a:path w="10886" h="9525" extrusionOk="0">
                    <a:moveTo>
                      <a:pt x="1" y="0"/>
                    </a:moveTo>
                    <a:lnTo>
                      <a:pt x="1"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24"/>
              <p:cNvSpPr/>
              <p:nvPr/>
            </p:nvSpPr>
            <p:spPr>
              <a:xfrm>
                <a:off x="6719586" y="4554534"/>
                <a:ext cx="62541" cy="48649"/>
              </a:xfrm>
              <a:custGeom>
                <a:avLst/>
                <a:gdLst/>
                <a:ahLst/>
                <a:cxnLst/>
                <a:rect l="l" t="t" r="r" b="b"/>
                <a:pathLst>
                  <a:path w="12245" h="9525" extrusionOk="0">
                    <a:moveTo>
                      <a:pt x="0" y="0"/>
                    </a:moveTo>
                    <a:lnTo>
                      <a:pt x="0" y="9524"/>
                    </a:lnTo>
                    <a:lnTo>
                      <a:pt x="12245" y="9524"/>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24"/>
              <p:cNvSpPr/>
              <p:nvPr/>
            </p:nvSpPr>
            <p:spPr>
              <a:xfrm>
                <a:off x="6670963" y="4554534"/>
                <a:ext cx="48644" cy="48649"/>
              </a:xfrm>
              <a:custGeom>
                <a:avLst/>
                <a:gdLst/>
                <a:ahLst/>
                <a:cxnLst/>
                <a:rect l="l" t="t" r="r" b="b"/>
                <a:pathLst>
                  <a:path w="9524" h="9525" extrusionOk="0">
                    <a:moveTo>
                      <a:pt x="0" y="0"/>
                    </a:moveTo>
                    <a:lnTo>
                      <a:pt x="0" y="9524"/>
                    </a:lnTo>
                    <a:lnTo>
                      <a:pt x="9523" y="9524"/>
                    </a:lnTo>
                    <a:lnTo>
                      <a:pt x="952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24"/>
              <p:cNvSpPr/>
              <p:nvPr/>
            </p:nvSpPr>
            <p:spPr>
              <a:xfrm>
                <a:off x="6615387" y="4554534"/>
                <a:ext cx="55600" cy="48649"/>
              </a:xfrm>
              <a:custGeom>
                <a:avLst/>
                <a:gdLst/>
                <a:ahLst/>
                <a:cxnLst/>
                <a:rect l="l" t="t" r="r" b="b"/>
                <a:pathLst>
                  <a:path w="10886" h="9525" extrusionOk="0">
                    <a:moveTo>
                      <a:pt x="1" y="0"/>
                    </a:moveTo>
                    <a:lnTo>
                      <a:pt x="1"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24"/>
              <p:cNvSpPr/>
              <p:nvPr/>
            </p:nvSpPr>
            <p:spPr>
              <a:xfrm>
                <a:off x="6552862" y="4554534"/>
                <a:ext cx="62552" cy="48649"/>
              </a:xfrm>
              <a:custGeom>
                <a:avLst/>
                <a:gdLst/>
                <a:ahLst/>
                <a:cxnLst/>
                <a:rect l="l" t="t" r="r" b="b"/>
                <a:pathLst>
                  <a:path w="12247" h="9525" extrusionOk="0">
                    <a:moveTo>
                      <a:pt x="1" y="0"/>
                    </a:moveTo>
                    <a:lnTo>
                      <a:pt x="1" y="9524"/>
                    </a:lnTo>
                    <a:lnTo>
                      <a:pt x="12247" y="9524"/>
                    </a:lnTo>
                    <a:lnTo>
                      <a:pt x="1224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24"/>
              <p:cNvSpPr/>
              <p:nvPr/>
            </p:nvSpPr>
            <p:spPr>
              <a:xfrm>
                <a:off x="6504240" y="4554534"/>
                <a:ext cx="48649" cy="48649"/>
              </a:xfrm>
              <a:custGeom>
                <a:avLst/>
                <a:gdLst/>
                <a:ahLst/>
                <a:cxnLst/>
                <a:rect l="l" t="t" r="r" b="b"/>
                <a:pathLst>
                  <a:path w="9525" h="9525" extrusionOk="0">
                    <a:moveTo>
                      <a:pt x="1" y="0"/>
                    </a:moveTo>
                    <a:lnTo>
                      <a:pt x="1" y="9524"/>
                    </a:lnTo>
                    <a:lnTo>
                      <a:pt x="9525" y="9524"/>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24"/>
              <p:cNvSpPr/>
              <p:nvPr/>
            </p:nvSpPr>
            <p:spPr>
              <a:xfrm>
                <a:off x="6448669" y="4554534"/>
                <a:ext cx="55595" cy="48649"/>
              </a:xfrm>
              <a:custGeom>
                <a:avLst/>
                <a:gdLst/>
                <a:ahLst/>
                <a:cxnLst/>
                <a:rect l="l" t="t" r="r" b="b"/>
                <a:pathLst>
                  <a:path w="10885" h="9525" extrusionOk="0">
                    <a:moveTo>
                      <a:pt x="0" y="0"/>
                    </a:moveTo>
                    <a:lnTo>
                      <a:pt x="0"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24"/>
              <p:cNvSpPr/>
              <p:nvPr/>
            </p:nvSpPr>
            <p:spPr>
              <a:xfrm>
                <a:off x="6386148" y="4554534"/>
                <a:ext cx="62546" cy="48649"/>
              </a:xfrm>
              <a:custGeom>
                <a:avLst/>
                <a:gdLst/>
                <a:ahLst/>
                <a:cxnLst/>
                <a:rect l="l" t="t" r="r" b="b"/>
                <a:pathLst>
                  <a:path w="12246" h="9525" extrusionOk="0">
                    <a:moveTo>
                      <a:pt x="1" y="0"/>
                    </a:moveTo>
                    <a:lnTo>
                      <a:pt x="1" y="9524"/>
                    </a:lnTo>
                    <a:lnTo>
                      <a:pt x="12245" y="9524"/>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24"/>
              <p:cNvSpPr/>
              <p:nvPr/>
            </p:nvSpPr>
            <p:spPr>
              <a:xfrm>
                <a:off x="6337521" y="4554534"/>
                <a:ext cx="48649" cy="48649"/>
              </a:xfrm>
              <a:custGeom>
                <a:avLst/>
                <a:gdLst/>
                <a:ahLst/>
                <a:cxnLst/>
                <a:rect l="l" t="t" r="r" b="b"/>
                <a:pathLst>
                  <a:path w="9525" h="9525" extrusionOk="0">
                    <a:moveTo>
                      <a:pt x="1" y="0"/>
                    </a:moveTo>
                    <a:lnTo>
                      <a:pt x="1" y="9524"/>
                    </a:lnTo>
                    <a:lnTo>
                      <a:pt x="9525" y="9524"/>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24"/>
              <p:cNvSpPr/>
              <p:nvPr/>
            </p:nvSpPr>
            <p:spPr>
              <a:xfrm>
                <a:off x="6281950" y="4554534"/>
                <a:ext cx="55595" cy="48649"/>
              </a:xfrm>
              <a:custGeom>
                <a:avLst/>
                <a:gdLst/>
                <a:ahLst/>
                <a:cxnLst/>
                <a:rect l="l" t="t" r="r" b="b"/>
                <a:pathLst>
                  <a:path w="10885" h="9525" extrusionOk="0">
                    <a:moveTo>
                      <a:pt x="0" y="0"/>
                    </a:moveTo>
                    <a:lnTo>
                      <a:pt x="0"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24"/>
              <p:cNvSpPr/>
              <p:nvPr/>
            </p:nvSpPr>
            <p:spPr>
              <a:xfrm>
                <a:off x="6219430" y="4554534"/>
                <a:ext cx="62546" cy="48649"/>
              </a:xfrm>
              <a:custGeom>
                <a:avLst/>
                <a:gdLst/>
                <a:ahLst/>
                <a:cxnLst/>
                <a:rect l="l" t="t" r="r" b="b"/>
                <a:pathLst>
                  <a:path w="12246" h="9525" extrusionOk="0">
                    <a:moveTo>
                      <a:pt x="0" y="0"/>
                    </a:moveTo>
                    <a:lnTo>
                      <a:pt x="0" y="9524"/>
                    </a:lnTo>
                    <a:lnTo>
                      <a:pt x="12245" y="9524"/>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24"/>
              <p:cNvSpPr/>
              <p:nvPr/>
            </p:nvSpPr>
            <p:spPr>
              <a:xfrm>
                <a:off x="7059967" y="4498958"/>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24"/>
              <p:cNvSpPr/>
              <p:nvPr/>
            </p:nvSpPr>
            <p:spPr>
              <a:xfrm>
                <a:off x="7115543" y="4776825"/>
                <a:ext cx="55595" cy="5560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24"/>
              <p:cNvSpPr/>
              <p:nvPr/>
            </p:nvSpPr>
            <p:spPr>
              <a:xfrm>
                <a:off x="7115543" y="4728197"/>
                <a:ext cx="55595" cy="48649"/>
              </a:xfrm>
              <a:custGeom>
                <a:avLst/>
                <a:gdLst/>
                <a:ahLst/>
                <a:cxnLst/>
                <a:rect l="l" t="t" r="r" b="b"/>
                <a:pathLst>
                  <a:path w="10885" h="9525" extrusionOk="0">
                    <a:moveTo>
                      <a:pt x="0" y="1"/>
                    </a:moveTo>
                    <a:lnTo>
                      <a:pt x="0" y="9525"/>
                    </a:lnTo>
                    <a:lnTo>
                      <a:pt x="10885" y="952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24"/>
              <p:cNvSpPr/>
              <p:nvPr/>
            </p:nvSpPr>
            <p:spPr>
              <a:xfrm>
                <a:off x="7115543" y="4665677"/>
                <a:ext cx="55595" cy="62546"/>
              </a:xfrm>
              <a:custGeom>
                <a:avLst/>
                <a:gdLst/>
                <a:ahLst/>
                <a:cxnLst/>
                <a:rect l="l" t="t" r="r" b="b"/>
                <a:pathLst>
                  <a:path w="10885" h="12246" extrusionOk="0">
                    <a:moveTo>
                      <a:pt x="0" y="1"/>
                    </a:moveTo>
                    <a:lnTo>
                      <a:pt x="0" y="12246"/>
                    </a:lnTo>
                    <a:lnTo>
                      <a:pt x="10885" y="12246"/>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24"/>
              <p:cNvSpPr/>
              <p:nvPr/>
            </p:nvSpPr>
            <p:spPr>
              <a:xfrm>
                <a:off x="7115543" y="4610106"/>
                <a:ext cx="55595" cy="55595"/>
              </a:xfrm>
              <a:custGeom>
                <a:avLst/>
                <a:gdLst/>
                <a:ahLst/>
                <a:cxnLst/>
                <a:rect l="l" t="t" r="r" b="b"/>
                <a:pathLst>
                  <a:path w="10885" h="10885"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24"/>
              <p:cNvSpPr/>
              <p:nvPr/>
            </p:nvSpPr>
            <p:spPr>
              <a:xfrm>
                <a:off x="7115543" y="4561478"/>
                <a:ext cx="55595" cy="48649"/>
              </a:xfrm>
              <a:custGeom>
                <a:avLst/>
                <a:gdLst/>
                <a:ahLst/>
                <a:cxnLst/>
                <a:rect l="l" t="t" r="r" b="b"/>
                <a:pathLst>
                  <a:path w="10885" h="9525" extrusionOk="0">
                    <a:moveTo>
                      <a:pt x="0" y="0"/>
                    </a:moveTo>
                    <a:lnTo>
                      <a:pt x="0"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24"/>
              <p:cNvSpPr/>
              <p:nvPr/>
            </p:nvSpPr>
            <p:spPr>
              <a:xfrm>
                <a:off x="7004396" y="4498958"/>
                <a:ext cx="55595" cy="5560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24"/>
              <p:cNvSpPr/>
              <p:nvPr/>
            </p:nvSpPr>
            <p:spPr>
              <a:xfrm>
                <a:off x="6948824" y="4498958"/>
                <a:ext cx="55595" cy="55600"/>
              </a:xfrm>
              <a:custGeom>
                <a:avLst/>
                <a:gdLst/>
                <a:ahLst/>
                <a:cxnLst/>
                <a:rect l="l" t="t" r="r" b="b"/>
                <a:pathLst>
                  <a:path w="10885" h="10886" extrusionOk="0">
                    <a:moveTo>
                      <a:pt x="0" y="1"/>
                    </a:moveTo>
                    <a:lnTo>
                      <a:pt x="0" y="10885"/>
                    </a:lnTo>
                    <a:lnTo>
                      <a:pt x="10884" y="1088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24"/>
              <p:cNvSpPr/>
              <p:nvPr/>
            </p:nvSpPr>
            <p:spPr>
              <a:xfrm>
                <a:off x="6893248" y="4498958"/>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24"/>
              <p:cNvSpPr/>
              <p:nvPr/>
            </p:nvSpPr>
            <p:spPr>
              <a:xfrm>
                <a:off x="6837677" y="4498958"/>
                <a:ext cx="55595" cy="55600"/>
              </a:xfrm>
              <a:custGeom>
                <a:avLst/>
                <a:gdLst/>
                <a:ahLst/>
                <a:cxnLst/>
                <a:rect l="l" t="t" r="r" b="b"/>
                <a:pathLst>
                  <a:path w="10885" h="10886" extrusionOk="0">
                    <a:moveTo>
                      <a:pt x="0" y="1"/>
                    </a:moveTo>
                    <a:lnTo>
                      <a:pt x="0" y="10885"/>
                    </a:lnTo>
                    <a:lnTo>
                      <a:pt x="10885" y="10885"/>
                    </a:lnTo>
                    <a:lnTo>
                      <a:pt x="10885"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24"/>
              <p:cNvSpPr/>
              <p:nvPr/>
            </p:nvSpPr>
            <p:spPr>
              <a:xfrm>
                <a:off x="6782101" y="4498958"/>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24"/>
              <p:cNvSpPr/>
              <p:nvPr/>
            </p:nvSpPr>
            <p:spPr>
              <a:xfrm>
                <a:off x="6719586" y="4498958"/>
                <a:ext cx="62541" cy="55600"/>
              </a:xfrm>
              <a:custGeom>
                <a:avLst/>
                <a:gdLst/>
                <a:ahLst/>
                <a:cxnLst/>
                <a:rect l="l" t="t" r="r" b="b"/>
                <a:pathLst>
                  <a:path w="12245" h="10886" extrusionOk="0">
                    <a:moveTo>
                      <a:pt x="0" y="1"/>
                    </a:moveTo>
                    <a:lnTo>
                      <a:pt x="0"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24"/>
              <p:cNvSpPr/>
              <p:nvPr/>
            </p:nvSpPr>
            <p:spPr>
              <a:xfrm>
                <a:off x="6670963" y="4498958"/>
                <a:ext cx="48644" cy="55600"/>
              </a:xfrm>
              <a:custGeom>
                <a:avLst/>
                <a:gdLst/>
                <a:ahLst/>
                <a:cxnLst/>
                <a:rect l="l" t="t" r="r" b="b"/>
                <a:pathLst>
                  <a:path w="9524" h="10886" extrusionOk="0">
                    <a:moveTo>
                      <a:pt x="0" y="1"/>
                    </a:moveTo>
                    <a:lnTo>
                      <a:pt x="0" y="10885"/>
                    </a:lnTo>
                    <a:lnTo>
                      <a:pt x="9523" y="10885"/>
                    </a:lnTo>
                    <a:lnTo>
                      <a:pt x="952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24"/>
              <p:cNvSpPr/>
              <p:nvPr/>
            </p:nvSpPr>
            <p:spPr>
              <a:xfrm>
                <a:off x="6615387" y="4498958"/>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24"/>
              <p:cNvSpPr/>
              <p:nvPr/>
            </p:nvSpPr>
            <p:spPr>
              <a:xfrm>
                <a:off x="6552862" y="4498958"/>
                <a:ext cx="62552" cy="55600"/>
              </a:xfrm>
              <a:custGeom>
                <a:avLst/>
                <a:gdLst/>
                <a:ahLst/>
                <a:cxnLst/>
                <a:rect l="l" t="t" r="r" b="b"/>
                <a:pathLst>
                  <a:path w="12247" h="10886" extrusionOk="0">
                    <a:moveTo>
                      <a:pt x="1" y="1"/>
                    </a:moveTo>
                    <a:lnTo>
                      <a:pt x="1" y="10885"/>
                    </a:lnTo>
                    <a:lnTo>
                      <a:pt x="12247" y="10885"/>
                    </a:lnTo>
                    <a:lnTo>
                      <a:pt x="1224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24"/>
              <p:cNvSpPr/>
              <p:nvPr/>
            </p:nvSpPr>
            <p:spPr>
              <a:xfrm>
                <a:off x="6504240" y="4498958"/>
                <a:ext cx="48649" cy="55600"/>
              </a:xfrm>
              <a:custGeom>
                <a:avLst/>
                <a:gdLst/>
                <a:ahLst/>
                <a:cxnLst/>
                <a:rect l="l" t="t" r="r" b="b"/>
                <a:pathLst>
                  <a:path w="9525" h="10886" extrusionOk="0">
                    <a:moveTo>
                      <a:pt x="1" y="1"/>
                    </a:moveTo>
                    <a:lnTo>
                      <a:pt x="1" y="10885"/>
                    </a:lnTo>
                    <a:lnTo>
                      <a:pt x="9525" y="1088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24"/>
              <p:cNvSpPr/>
              <p:nvPr/>
            </p:nvSpPr>
            <p:spPr>
              <a:xfrm>
                <a:off x="6448669" y="4498958"/>
                <a:ext cx="55595" cy="5560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24"/>
              <p:cNvSpPr/>
              <p:nvPr/>
            </p:nvSpPr>
            <p:spPr>
              <a:xfrm>
                <a:off x="6386148" y="4498958"/>
                <a:ext cx="62546" cy="55600"/>
              </a:xfrm>
              <a:custGeom>
                <a:avLst/>
                <a:gdLst/>
                <a:ahLst/>
                <a:cxnLst/>
                <a:rect l="l" t="t" r="r" b="b"/>
                <a:pathLst>
                  <a:path w="12246" h="10886" extrusionOk="0">
                    <a:moveTo>
                      <a:pt x="1" y="1"/>
                    </a:moveTo>
                    <a:lnTo>
                      <a:pt x="1"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24"/>
              <p:cNvSpPr/>
              <p:nvPr/>
            </p:nvSpPr>
            <p:spPr>
              <a:xfrm>
                <a:off x="6337521" y="4498958"/>
                <a:ext cx="48649" cy="55600"/>
              </a:xfrm>
              <a:custGeom>
                <a:avLst/>
                <a:gdLst/>
                <a:ahLst/>
                <a:cxnLst/>
                <a:rect l="l" t="t" r="r" b="b"/>
                <a:pathLst>
                  <a:path w="9525" h="10886" extrusionOk="0">
                    <a:moveTo>
                      <a:pt x="1" y="1"/>
                    </a:moveTo>
                    <a:lnTo>
                      <a:pt x="1" y="10885"/>
                    </a:lnTo>
                    <a:lnTo>
                      <a:pt x="9525" y="1088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24"/>
              <p:cNvSpPr/>
              <p:nvPr/>
            </p:nvSpPr>
            <p:spPr>
              <a:xfrm>
                <a:off x="6281950" y="4498958"/>
                <a:ext cx="55595" cy="5560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24"/>
              <p:cNvSpPr/>
              <p:nvPr/>
            </p:nvSpPr>
            <p:spPr>
              <a:xfrm>
                <a:off x="6219430" y="4498958"/>
                <a:ext cx="62546" cy="55600"/>
              </a:xfrm>
              <a:custGeom>
                <a:avLst/>
                <a:gdLst/>
                <a:ahLst/>
                <a:cxnLst/>
                <a:rect l="l" t="t" r="r" b="b"/>
                <a:pathLst>
                  <a:path w="12246" h="10886" extrusionOk="0">
                    <a:moveTo>
                      <a:pt x="0" y="1"/>
                    </a:moveTo>
                    <a:lnTo>
                      <a:pt x="0"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24"/>
              <p:cNvSpPr/>
              <p:nvPr/>
            </p:nvSpPr>
            <p:spPr>
              <a:xfrm>
                <a:off x="6552862" y="4436437"/>
                <a:ext cx="62552" cy="62546"/>
              </a:xfrm>
              <a:custGeom>
                <a:avLst/>
                <a:gdLst/>
                <a:ahLst/>
                <a:cxnLst/>
                <a:rect l="l" t="t" r="r" b="b"/>
                <a:pathLst>
                  <a:path w="12247" h="12246" extrusionOk="0">
                    <a:moveTo>
                      <a:pt x="1" y="1"/>
                    </a:moveTo>
                    <a:lnTo>
                      <a:pt x="1" y="12246"/>
                    </a:lnTo>
                    <a:lnTo>
                      <a:pt x="12247" y="12246"/>
                    </a:lnTo>
                    <a:lnTo>
                      <a:pt x="1224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24"/>
              <p:cNvSpPr/>
              <p:nvPr/>
            </p:nvSpPr>
            <p:spPr>
              <a:xfrm>
                <a:off x="6504240" y="4436437"/>
                <a:ext cx="48649" cy="62546"/>
              </a:xfrm>
              <a:custGeom>
                <a:avLst/>
                <a:gdLst/>
                <a:ahLst/>
                <a:cxnLst/>
                <a:rect l="l" t="t" r="r" b="b"/>
                <a:pathLst>
                  <a:path w="9525" h="12246" extrusionOk="0">
                    <a:moveTo>
                      <a:pt x="1" y="1"/>
                    </a:moveTo>
                    <a:lnTo>
                      <a:pt x="1" y="12246"/>
                    </a:lnTo>
                    <a:lnTo>
                      <a:pt x="9525" y="12246"/>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24"/>
              <p:cNvSpPr/>
              <p:nvPr/>
            </p:nvSpPr>
            <p:spPr>
              <a:xfrm>
                <a:off x="6448669" y="4436437"/>
                <a:ext cx="55595" cy="62546"/>
              </a:xfrm>
              <a:custGeom>
                <a:avLst/>
                <a:gdLst/>
                <a:ahLst/>
                <a:cxnLst/>
                <a:rect l="l" t="t" r="r" b="b"/>
                <a:pathLst>
                  <a:path w="10885" h="12246" extrusionOk="0">
                    <a:moveTo>
                      <a:pt x="0" y="1"/>
                    </a:moveTo>
                    <a:lnTo>
                      <a:pt x="0" y="12246"/>
                    </a:lnTo>
                    <a:lnTo>
                      <a:pt x="10885" y="12246"/>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24"/>
              <p:cNvSpPr/>
              <p:nvPr/>
            </p:nvSpPr>
            <p:spPr>
              <a:xfrm>
                <a:off x="6386148" y="4436437"/>
                <a:ext cx="62546" cy="62546"/>
              </a:xfrm>
              <a:custGeom>
                <a:avLst/>
                <a:gdLst/>
                <a:ahLst/>
                <a:cxnLst/>
                <a:rect l="l" t="t" r="r" b="b"/>
                <a:pathLst>
                  <a:path w="12246" h="12246" extrusionOk="0">
                    <a:moveTo>
                      <a:pt x="1" y="1"/>
                    </a:moveTo>
                    <a:lnTo>
                      <a:pt x="1" y="12246"/>
                    </a:lnTo>
                    <a:lnTo>
                      <a:pt x="12245" y="12246"/>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24"/>
              <p:cNvSpPr/>
              <p:nvPr/>
            </p:nvSpPr>
            <p:spPr>
              <a:xfrm>
                <a:off x="6337521" y="4436437"/>
                <a:ext cx="48649" cy="62546"/>
              </a:xfrm>
              <a:custGeom>
                <a:avLst/>
                <a:gdLst/>
                <a:ahLst/>
                <a:cxnLst/>
                <a:rect l="l" t="t" r="r" b="b"/>
                <a:pathLst>
                  <a:path w="9525" h="12246" extrusionOk="0">
                    <a:moveTo>
                      <a:pt x="1" y="1"/>
                    </a:moveTo>
                    <a:lnTo>
                      <a:pt x="1" y="12246"/>
                    </a:lnTo>
                    <a:lnTo>
                      <a:pt x="9525" y="12246"/>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24"/>
              <p:cNvSpPr/>
              <p:nvPr/>
            </p:nvSpPr>
            <p:spPr>
              <a:xfrm>
                <a:off x="6281950" y="4436437"/>
                <a:ext cx="55595" cy="62546"/>
              </a:xfrm>
              <a:custGeom>
                <a:avLst/>
                <a:gdLst/>
                <a:ahLst/>
                <a:cxnLst/>
                <a:rect l="l" t="t" r="r" b="b"/>
                <a:pathLst>
                  <a:path w="10885" h="12246" extrusionOk="0">
                    <a:moveTo>
                      <a:pt x="0" y="1"/>
                    </a:moveTo>
                    <a:lnTo>
                      <a:pt x="0" y="12246"/>
                    </a:lnTo>
                    <a:lnTo>
                      <a:pt x="10885" y="12246"/>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24"/>
              <p:cNvSpPr/>
              <p:nvPr/>
            </p:nvSpPr>
            <p:spPr>
              <a:xfrm>
                <a:off x="6219430" y="4436437"/>
                <a:ext cx="62546" cy="62546"/>
              </a:xfrm>
              <a:custGeom>
                <a:avLst/>
                <a:gdLst/>
                <a:ahLst/>
                <a:cxnLst/>
                <a:rect l="l" t="t" r="r" b="b"/>
                <a:pathLst>
                  <a:path w="12246" h="12246" extrusionOk="0">
                    <a:moveTo>
                      <a:pt x="0" y="1"/>
                    </a:moveTo>
                    <a:lnTo>
                      <a:pt x="0" y="12246"/>
                    </a:lnTo>
                    <a:lnTo>
                      <a:pt x="12245" y="12246"/>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24"/>
              <p:cNvSpPr/>
              <p:nvPr/>
            </p:nvSpPr>
            <p:spPr>
              <a:xfrm>
                <a:off x="6552862" y="4387810"/>
                <a:ext cx="62552" cy="48649"/>
              </a:xfrm>
              <a:custGeom>
                <a:avLst/>
                <a:gdLst/>
                <a:ahLst/>
                <a:cxnLst/>
                <a:rect l="l" t="t" r="r" b="b"/>
                <a:pathLst>
                  <a:path w="12247" h="9525" extrusionOk="0">
                    <a:moveTo>
                      <a:pt x="1" y="1"/>
                    </a:moveTo>
                    <a:lnTo>
                      <a:pt x="1" y="9525"/>
                    </a:lnTo>
                    <a:lnTo>
                      <a:pt x="12247" y="9525"/>
                    </a:lnTo>
                    <a:lnTo>
                      <a:pt x="1224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24"/>
              <p:cNvSpPr/>
              <p:nvPr/>
            </p:nvSpPr>
            <p:spPr>
              <a:xfrm>
                <a:off x="6504240" y="4387810"/>
                <a:ext cx="48649" cy="48649"/>
              </a:xfrm>
              <a:custGeom>
                <a:avLst/>
                <a:gdLst/>
                <a:ahLst/>
                <a:cxnLst/>
                <a:rect l="l" t="t" r="r" b="b"/>
                <a:pathLst>
                  <a:path w="9525" h="9525" extrusionOk="0">
                    <a:moveTo>
                      <a:pt x="1" y="1"/>
                    </a:moveTo>
                    <a:lnTo>
                      <a:pt x="1" y="9525"/>
                    </a:lnTo>
                    <a:lnTo>
                      <a:pt x="9525" y="952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24"/>
              <p:cNvSpPr/>
              <p:nvPr/>
            </p:nvSpPr>
            <p:spPr>
              <a:xfrm>
                <a:off x="6448669" y="4387810"/>
                <a:ext cx="55595" cy="48649"/>
              </a:xfrm>
              <a:custGeom>
                <a:avLst/>
                <a:gdLst/>
                <a:ahLst/>
                <a:cxnLst/>
                <a:rect l="l" t="t" r="r" b="b"/>
                <a:pathLst>
                  <a:path w="10885" h="9525" extrusionOk="0">
                    <a:moveTo>
                      <a:pt x="0" y="1"/>
                    </a:moveTo>
                    <a:lnTo>
                      <a:pt x="0" y="9525"/>
                    </a:lnTo>
                    <a:lnTo>
                      <a:pt x="10885" y="9525"/>
                    </a:lnTo>
                    <a:lnTo>
                      <a:pt x="10885"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24"/>
              <p:cNvSpPr/>
              <p:nvPr/>
            </p:nvSpPr>
            <p:spPr>
              <a:xfrm>
                <a:off x="6386148" y="4387810"/>
                <a:ext cx="62546" cy="48649"/>
              </a:xfrm>
              <a:custGeom>
                <a:avLst/>
                <a:gdLst/>
                <a:ahLst/>
                <a:cxnLst/>
                <a:rect l="l" t="t" r="r" b="b"/>
                <a:pathLst>
                  <a:path w="12246" h="9525" extrusionOk="0">
                    <a:moveTo>
                      <a:pt x="1" y="1"/>
                    </a:moveTo>
                    <a:lnTo>
                      <a:pt x="1" y="9525"/>
                    </a:lnTo>
                    <a:lnTo>
                      <a:pt x="12245" y="952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24"/>
              <p:cNvSpPr/>
              <p:nvPr/>
            </p:nvSpPr>
            <p:spPr>
              <a:xfrm>
                <a:off x="6337521" y="4387810"/>
                <a:ext cx="48649" cy="48649"/>
              </a:xfrm>
              <a:custGeom>
                <a:avLst/>
                <a:gdLst/>
                <a:ahLst/>
                <a:cxnLst/>
                <a:rect l="l" t="t" r="r" b="b"/>
                <a:pathLst>
                  <a:path w="9525" h="9525" extrusionOk="0">
                    <a:moveTo>
                      <a:pt x="1" y="1"/>
                    </a:moveTo>
                    <a:lnTo>
                      <a:pt x="1" y="9525"/>
                    </a:lnTo>
                    <a:lnTo>
                      <a:pt x="9525" y="952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24"/>
              <p:cNvSpPr/>
              <p:nvPr/>
            </p:nvSpPr>
            <p:spPr>
              <a:xfrm>
                <a:off x="6281950" y="4387810"/>
                <a:ext cx="55595" cy="48649"/>
              </a:xfrm>
              <a:custGeom>
                <a:avLst/>
                <a:gdLst/>
                <a:ahLst/>
                <a:cxnLst/>
                <a:rect l="l" t="t" r="r" b="b"/>
                <a:pathLst>
                  <a:path w="10885" h="9525" extrusionOk="0">
                    <a:moveTo>
                      <a:pt x="0" y="1"/>
                    </a:moveTo>
                    <a:lnTo>
                      <a:pt x="0" y="9525"/>
                    </a:lnTo>
                    <a:lnTo>
                      <a:pt x="10885" y="952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24"/>
              <p:cNvSpPr/>
              <p:nvPr/>
            </p:nvSpPr>
            <p:spPr>
              <a:xfrm>
                <a:off x="6219430" y="4387810"/>
                <a:ext cx="62546" cy="48649"/>
              </a:xfrm>
              <a:custGeom>
                <a:avLst/>
                <a:gdLst/>
                <a:ahLst/>
                <a:cxnLst/>
                <a:rect l="l" t="t" r="r" b="b"/>
                <a:pathLst>
                  <a:path w="12246" h="9525" extrusionOk="0">
                    <a:moveTo>
                      <a:pt x="0" y="1"/>
                    </a:moveTo>
                    <a:lnTo>
                      <a:pt x="0" y="9525"/>
                    </a:lnTo>
                    <a:lnTo>
                      <a:pt x="12245" y="952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24"/>
              <p:cNvSpPr/>
              <p:nvPr/>
            </p:nvSpPr>
            <p:spPr>
              <a:xfrm>
                <a:off x="6163859" y="4387810"/>
                <a:ext cx="55595" cy="62546"/>
              </a:xfrm>
              <a:custGeom>
                <a:avLst/>
                <a:gdLst/>
                <a:ahLst/>
                <a:cxnLst/>
                <a:rect l="l" t="t" r="r" b="b"/>
                <a:pathLst>
                  <a:path w="10885" h="12246" extrusionOk="0">
                    <a:moveTo>
                      <a:pt x="0" y="1"/>
                    </a:moveTo>
                    <a:lnTo>
                      <a:pt x="0" y="12245"/>
                    </a:lnTo>
                    <a:lnTo>
                      <a:pt x="10884" y="1224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24"/>
              <p:cNvSpPr/>
              <p:nvPr/>
            </p:nvSpPr>
            <p:spPr>
              <a:xfrm>
                <a:off x="6163859" y="4450330"/>
                <a:ext cx="55595" cy="48649"/>
              </a:xfrm>
              <a:custGeom>
                <a:avLst/>
                <a:gdLst/>
                <a:ahLst/>
                <a:cxnLst/>
                <a:rect l="l" t="t" r="r" b="b"/>
                <a:pathLst>
                  <a:path w="10885" h="9525" extrusionOk="0">
                    <a:moveTo>
                      <a:pt x="0" y="0"/>
                    </a:moveTo>
                    <a:lnTo>
                      <a:pt x="0" y="9525"/>
                    </a:lnTo>
                    <a:lnTo>
                      <a:pt x="10884" y="9525"/>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24"/>
              <p:cNvSpPr/>
              <p:nvPr/>
            </p:nvSpPr>
            <p:spPr>
              <a:xfrm>
                <a:off x="6163859" y="4498958"/>
                <a:ext cx="55595" cy="55600"/>
              </a:xfrm>
              <a:custGeom>
                <a:avLst/>
                <a:gdLst/>
                <a:ahLst/>
                <a:cxnLst/>
                <a:rect l="l" t="t" r="r" b="b"/>
                <a:pathLst>
                  <a:path w="10885" h="10886" extrusionOk="0">
                    <a:moveTo>
                      <a:pt x="0" y="1"/>
                    </a:moveTo>
                    <a:lnTo>
                      <a:pt x="0" y="10885"/>
                    </a:lnTo>
                    <a:lnTo>
                      <a:pt x="10884" y="1088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24"/>
              <p:cNvSpPr/>
              <p:nvPr/>
            </p:nvSpPr>
            <p:spPr>
              <a:xfrm>
                <a:off x="6163859" y="4554534"/>
                <a:ext cx="55595" cy="55595"/>
              </a:xfrm>
              <a:custGeom>
                <a:avLst/>
                <a:gdLst/>
                <a:ahLst/>
                <a:cxnLst/>
                <a:rect l="l" t="t" r="r" b="b"/>
                <a:pathLst>
                  <a:path w="10885" h="10885" extrusionOk="0">
                    <a:moveTo>
                      <a:pt x="0" y="0"/>
                    </a:moveTo>
                    <a:lnTo>
                      <a:pt x="0" y="10885"/>
                    </a:lnTo>
                    <a:lnTo>
                      <a:pt x="10884" y="10885"/>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24"/>
              <p:cNvSpPr/>
              <p:nvPr/>
            </p:nvSpPr>
            <p:spPr>
              <a:xfrm>
                <a:off x="6163859" y="4610106"/>
                <a:ext cx="55595" cy="55595"/>
              </a:xfrm>
              <a:custGeom>
                <a:avLst/>
                <a:gdLst/>
                <a:ahLst/>
                <a:cxnLst/>
                <a:rect l="l" t="t" r="r" b="b"/>
                <a:pathLst>
                  <a:path w="10885" h="10885" extrusionOk="0">
                    <a:moveTo>
                      <a:pt x="0" y="1"/>
                    </a:moveTo>
                    <a:lnTo>
                      <a:pt x="0" y="10885"/>
                    </a:lnTo>
                    <a:lnTo>
                      <a:pt x="10884" y="1088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24"/>
              <p:cNvSpPr/>
              <p:nvPr/>
            </p:nvSpPr>
            <p:spPr>
              <a:xfrm>
                <a:off x="6163859" y="4665677"/>
                <a:ext cx="55595" cy="55600"/>
              </a:xfrm>
              <a:custGeom>
                <a:avLst/>
                <a:gdLst/>
                <a:ahLst/>
                <a:cxnLst/>
                <a:rect l="l" t="t" r="r" b="b"/>
                <a:pathLst>
                  <a:path w="10885" h="10886" extrusionOk="0">
                    <a:moveTo>
                      <a:pt x="0" y="1"/>
                    </a:moveTo>
                    <a:lnTo>
                      <a:pt x="0" y="10885"/>
                    </a:lnTo>
                    <a:lnTo>
                      <a:pt x="10884" y="1088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24"/>
              <p:cNvSpPr/>
              <p:nvPr/>
            </p:nvSpPr>
            <p:spPr>
              <a:xfrm>
                <a:off x="6163859" y="4721253"/>
                <a:ext cx="55595" cy="55595"/>
              </a:xfrm>
              <a:custGeom>
                <a:avLst/>
                <a:gdLst/>
                <a:ahLst/>
                <a:cxnLst/>
                <a:rect l="l" t="t" r="r" b="b"/>
                <a:pathLst>
                  <a:path w="10885" h="10885" extrusionOk="0">
                    <a:moveTo>
                      <a:pt x="0" y="0"/>
                    </a:moveTo>
                    <a:lnTo>
                      <a:pt x="0" y="10885"/>
                    </a:lnTo>
                    <a:lnTo>
                      <a:pt x="10884" y="10885"/>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24"/>
              <p:cNvSpPr/>
              <p:nvPr/>
            </p:nvSpPr>
            <p:spPr>
              <a:xfrm>
                <a:off x="6163859" y="4776825"/>
                <a:ext cx="55595" cy="55600"/>
              </a:xfrm>
              <a:custGeom>
                <a:avLst/>
                <a:gdLst/>
                <a:ahLst/>
                <a:cxnLst/>
                <a:rect l="l" t="t" r="r" b="b"/>
                <a:pathLst>
                  <a:path w="10885" h="10886" extrusionOk="0">
                    <a:moveTo>
                      <a:pt x="0" y="1"/>
                    </a:moveTo>
                    <a:lnTo>
                      <a:pt x="0" y="10885"/>
                    </a:lnTo>
                    <a:lnTo>
                      <a:pt x="10884" y="1088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24"/>
              <p:cNvSpPr/>
              <p:nvPr/>
            </p:nvSpPr>
            <p:spPr>
              <a:xfrm>
                <a:off x="6552862" y="4325295"/>
                <a:ext cx="62552" cy="62541"/>
              </a:xfrm>
              <a:custGeom>
                <a:avLst/>
                <a:gdLst/>
                <a:ahLst/>
                <a:cxnLst/>
                <a:rect l="l" t="t" r="r" b="b"/>
                <a:pathLst>
                  <a:path w="12247" h="12245" extrusionOk="0">
                    <a:moveTo>
                      <a:pt x="1" y="0"/>
                    </a:moveTo>
                    <a:lnTo>
                      <a:pt x="1" y="12245"/>
                    </a:lnTo>
                    <a:lnTo>
                      <a:pt x="12247" y="12245"/>
                    </a:lnTo>
                    <a:lnTo>
                      <a:pt x="1224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24"/>
              <p:cNvSpPr/>
              <p:nvPr/>
            </p:nvSpPr>
            <p:spPr>
              <a:xfrm>
                <a:off x="6504240" y="4325295"/>
                <a:ext cx="48649" cy="62541"/>
              </a:xfrm>
              <a:custGeom>
                <a:avLst/>
                <a:gdLst/>
                <a:ahLst/>
                <a:cxnLst/>
                <a:rect l="l" t="t" r="r" b="b"/>
                <a:pathLst>
                  <a:path w="9525" h="12245" extrusionOk="0">
                    <a:moveTo>
                      <a:pt x="1" y="0"/>
                    </a:moveTo>
                    <a:lnTo>
                      <a:pt x="1" y="12245"/>
                    </a:lnTo>
                    <a:lnTo>
                      <a:pt x="9525" y="12245"/>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24"/>
              <p:cNvSpPr/>
              <p:nvPr/>
            </p:nvSpPr>
            <p:spPr>
              <a:xfrm>
                <a:off x="6448669" y="4325295"/>
                <a:ext cx="55595" cy="62541"/>
              </a:xfrm>
              <a:custGeom>
                <a:avLst/>
                <a:gdLst/>
                <a:ahLst/>
                <a:cxnLst/>
                <a:rect l="l" t="t" r="r" b="b"/>
                <a:pathLst>
                  <a:path w="10885" h="12245" extrusionOk="0">
                    <a:moveTo>
                      <a:pt x="0" y="0"/>
                    </a:moveTo>
                    <a:lnTo>
                      <a:pt x="0"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24"/>
              <p:cNvSpPr/>
              <p:nvPr/>
            </p:nvSpPr>
            <p:spPr>
              <a:xfrm>
                <a:off x="6386148" y="4325295"/>
                <a:ext cx="62546" cy="62541"/>
              </a:xfrm>
              <a:custGeom>
                <a:avLst/>
                <a:gdLst/>
                <a:ahLst/>
                <a:cxnLst/>
                <a:rect l="l" t="t" r="r" b="b"/>
                <a:pathLst>
                  <a:path w="12246" h="12245" extrusionOk="0">
                    <a:moveTo>
                      <a:pt x="1" y="0"/>
                    </a:moveTo>
                    <a:lnTo>
                      <a:pt x="1" y="12245"/>
                    </a:lnTo>
                    <a:lnTo>
                      <a:pt x="12245" y="1224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24"/>
              <p:cNvSpPr/>
              <p:nvPr/>
            </p:nvSpPr>
            <p:spPr>
              <a:xfrm>
                <a:off x="6337521" y="4325295"/>
                <a:ext cx="48649" cy="62541"/>
              </a:xfrm>
              <a:custGeom>
                <a:avLst/>
                <a:gdLst/>
                <a:ahLst/>
                <a:cxnLst/>
                <a:rect l="l" t="t" r="r" b="b"/>
                <a:pathLst>
                  <a:path w="9525" h="12245" extrusionOk="0">
                    <a:moveTo>
                      <a:pt x="1" y="0"/>
                    </a:moveTo>
                    <a:lnTo>
                      <a:pt x="1" y="12245"/>
                    </a:lnTo>
                    <a:lnTo>
                      <a:pt x="9525" y="12245"/>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24"/>
              <p:cNvSpPr/>
              <p:nvPr/>
            </p:nvSpPr>
            <p:spPr>
              <a:xfrm>
                <a:off x="6281950" y="4325295"/>
                <a:ext cx="55595" cy="62541"/>
              </a:xfrm>
              <a:custGeom>
                <a:avLst/>
                <a:gdLst/>
                <a:ahLst/>
                <a:cxnLst/>
                <a:rect l="l" t="t" r="r" b="b"/>
                <a:pathLst>
                  <a:path w="10885" h="12245" extrusionOk="0">
                    <a:moveTo>
                      <a:pt x="0" y="0"/>
                    </a:moveTo>
                    <a:lnTo>
                      <a:pt x="0"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24"/>
              <p:cNvSpPr/>
              <p:nvPr/>
            </p:nvSpPr>
            <p:spPr>
              <a:xfrm>
                <a:off x="6219430" y="4325295"/>
                <a:ext cx="62546" cy="62541"/>
              </a:xfrm>
              <a:custGeom>
                <a:avLst/>
                <a:gdLst/>
                <a:ahLst/>
                <a:cxnLst/>
                <a:rect l="l" t="t" r="r" b="b"/>
                <a:pathLst>
                  <a:path w="12246" h="12245" extrusionOk="0">
                    <a:moveTo>
                      <a:pt x="0" y="0"/>
                    </a:moveTo>
                    <a:lnTo>
                      <a:pt x="0" y="12245"/>
                    </a:lnTo>
                    <a:lnTo>
                      <a:pt x="12245" y="1224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3" name="Google Shape;4473;p24"/>
            <p:cNvGrpSpPr/>
            <p:nvPr/>
          </p:nvGrpSpPr>
          <p:grpSpPr>
            <a:xfrm flipH="1">
              <a:off x="0" y="1474590"/>
              <a:ext cx="9144000" cy="3853085"/>
              <a:chOff x="0" y="1474590"/>
              <a:chExt cx="9144000" cy="3853085"/>
            </a:xfrm>
          </p:grpSpPr>
          <p:sp>
            <p:nvSpPr>
              <p:cNvPr id="4474" name="Google Shape;4474;p24"/>
              <p:cNvSpPr/>
              <p:nvPr/>
            </p:nvSpPr>
            <p:spPr>
              <a:xfrm>
                <a:off x="0" y="4025575"/>
                <a:ext cx="9144000" cy="5670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24"/>
              <p:cNvSpPr/>
              <p:nvPr/>
            </p:nvSpPr>
            <p:spPr>
              <a:xfrm>
                <a:off x="0" y="4598775"/>
                <a:ext cx="9144000" cy="1557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24"/>
              <p:cNvSpPr/>
              <p:nvPr/>
            </p:nvSpPr>
            <p:spPr>
              <a:xfrm>
                <a:off x="0" y="4760675"/>
                <a:ext cx="9144000" cy="5670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24"/>
              <p:cNvSpPr/>
              <p:nvPr/>
            </p:nvSpPr>
            <p:spPr>
              <a:xfrm>
                <a:off x="0" y="1475275"/>
                <a:ext cx="1611600" cy="5670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24"/>
              <p:cNvSpPr/>
              <p:nvPr/>
            </p:nvSpPr>
            <p:spPr>
              <a:xfrm>
                <a:off x="0" y="2048475"/>
                <a:ext cx="1611600" cy="1557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24"/>
              <p:cNvSpPr/>
              <p:nvPr/>
            </p:nvSpPr>
            <p:spPr>
              <a:xfrm>
                <a:off x="0" y="2204175"/>
                <a:ext cx="1611600" cy="18213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80" name="Google Shape;4480;p24"/>
              <p:cNvGrpSpPr/>
              <p:nvPr/>
            </p:nvGrpSpPr>
            <p:grpSpPr>
              <a:xfrm>
                <a:off x="514651" y="1474590"/>
                <a:ext cx="582277" cy="2550888"/>
                <a:chOff x="573900" y="1154950"/>
                <a:chExt cx="538000" cy="2396100"/>
              </a:xfrm>
            </p:grpSpPr>
            <p:sp>
              <p:nvSpPr>
                <p:cNvPr id="4481" name="Google Shape;4481;p24"/>
                <p:cNvSpPr/>
                <p:nvPr/>
              </p:nvSpPr>
              <p:spPr>
                <a:xfrm>
                  <a:off x="573900" y="1154950"/>
                  <a:ext cx="71700" cy="2396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24"/>
                <p:cNvSpPr/>
                <p:nvPr/>
              </p:nvSpPr>
              <p:spPr>
                <a:xfrm>
                  <a:off x="1040200" y="1154950"/>
                  <a:ext cx="71700" cy="2396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24"/>
                <p:cNvSpPr/>
                <p:nvPr/>
              </p:nvSpPr>
              <p:spPr>
                <a:xfrm>
                  <a:off x="595400" y="1377388"/>
                  <a:ext cx="477000" cy="68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24"/>
                <p:cNvSpPr/>
                <p:nvPr/>
              </p:nvSpPr>
              <p:spPr>
                <a:xfrm>
                  <a:off x="595400" y="1754013"/>
                  <a:ext cx="477000" cy="68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24"/>
                <p:cNvSpPr/>
                <p:nvPr/>
              </p:nvSpPr>
              <p:spPr>
                <a:xfrm>
                  <a:off x="613325" y="2130638"/>
                  <a:ext cx="477000" cy="68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24"/>
                <p:cNvSpPr/>
                <p:nvPr/>
              </p:nvSpPr>
              <p:spPr>
                <a:xfrm>
                  <a:off x="595400" y="2507263"/>
                  <a:ext cx="477000" cy="68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24"/>
                <p:cNvSpPr/>
                <p:nvPr/>
              </p:nvSpPr>
              <p:spPr>
                <a:xfrm>
                  <a:off x="595400" y="2883888"/>
                  <a:ext cx="477000" cy="68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24"/>
                <p:cNvSpPr/>
                <p:nvPr/>
              </p:nvSpPr>
              <p:spPr>
                <a:xfrm>
                  <a:off x="613325" y="3260513"/>
                  <a:ext cx="477000" cy="68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89" name="Google Shape;4489;p24"/>
            <p:cNvSpPr/>
            <p:nvPr/>
          </p:nvSpPr>
          <p:spPr>
            <a:xfrm>
              <a:off x="4159775" y="4005175"/>
              <a:ext cx="1250700" cy="1322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BLANK_1_1_1">
    <p:spTree>
      <p:nvGrpSpPr>
        <p:cNvPr id="1" name="Shape 4490"/>
        <p:cNvGrpSpPr/>
        <p:nvPr/>
      </p:nvGrpSpPr>
      <p:grpSpPr>
        <a:xfrm>
          <a:off x="0" y="0"/>
          <a:ext cx="0" cy="0"/>
          <a:chOff x="0" y="0"/>
          <a:chExt cx="0" cy="0"/>
        </a:xfrm>
      </p:grpSpPr>
      <p:grpSp>
        <p:nvGrpSpPr>
          <p:cNvPr id="4491" name="Google Shape;4491;p25"/>
          <p:cNvGrpSpPr/>
          <p:nvPr/>
        </p:nvGrpSpPr>
        <p:grpSpPr>
          <a:xfrm flipH="1">
            <a:off x="8293513" y="2942503"/>
            <a:ext cx="1443946" cy="721968"/>
            <a:chOff x="311697" y="-12"/>
            <a:chExt cx="4437449" cy="2218709"/>
          </a:xfrm>
        </p:grpSpPr>
        <p:sp>
          <p:nvSpPr>
            <p:cNvPr id="4492" name="Google Shape;4492;p25"/>
            <p:cNvSpPr/>
            <p:nvPr/>
          </p:nvSpPr>
          <p:spPr>
            <a:xfrm>
              <a:off x="2400974" y="2070781"/>
              <a:ext cx="129448" cy="147916"/>
            </a:xfrm>
            <a:custGeom>
              <a:avLst/>
              <a:gdLst/>
              <a:ahLst/>
              <a:cxnLst/>
              <a:rect l="l" t="t" r="r" b="b"/>
              <a:pathLst>
                <a:path w="8334" h="9523" extrusionOk="0">
                  <a:moveTo>
                    <a:pt x="1" y="0"/>
                  </a:moveTo>
                  <a:lnTo>
                    <a:pt x="1" y="9523"/>
                  </a:lnTo>
                  <a:lnTo>
                    <a:pt x="8334" y="952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25"/>
            <p:cNvSpPr/>
            <p:nvPr/>
          </p:nvSpPr>
          <p:spPr>
            <a:xfrm>
              <a:off x="2253074"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25"/>
            <p:cNvSpPr/>
            <p:nvPr/>
          </p:nvSpPr>
          <p:spPr>
            <a:xfrm>
              <a:off x="2086674" y="2070781"/>
              <a:ext cx="166415" cy="147916"/>
            </a:xfrm>
            <a:custGeom>
              <a:avLst/>
              <a:gdLst/>
              <a:ahLst/>
              <a:cxnLst/>
              <a:rect l="l" t="t" r="r" b="b"/>
              <a:pathLst>
                <a:path w="10714" h="9523" extrusionOk="0">
                  <a:moveTo>
                    <a:pt x="1" y="0"/>
                  </a:moveTo>
                  <a:lnTo>
                    <a:pt x="1"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25"/>
            <p:cNvSpPr/>
            <p:nvPr/>
          </p:nvSpPr>
          <p:spPr>
            <a:xfrm>
              <a:off x="1957242" y="2070781"/>
              <a:ext cx="129448" cy="147916"/>
            </a:xfrm>
            <a:custGeom>
              <a:avLst/>
              <a:gdLst/>
              <a:ahLst/>
              <a:cxnLst/>
              <a:rect l="l" t="t" r="r" b="b"/>
              <a:pathLst>
                <a:path w="8334" h="9523" extrusionOk="0">
                  <a:moveTo>
                    <a:pt x="1" y="0"/>
                  </a:moveTo>
                  <a:lnTo>
                    <a:pt x="1" y="9523"/>
                  </a:lnTo>
                  <a:lnTo>
                    <a:pt x="8334" y="952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25"/>
            <p:cNvSpPr/>
            <p:nvPr/>
          </p:nvSpPr>
          <p:spPr>
            <a:xfrm>
              <a:off x="1790857" y="2070781"/>
              <a:ext cx="166400" cy="147916"/>
            </a:xfrm>
            <a:custGeom>
              <a:avLst/>
              <a:gdLst/>
              <a:ahLst/>
              <a:cxnLst/>
              <a:rect l="l" t="t" r="r" b="b"/>
              <a:pathLst>
                <a:path w="10713" h="9523" extrusionOk="0">
                  <a:moveTo>
                    <a:pt x="0" y="0"/>
                  </a:moveTo>
                  <a:lnTo>
                    <a:pt x="0"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25"/>
            <p:cNvSpPr/>
            <p:nvPr/>
          </p:nvSpPr>
          <p:spPr>
            <a:xfrm>
              <a:off x="1642910"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25"/>
            <p:cNvSpPr/>
            <p:nvPr/>
          </p:nvSpPr>
          <p:spPr>
            <a:xfrm>
              <a:off x="1513494" y="2070781"/>
              <a:ext cx="129432" cy="147916"/>
            </a:xfrm>
            <a:custGeom>
              <a:avLst/>
              <a:gdLst/>
              <a:ahLst/>
              <a:cxnLst/>
              <a:rect l="l" t="t" r="r" b="b"/>
              <a:pathLst>
                <a:path w="8333"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25"/>
            <p:cNvSpPr/>
            <p:nvPr/>
          </p:nvSpPr>
          <p:spPr>
            <a:xfrm>
              <a:off x="1347094" y="2070781"/>
              <a:ext cx="166415" cy="147916"/>
            </a:xfrm>
            <a:custGeom>
              <a:avLst/>
              <a:gdLst/>
              <a:ahLst/>
              <a:cxnLst/>
              <a:rect l="l" t="t" r="r" b="b"/>
              <a:pathLst>
                <a:path w="10714" h="9523" extrusionOk="0">
                  <a:moveTo>
                    <a:pt x="1" y="0"/>
                  </a:moveTo>
                  <a:lnTo>
                    <a:pt x="1"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25"/>
            <p:cNvSpPr/>
            <p:nvPr/>
          </p:nvSpPr>
          <p:spPr>
            <a:xfrm>
              <a:off x="1199178"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25"/>
            <p:cNvSpPr/>
            <p:nvPr/>
          </p:nvSpPr>
          <p:spPr>
            <a:xfrm>
              <a:off x="1069761" y="2070781"/>
              <a:ext cx="129432" cy="147916"/>
            </a:xfrm>
            <a:custGeom>
              <a:avLst/>
              <a:gdLst/>
              <a:ahLst/>
              <a:cxnLst/>
              <a:rect l="l" t="t" r="r" b="b"/>
              <a:pathLst>
                <a:path w="8333"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25"/>
            <p:cNvSpPr/>
            <p:nvPr/>
          </p:nvSpPr>
          <p:spPr>
            <a:xfrm>
              <a:off x="903361" y="2070781"/>
              <a:ext cx="166415" cy="147916"/>
            </a:xfrm>
            <a:custGeom>
              <a:avLst/>
              <a:gdLst/>
              <a:ahLst/>
              <a:cxnLst/>
              <a:rect l="l" t="t" r="r" b="b"/>
              <a:pathLst>
                <a:path w="10714" h="9523" extrusionOk="0">
                  <a:moveTo>
                    <a:pt x="0" y="0"/>
                  </a:moveTo>
                  <a:lnTo>
                    <a:pt x="0"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25"/>
            <p:cNvSpPr/>
            <p:nvPr/>
          </p:nvSpPr>
          <p:spPr>
            <a:xfrm>
              <a:off x="755430"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25"/>
            <p:cNvSpPr/>
            <p:nvPr/>
          </p:nvSpPr>
          <p:spPr>
            <a:xfrm>
              <a:off x="625998" y="2070781"/>
              <a:ext cx="129448" cy="147916"/>
            </a:xfrm>
            <a:custGeom>
              <a:avLst/>
              <a:gdLst/>
              <a:ahLst/>
              <a:cxnLst/>
              <a:rect l="l" t="t" r="r" b="b"/>
              <a:pathLst>
                <a:path w="8334"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25"/>
            <p:cNvSpPr/>
            <p:nvPr/>
          </p:nvSpPr>
          <p:spPr>
            <a:xfrm>
              <a:off x="2400974" y="1922865"/>
              <a:ext cx="129448" cy="147932"/>
            </a:xfrm>
            <a:custGeom>
              <a:avLst/>
              <a:gdLst/>
              <a:ahLst/>
              <a:cxnLst/>
              <a:rect l="l" t="t" r="r" b="b"/>
              <a:pathLst>
                <a:path w="8334" h="9524" extrusionOk="0">
                  <a:moveTo>
                    <a:pt x="1" y="1"/>
                  </a:moveTo>
                  <a:lnTo>
                    <a:pt x="1" y="9523"/>
                  </a:lnTo>
                  <a:lnTo>
                    <a:pt x="8334" y="952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25"/>
            <p:cNvSpPr/>
            <p:nvPr/>
          </p:nvSpPr>
          <p:spPr>
            <a:xfrm>
              <a:off x="2253074"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25"/>
            <p:cNvSpPr/>
            <p:nvPr/>
          </p:nvSpPr>
          <p:spPr>
            <a:xfrm>
              <a:off x="2086674"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25"/>
            <p:cNvSpPr/>
            <p:nvPr/>
          </p:nvSpPr>
          <p:spPr>
            <a:xfrm>
              <a:off x="1957242" y="1922865"/>
              <a:ext cx="129448" cy="147932"/>
            </a:xfrm>
            <a:custGeom>
              <a:avLst/>
              <a:gdLst/>
              <a:ahLst/>
              <a:cxnLst/>
              <a:rect l="l" t="t" r="r" b="b"/>
              <a:pathLst>
                <a:path w="8334" h="9524" extrusionOk="0">
                  <a:moveTo>
                    <a:pt x="1" y="1"/>
                  </a:moveTo>
                  <a:lnTo>
                    <a:pt x="1" y="9523"/>
                  </a:lnTo>
                  <a:lnTo>
                    <a:pt x="8334" y="952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25"/>
            <p:cNvSpPr/>
            <p:nvPr/>
          </p:nvSpPr>
          <p:spPr>
            <a:xfrm>
              <a:off x="1790857" y="1922865"/>
              <a:ext cx="166400" cy="147932"/>
            </a:xfrm>
            <a:custGeom>
              <a:avLst/>
              <a:gdLst/>
              <a:ahLst/>
              <a:cxnLst/>
              <a:rect l="l" t="t" r="r" b="b"/>
              <a:pathLst>
                <a:path w="10713" h="9524" extrusionOk="0">
                  <a:moveTo>
                    <a:pt x="0" y="1"/>
                  </a:moveTo>
                  <a:lnTo>
                    <a:pt x="0"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25"/>
            <p:cNvSpPr/>
            <p:nvPr/>
          </p:nvSpPr>
          <p:spPr>
            <a:xfrm>
              <a:off x="1642910"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25"/>
            <p:cNvSpPr/>
            <p:nvPr/>
          </p:nvSpPr>
          <p:spPr>
            <a:xfrm>
              <a:off x="1513494" y="1922865"/>
              <a:ext cx="129432" cy="147932"/>
            </a:xfrm>
            <a:custGeom>
              <a:avLst/>
              <a:gdLst/>
              <a:ahLst/>
              <a:cxnLst/>
              <a:rect l="l" t="t" r="r" b="b"/>
              <a:pathLst>
                <a:path w="8333"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25"/>
            <p:cNvSpPr/>
            <p:nvPr/>
          </p:nvSpPr>
          <p:spPr>
            <a:xfrm>
              <a:off x="1347094"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25"/>
            <p:cNvSpPr/>
            <p:nvPr/>
          </p:nvSpPr>
          <p:spPr>
            <a:xfrm>
              <a:off x="1199178"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25"/>
            <p:cNvSpPr/>
            <p:nvPr/>
          </p:nvSpPr>
          <p:spPr>
            <a:xfrm>
              <a:off x="1069761" y="1922865"/>
              <a:ext cx="129432" cy="147932"/>
            </a:xfrm>
            <a:custGeom>
              <a:avLst/>
              <a:gdLst/>
              <a:ahLst/>
              <a:cxnLst/>
              <a:rect l="l" t="t" r="r" b="b"/>
              <a:pathLst>
                <a:path w="8333"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25"/>
            <p:cNvSpPr/>
            <p:nvPr/>
          </p:nvSpPr>
          <p:spPr>
            <a:xfrm>
              <a:off x="903361" y="1922865"/>
              <a:ext cx="166415" cy="147932"/>
            </a:xfrm>
            <a:custGeom>
              <a:avLst/>
              <a:gdLst/>
              <a:ahLst/>
              <a:cxnLst/>
              <a:rect l="l" t="t" r="r" b="b"/>
              <a:pathLst>
                <a:path w="10714" h="9524" extrusionOk="0">
                  <a:moveTo>
                    <a:pt x="0" y="1"/>
                  </a:moveTo>
                  <a:lnTo>
                    <a:pt x="0"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25"/>
            <p:cNvSpPr/>
            <p:nvPr/>
          </p:nvSpPr>
          <p:spPr>
            <a:xfrm>
              <a:off x="755430"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25"/>
            <p:cNvSpPr/>
            <p:nvPr/>
          </p:nvSpPr>
          <p:spPr>
            <a:xfrm>
              <a:off x="625998" y="1922865"/>
              <a:ext cx="129448" cy="147932"/>
            </a:xfrm>
            <a:custGeom>
              <a:avLst/>
              <a:gdLst/>
              <a:ahLst/>
              <a:cxnLst/>
              <a:rect l="l" t="t" r="r" b="b"/>
              <a:pathLst>
                <a:path w="8334"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25"/>
            <p:cNvSpPr/>
            <p:nvPr/>
          </p:nvSpPr>
          <p:spPr>
            <a:xfrm>
              <a:off x="459598"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25"/>
            <p:cNvSpPr/>
            <p:nvPr/>
          </p:nvSpPr>
          <p:spPr>
            <a:xfrm>
              <a:off x="311697"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25"/>
            <p:cNvSpPr/>
            <p:nvPr/>
          </p:nvSpPr>
          <p:spPr>
            <a:xfrm>
              <a:off x="2400974" y="175648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25"/>
            <p:cNvSpPr/>
            <p:nvPr/>
          </p:nvSpPr>
          <p:spPr>
            <a:xfrm>
              <a:off x="2253074"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25"/>
            <p:cNvSpPr/>
            <p:nvPr/>
          </p:nvSpPr>
          <p:spPr>
            <a:xfrm>
              <a:off x="2086674"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25"/>
            <p:cNvSpPr/>
            <p:nvPr/>
          </p:nvSpPr>
          <p:spPr>
            <a:xfrm>
              <a:off x="1957242" y="175648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25"/>
            <p:cNvSpPr/>
            <p:nvPr/>
          </p:nvSpPr>
          <p:spPr>
            <a:xfrm>
              <a:off x="1790857" y="175648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25"/>
            <p:cNvSpPr/>
            <p:nvPr/>
          </p:nvSpPr>
          <p:spPr>
            <a:xfrm>
              <a:off x="1642910"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25"/>
            <p:cNvSpPr/>
            <p:nvPr/>
          </p:nvSpPr>
          <p:spPr>
            <a:xfrm>
              <a:off x="1513494" y="175648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25"/>
            <p:cNvSpPr/>
            <p:nvPr/>
          </p:nvSpPr>
          <p:spPr>
            <a:xfrm>
              <a:off x="1347094"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25"/>
            <p:cNvSpPr/>
            <p:nvPr/>
          </p:nvSpPr>
          <p:spPr>
            <a:xfrm>
              <a:off x="1199178"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25"/>
            <p:cNvSpPr/>
            <p:nvPr/>
          </p:nvSpPr>
          <p:spPr>
            <a:xfrm>
              <a:off x="1069761" y="175648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25"/>
            <p:cNvSpPr/>
            <p:nvPr/>
          </p:nvSpPr>
          <p:spPr>
            <a:xfrm>
              <a:off x="903361" y="1756480"/>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25"/>
            <p:cNvSpPr/>
            <p:nvPr/>
          </p:nvSpPr>
          <p:spPr>
            <a:xfrm>
              <a:off x="755430"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25"/>
            <p:cNvSpPr/>
            <p:nvPr/>
          </p:nvSpPr>
          <p:spPr>
            <a:xfrm>
              <a:off x="625998" y="175648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25"/>
            <p:cNvSpPr/>
            <p:nvPr/>
          </p:nvSpPr>
          <p:spPr>
            <a:xfrm>
              <a:off x="459598"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25"/>
            <p:cNvSpPr/>
            <p:nvPr/>
          </p:nvSpPr>
          <p:spPr>
            <a:xfrm>
              <a:off x="311697"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25"/>
            <p:cNvSpPr/>
            <p:nvPr/>
          </p:nvSpPr>
          <p:spPr>
            <a:xfrm>
              <a:off x="2400974" y="1627048"/>
              <a:ext cx="129448" cy="129448"/>
            </a:xfrm>
            <a:custGeom>
              <a:avLst/>
              <a:gdLst/>
              <a:ahLst/>
              <a:cxnLst/>
              <a:rect l="l" t="t" r="r" b="b"/>
              <a:pathLst>
                <a:path w="8334" h="8334" extrusionOk="0">
                  <a:moveTo>
                    <a:pt x="1" y="0"/>
                  </a:moveTo>
                  <a:lnTo>
                    <a:pt x="1" y="8333"/>
                  </a:lnTo>
                  <a:lnTo>
                    <a:pt x="8334" y="833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25"/>
            <p:cNvSpPr/>
            <p:nvPr/>
          </p:nvSpPr>
          <p:spPr>
            <a:xfrm>
              <a:off x="2253074"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25"/>
            <p:cNvSpPr/>
            <p:nvPr/>
          </p:nvSpPr>
          <p:spPr>
            <a:xfrm>
              <a:off x="2086674"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25"/>
            <p:cNvSpPr/>
            <p:nvPr/>
          </p:nvSpPr>
          <p:spPr>
            <a:xfrm>
              <a:off x="1957242" y="1627048"/>
              <a:ext cx="129448" cy="129448"/>
            </a:xfrm>
            <a:custGeom>
              <a:avLst/>
              <a:gdLst/>
              <a:ahLst/>
              <a:cxnLst/>
              <a:rect l="l" t="t" r="r" b="b"/>
              <a:pathLst>
                <a:path w="8334" h="8334" extrusionOk="0">
                  <a:moveTo>
                    <a:pt x="1" y="0"/>
                  </a:moveTo>
                  <a:lnTo>
                    <a:pt x="1" y="8333"/>
                  </a:lnTo>
                  <a:lnTo>
                    <a:pt x="8334" y="833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25"/>
            <p:cNvSpPr/>
            <p:nvPr/>
          </p:nvSpPr>
          <p:spPr>
            <a:xfrm>
              <a:off x="1790857" y="1627048"/>
              <a:ext cx="166400" cy="129448"/>
            </a:xfrm>
            <a:custGeom>
              <a:avLst/>
              <a:gdLst/>
              <a:ahLst/>
              <a:cxnLst/>
              <a:rect l="l" t="t" r="r" b="b"/>
              <a:pathLst>
                <a:path w="10713" h="8334" extrusionOk="0">
                  <a:moveTo>
                    <a:pt x="0" y="0"/>
                  </a:moveTo>
                  <a:lnTo>
                    <a:pt x="0"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25"/>
            <p:cNvSpPr/>
            <p:nvPr/>
          </p:nvSpPr>
          <p:spPr>
            <a:xfrm>
              <a:off x="1642910"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5"/>
            <p:cNvSpPr/>
            <p:nvPr/>
          </p:nvSpPr>
          <p:spPr>
            <a:xfrm>
              <a:off x="1513494" y="1627048"/>
              <a:ext cx="129432" cy="129448"/>
            </a:xfrm>
            <a:custGeom>
              <a:avLst/>
              <a:gdLst/>
              <a:ahLst/>
              <a:cxnLst/>
              <a:rect l="l" t="t" r="r" b="b"/>
              <a:pathLst>
                <a:path w="8333"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5"/>
            <p:cNvSpPr/>
            <p:nvPr/>
          </p:nvSpPr>
          <p:spPr>
            <a:xfrm>
              <a:off x="1347094"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25"/>
            <p:cNvSpPr/>
            <p:nvPr/>
          </p:nvSpPr>
          <p:spPr>
            <a:xfrm>
              <a:off x="1199178"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25"/>
            <p:cNvSpPr/>
            <p:nvPr/>
          </p:nvSpPr>
          <p:spPr>
            <a:xfrm>
              <a:off x="1069761" y="1627048"/>
              <a:ext cx="129432" cy="129448"/>
            </a:xfrm>
            <a:custGeom>
              <a:avLst/>
              <a:gdLst/>
              <a:ahLst/>
              <a:cxnLst/>
              <a:rect l="l" t="t" r="r" b="b"/>
              <a:pathLst>
                <a:path w="8333"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5"/>
            <p:cNvSpPr/>
            <p:nvPr/>
          </p:nvSpPr>
          <p:spPr>
            <a:xfrm>
              <a:off x="903361" y="1627048"/>
              <a:ext cx="166415" cy="129448"/>
            </a:xfrm>
            <a:custGeom>
              <a:avLst/>
              <a:gdLst/>
              <a:ahLst/>
              <a:cxnLst/>
              <a:rect l="l" t="t" r="r" b="b"/>
              <a:pathLst>
                <a:path w="10714" h="8334" extrusionOk="0">
                  <a:moveTo>
                    <a:pt x="0" y="0"/>
                  </a:moveTo>
                  <a:lnTo>
                    <a:pt x="0"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5"/>
            <p:cNvSpPr/>
            <p:nvPr/>
          </p:nvSpPr>
          <p:spPr>
            <a:xfrm>
              <a:off x="755430"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5"/>
            <p:cNvSpPr/>
            <p:nvPr/>
          </p:nvSpPr>
          <p:spPr>
            <a:xfrm>
              <a:off x="625998" y="1627048"/>
              <a:ext cx="129448" cy="129448"/>
            </a:xfrm>
            <a:custGeom>
              <a:avLst/>
              <a:gdLst/>
              <a:ahLst/>
              <a:cxnLst/>
              <a:rect l="l" t="t" r="r" b="b"/>
              <a:pathLst>
                <a:path w="8334"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5"/>
            <p:cNvSpPr/>
            <p:nvPr/>
          </p:nvSpPr>
          <p:spPr>
            <a:xfrm>
              <a:off x="459598"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5"/>
            <p:cNvSpPr/>
            <p:nvPr/>
          </p:nvSpPr>
          <p:spPr>
            <a:xfrm>
              <a:off x="311697"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5"/>
            <p:cNvSpPr/>
            <p:nvPr/>
          </p:nvSpPr>
          <p:spPr>
            <a:xfrm>
              <a:off x="2400974" y="1460633"/>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5"/>
            <p:cNvSpPr/>
            <p:nvPr/>
          </p:nvSpPr>
          <p:spPr>
            <a:xfrm>
              <a:off x="2253074"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5"/>
            <p:cNvSpPr/>
            <p:nvPr/>
          </p:nvSpPr>
          <p:spPr>
            <a:xfrm>
              <a:off x="2086674"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5"/>
            <p:cNvSpPr/>
            <p:nvPr/>
          </p:nvSpPr>
          <p:spPr>
            <a:xfrm>
              <a:off x="1957242" y="1460633"/>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5"/>
            <p:cNvSpPr/>
            <p:nvPr/>
          </p:nvSpPr>
          <p:spPr>
            <a:xfrm>
              <a:off x="1790857" y="1460633"/>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5"/>
            <p:cNvSpPr/>
            <p:nvPr/>
          </p:nvSpPr>
          <p:spPr>
            <a:xfrm>
              <a:off x="1642910"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5"/>
            <p:cNvSpPr/>
            <p:nvPr/>
          </p:nvSpPr>
          <p:spPr>
            <a:xfrm>
              <a:off x="1513494" y="1460633"/>
              <a:ext cx="129432" cy="166400"/>
            </a:xfrm>
            <a:custGeom>
              <a:avLst/>
              <a:gdLst/>
              <a:ahLst/>
              <a:cxnLst/>
              <a:rect l="l" t="t" r="r" b="b"/>
              <a:pathLst>
                <a:path w="8333"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5"/>
            <p:cNvSpPr/>
            <p:nvPr/>
          </p:nvSpPr>
          <p:spPr>
            <a:xfrm>
              <a:off x="1347094"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5"/>
            <p:cNvSpPr/>
            <p:nvPr/>
          </p:nvSpPr>
          <p:spPr>
            <a:xfrm>
              <a:off x="1199178"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5"/>
            <p:cNvSpPr/>
            <p:nvPr/>
          </p:nvSpPr>
          <p:spPr>
            <a:xfrm>
              <a:off x="1069761" y="1460633"/>
              <a:ext cx="129432" cy="166400"/>
            </a:xfrm>
            <a:custGeom>
              <a:avLst/>
              <a:gdLst/>
              <a:ahLst/>
              <a:cxnLst/>
              <a:rect l="l" t="t" r="r" b="b"/>
              <a:pathLst>
                <a:path w="8333"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5"/>
            <p:cNvSpPr/>
            <p:nvPr/>
          </p:nvSpPr>
          <p:spPr>
            <a:xfrm>
              <a:off x="903361" y="1460633"/>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25"/>
            <p:cNvSpPr/>
            <p:nvPr/>
          </p:nvSpPr>
          <p:spPr>
            <a:xfrm>
              <a:off x="755430"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25"/>
            <p:cNvSpPr/>
            <p:nvPr/>
          </p:nvSpPr>
          <p:spPr>
            <a:xfrm>
              <a:off x="625998" y="1460633"/>
              <a:ext cx="129448" cy="166400"/>
            </a:xfrm>
            <a:custGeom>
              <a:avLst/>
              <a:gdLst/>
              <a:ahLst/>
              <a:cxnLst/>
              <a:rect l="l" t="t" r="r" b="b"/>
              <a:pathLst>
                <a:path w="8334"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5"/>
            <p:cNvSpPr/>
            <p:nvPr/>
          </p:nvSpPr>
          <p:spPr>
            <a:xfrm>
              <a:off x="459598"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5"/>
            <p:cNvSpPr/>
            <p:nvPr/>
          </p:nvSpPr>
          <p:spPr>
            <a:xfrm>
              <a:off x="311697"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25"/>
            <p:cNvSpPr/>
            <p:nvPr/>
          </p:nvSpPr>
          <p:spPr>
            <a:xfrm>
              <a:off x="2400974" y="1331201"/>
              <a:ext cx="129448" cy="129448"/>
            </a:xfrm>
            <a:custGeom>
              <a:avLst/>
              <a:gdLst/>
              <a:ahLst/>
              <a:cxnLst/>
              <a:rect l="l" t="t" r="r" b="b"/>
              <a:pathLst>
                <a:path w="8334" h="8334" extrusionOk="0">
                  <a:moveTo>
                    <a:pt x="1" y="0"/>
                  </a:moveTo>
                  <a:lnTo>
                    <a:pt x="1" y="8333"/>
                  </a:lnTo>
                  <a:lnTo>
                    <a:pt x="8334" y="833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25"/>
            <p:cNvSpPr/>
            <p:nvPr/>
          </p:nvSpPr>
          <p:spPr>
            <a:xfrm>
              <a:off x="2253074"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25"/>
            <p:cNvSpPr/>
            <p:nvPr/>
          </p:nvSpPr>
          <p:spPr>
            <a:xfrm>
              <a:off x="2086674"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25"/>
            <p:cNvSpPr/>
            <p:nvPr/>
          </p:nvSpPr>
          <p:spPr>
            <a:xfrm>
              <a:off x="1957242" y="1331201"/>
              <a:ext cx="129448" cy="129448"/>
            </a:xfrm>
            <a:custGeom>
              <a:avLst/>
              <a:gdLst/>
              <a:ahLst/>
              <a:cxnLst/>
              <a:rect l="l" t="t" r="r" b="b"/>
              <a:pathLst>
                <a:path w="8334" h="8334" extrusionOk="0">
                  <a:moveTo>
                    <a:pt x="1" y="0"/>
                  </a:moveTo>
                  <a:lnTo>
                    <a:pt x="1" y="8333"/>
                  </a:lnTo>
                  <a:lnTo>
                    <a:pt x="8334" y="833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5"/>
            <p:cNvSpPr/>
            <p:nvPr/>
          </p:nvSpPr>
          <p:spPr>
            <a:xfrm>
              <a:off x="1790857" y="1331201"/>
              <a:ext cx="166400" cy="129448"/>
            </a:xfrm>
            <a:custGeom>
              <a:avLst/>
              <a:gdLst/>
              <a:ahLst/>
              <a:cxnLst/>
              <a:rect l="l" t="t" r="r" b="b"/>
              <a:pathLst>
                <a:path w="10713" h="8334" extrusionOk="0">
                  <a:moveTo>
                    <a:pt x="0" y="0"/>
                  </a:moveTo>
                  <a:lnTo>
                    <a:pt x="0"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5"/>
            <p:cNvSpPr/>
            <p:nvPr/>
          </p:nvSpPr>
          <p:spPr>
            <a:xfrm>
              <a:off x="1642910"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5"/>
            <p:cNvSpPr/>
            <p:nvPr/>
          </p:nvSpPr>
          <p:spPr>
            <a:xfrm>
              <a:off x="1513494" y="1331201"/>
              <a:ext cx="129432" cy="129448"/>
            </a:xfrm>
            <a:custGeom>
              <a:avLst/>
              <a:gdLst/>
              <a:ahLst/>
              <a:cxnLst/>
              <a:rect l="l" t="t" r="r" b="b"/>
              <a:pathLst>
                <a:path w="8333"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25"/>
            <p:cNvSpPr/>
            <p:nvPr/>
          </p:nvSpPr>
          <p:spPr>
            <a:xfrm>
              <a:off x="1347094"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5"/>
            <p:cNvSpPr/>
            <p:nvPr/>
          </p:nvSpPr>
          <p:spPr>
            <a:xfrm>
              <a:off x="1199178"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5"/>
            <p:cNvSpPr/>
            <p:nvPr/>
          </p:nvSpPr>
          <p:spPr>
            <a:xfrm>
              <a:off x="1069761" y="1331201"/>
              <a:ext cx="129432" cy="129448"/>
            </a:xfrm>
            <a:custGeom>
              <a:avLst/>
              <a:gdLst/>
              <a:ahLst/>
              <a:cxnLst/>
              <a:rect l="l" t="t" r="r" b="b"/>
              <a:pathLst>
                <a:path w="8333"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5"/>
            <p:cNvSpPr/>
            <p:nvPr/>
          </p:nvSpPr>
          <p:spPr>
            <a:xfrm>
              <a:off x="903361" y="1331201"/>
              <a:ext cx="166415" cy="129448"/>
            </a:xfrm>
            <a:custGeom>
              <a:avLst/>
              <a:gdLst/>
              <a:ahLst/>
              <a:cxnLst/>
              <a:rect l="l" t="t" r="r" b="b"/>
              <a:pathLst>
                <a:path w="10714" h="8334" extrusionOk="0">
                  <a:moveTo>
                    <a:pt x="0" y="0"/>
                  </a:moveTo>
                  <a:lnTo>
                    <a:pt x="0"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5"/>
            <p:cNvSpPr/>
            <p:nvPr/>
          </p:nvSpPr>
          <p:spPr>
            <a:xfrm>
              <a:off x="755430"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25"/>
            <p:cNvSpPr/>
            <p:nvPr/>
          </p:nvSpPr>
          <p:spPr>
            <a:xfrm>
              <a:off x="625998" y="1331201"/>
              <a:ext cx="129448" cy="129448"/>
            </a:xfrm>
            <a:custGeom>
              <a:avLst/>
              <a:gdLst/>
              <a:ahLst/>
              <a:cxnLst/>
              <a:rect l="l" t="t" r="r" b="b"/>
              <a:pathLst>
                <a:path w="8334"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25"/>
            <p:cNvSpPr/>
            <p:nvPr/>
          </p:nvSpPr>
          <p:spPr>
            <a:xfrm>
              <a:off x="459598"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5"/>
            <p:cNvSpPr/>
            <p:nvPr/>
          </p:nvSpPr>
          <p:spPr>
            <a:xfrm>
              <a:off x="2400974" y="1183285"/>
              <a:ext cx="129448" cy="147932"/>
            </a:xfrm>
            <a:custGeom>
              <a:avLst/>
              <a:gdLst/>
              <a:ahLst/>
              <a:cxnLst/>
              <a:rect l="l" t="t" r="r" b="b"/>
              <a:pathLst>
                <a:path w="8334" h="9524" extrusionOk="0">
                  <a:moveTo>
                    <a:pt x="1" y="1"/>
                  </a:moveTo>
                  <a:lnTo>
                    <a:pt x="1" y="9523"/>
                  </a:lnTo>
                  <a:lnTo>
                    <a:pt x="8334" y="952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5"/>
            <p:cNvSpPr/>
            <p:nvPr/>
          </p:nvSpPr>
          <p:spPr>
            <a:xfrm>
              <a:off x="2253074"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5"/>
            <p:cNvSpPr/>
            <p:nvPr/>
          </p:nvSpPr>
          <p:spPr>
            <a:xfrm>
              <a:off x="2086674" y="118328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5"/>
            <p:cNvSpPr/>
            <p:nvPr/>
          </p:nvSpPr>
          <p:spPr>
            <a:xfrm>
              <a:off x="1957242" y="1183285"/>
              <a:ext cx="129448" cy="147932"/>
            </a:xfrm>
            <a:custGeom>
              <a:avLst/>
              <a:gdLst/>
              <a:ahLst/>
              <a:cxnLst/>
              <a:rect l="l" t="t" r="r" b="b"/>
              <a:pathLst>
                <a:path w="8334" h="9524" extrusionOk="0">
                  <a:moveTo>
                    <a:pt x="1" y="1"/>
                  </a:moveTo>
                  <a:lnTo>
                    <a:pt x="1" y="9523"/>
                  </a:lnTo>
                  <a:lnTo>
                    <a:pt x="8334" y="952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25"/>
            <p:cNvSpPr/>
            <p:nvPr/>
          </p:nvSpPr>
          <p:spPr>
            <a:xfrm>
              <a:off x="1790857" y="1183285"/>
              <a:ext cx="166400" cy="147932"/>
            </a:xfrm>
            <a:custGeom>
              <a:avLst/>
              <a:gdLst/>
              <a:ahLst/>
              <a:cxnLst/>
              <a:rect l="l" t="t" r="r" b="b"/>
              <a:pathLst>
                <a:path w="10713" h="9524" extrusionOk="0">
                  <a:moveTo>
                    <a:pt x="0" y="1"/>
                  </a:moveTo>
                  <a:lnTo>
                    <a:pt x="0"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25"/>
            <p:cNvSpPr/>
            <p:nvPr/>
          </p:nvSpPr>
          <p:spPr>
            <a:xfrm>
              <a:off x="1642910"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25"/>
            <p:cNvSpPr/>
            <p:nvPr/>
          </p:nvSpPr>
          <p:spPr>
            <a:xfrm>
              <a:off x="1513494" y="1183285"/>
              <a:ext cx="129432" cy="147932"/>
            </a:xfrm>
            <a:custGeom>
              <a:avLst/>
              <a:gdLst/>
              <a:ahLst/>
              <a:cxnLst/>
              <a:rect l="l" t="t" r="r" b="b"/>
              <a:pathLst>
                <a:path w="8333"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25"/>
            <p:cNvSpPr/>
            <p:nvPr/>
          </p:nvSpPr>
          <p:spPr>
            <a:xfrm>
              <a:off x="1347094" y="118328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25"/>
            <p:cNvSpPr/>
            <p:nvPr/>
          </p:nvSpPr>
          <p:spPr>
            <a:xfrm>
              <a:off x="1199178"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25"/>
            <p:cNvSpPr/>
            <p:nvPr/>
          </p:nvSpPr>
          <p:spPr>
            <a:xfrm>
              <a:off x="1069761" y="1183285"/>
              <a:ext cx="129432" cy="147932"/>
            </a:xfrm>
            <a:custGeom>
              <a:avLst/>
              <a:gdLst/>
              <a:ahLst/>
              <a:cxnLst/>
              <a:rect l="l" t="t" r="r" b="b"/>
              <a:pathLst>
                <a:path w="8333"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25"/>
            <p:cNvSpPr/>
            <p:nvPr/>
          </p:nvSpPr>
          <p:spPr>
            <a:xfrm>
              <a:off x="903361" y="1183285"/>
              <a:ext cx="166415" cy="147932"/>
            </a:xfrm>
            <a:custGeom>
              <a:avLst/>
              <a:gdLst/>
              <a:ahLst/>
              <a:cxnLst/>
              <a:rect l="l" t="t" r="r" b="b"/>
              <a:pathLst>
                <a:path w="10714" h="9524" extrusionOk="0">
                  <a:moveTo>
                    <a:pt x="0" y="1"/>
                  </a:moveTo>
                  <a:lnTo>
                    <a:pt x="0"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25"/>
            <p:cNvSpPr/>
            <p:nvPr/>
          </p:nvSpPr>
          <p:spPr>
            <a:xfrm>
              <a:off x="755430"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25"/>
            <p:cNvSpPr/>
            <p:nvPr/>
          </p:nvSpPr>
          <p:spPr>
            <a:xfrm>
              <a:off x="626013" y="1183285"/>
              <a:ext cx="129432" cy="147932"/>
            </a:xfrm>
            <a:custGeom>
              <a:avLst/>
              <a:gdLst/>
              <a:ahLst/>
              <a:cxnLst/>
              <a:rect l="l" t="t" r="r" b="b"/>
              <a:pathLst>
                <a:path w="8333" h="9524" extrusionOk="0">
                  <a:moveTo>
                    <a:pt x="1" y="1"/>
                  </a:moveTo>
                  <a:lnTo>
                    <a:pt x="1" y="9523"/>
                  </a:lnTo>
                  <a:lnTo>
                    <a:pt x="8332" y="9523"/>
                  </a:lnTo>
                  <a:lnTo>
                    <a:pt x="8332"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25"/>
            <p:cNvSpPr/>
            <p:nvPr/>
          </p:nvSpPr>
          <p:spPr>
            <a:xfrm>
              <a:off x="2400974" y="101690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25"/>
            <p:cNvSpPr/>
            <p:nvPr/>
          </p:nvSpPr>
          <p:spPr>
            <a:xfrm>
              <a:off x="2253074"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25"/>
            <p:cNvSpPr/>
            <p:nvPr/>
          </p:nvSpPr>
          <p:spPr>
            <a:xfrm>
              <a:off x="2086674" y="101690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25"/>
            <p:cNvSpPr/>
            <p:nvPr/>
          </p:nvSpPr>
          <p:spPr>
            <a:xfrm>
              <a:off x="1957242" y="101690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25"/>
            <p:cNvSpPr/>
            <p:nvPr/>
          </p:nvSpPr>
          <p:spPr>
            <a:xfrm>
              <a:off x="1790857" y="101690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25"/>
            <p:cNvSpPr/>
            <p:nvPr/>
          </p:nvSpPr>
          <p:spPr>
            <a:xfrm>
              <a:off x="1642910"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25"/>
            <p:cNvSpPr/>
            <p:nvPr/>
          </p:nvSpPr>
          <p:spPr>
            <a:xfrm>
              <a:off x="1513494" y="101690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25"/>
            <p:cNvSpPr/>
            <p:nvPr/>
          </p:nvSpPr>
          <p:spPr>
            <a:xfrm>
              <a:off x="1347094" y="101690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25"/>
            <p:cNvSpPr/>
            <p:nvPr/>
          </p:nvSpPr>
          <p:spPr>
            <a:xfrm>
              <a:off x="1199178"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25"/>
            <p:cNvSpPr/>
            <p:nvPr/>
          </p:nvSpPr>
          <p:spPr>
            <a:xfrm>
              <a:off x="1069761" y="101690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25"/>
            <p:cNvSpPr/>
            <p:nvPr/>
          </p:nvSpPr>
          <p:spPr>
            <a:xfrm>
              <a:off x="903361" y="1016900"/>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25"/>
            <p:cNvSpPr/>
            <p:nvPr/>
          </p:nvSpPr>
          <p:spPr>
            <a:xfrm>
              <a:off x="755430"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25"/>
            <p:cNvSpPr/>
            <p:nvPr/>
          </p:nvSpPr>
          <p:spPr>
            <a:xfrm>
              <a:off x="2400974" y="887468"/>
              <a:ext cx="129448" cy="129448"/>
            </a:xfrm>
            <a:custGeom>
              <a:avLst/>
              <a:gdLst/>
              <a:ahLst/>
              <a:cxnLst/>
              <a:rect l="l" t="t" r="r" b="b"/>
              <a:pathLst>
                <a:path w="8334" h="8334" extrusionOk="0">
                  <a:moveTo>
                    <a:pt x="1" y="1"/>
                  </a:moveTo>
                  <a:lnTo>
                    <a:pt x="1" y="8333"/>
                  </a:lnTo>
                  <a:lnTo>
                    <a:pt x="8334" y="833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25"/>
            <p:cNvSpPr/>
            <p:nvPr/>
          </p:nvSpPr>
          <p:spPr>
            <a:xfrm>
              <a:off x="2253074"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25"/>
            <p:cNvSpPr/>
            <p:nvPr/>
          </p:nvSpPr>
          <p:spPr>
            <a:xfrm>
              <a:off x="2086674" y="887468"/>
              <a:ext cx="166415" cy="129448"/>
            </a:xfrm>
            <a:custGeom>
              <a:avLst/>
              <a:gdLst/>
              <a:ahLst/>
              <a:cxnLst/>
              <a:rect l="l" t="t" r="r" b="b"/>
              <a:pathLst>
                <a:path w="10714" h="8334" extrusionOk="0">
                  <a:moveTo>
                    <a:pt x="1" y="1"/>
                  </a:moveTo>
                  <a:lnTo>
                    <a:pt x="1" y="8333"/>
                  </a:lnTo>
                  <a:lnTo>
                    <a:pt x="10713" y="833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5"/>
            <p:cNvSpPr/>
            <p:nvPr/>
          </p:nvSpPr>
          <p:spPr>
            <a:xfrm>
              <a:off x="1957242" y="887468"/>
              <a:ext cx="129448" cy="129448"/>
            </a:xfrm>
            <a:custGeom>
              <a:avLst/>
              <a:gdLst/>
              <a:ahLst/>
              <a:cxnLst/>
              <a:rect l="l" t="t" r="r" b="b"/>
              <a:pathLst>
                <a:path w="8334" h="8334" extrusionOk="0">
                  <a:moveTo>
                    <a:pt x="1" y="1"/>
                  </a:moveTo>
                  <a:lnTo>
                    <a:pt x="1" y="8333"/>
                  </a:lnTo>
                  <a:lnTo>
                    <a:pt x="8334" y="833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25"/>
            <p:cNvSpPr/>
            <p:nvPr/>
          </p:nvSpPr>
          <p:spPr>
            <a:xfrm>
              <a:off x="1790857" y="887468"/>
              <a:ext cx="166400" cy="129448"/>
            </a:xfrm>
            <a:custGeom>
              <a:avLst/>
              <a:gdLst/>
              <a:ahLst/>
              <a:cxnLst/>
              <a:rect l="l" t="t" r="r" b="b"/>
              <a:pathLst>
                <a:path w="10713" h="8334" extrusionOk="0">
                  <a:moveTo>
                    <a:pt x="0" y="1"/>
                  </a:moveTo>
                  <a:lnTo>
                    <a:pt x="0" y="8333"/>
                  </a:lnTo>
                  <a:lnTo>
                    <a:pt x="10713" y="833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25"/>
            <p:cNvSpPr/>
            <p:nvPr/>
          </p:nvSpPr>
          <p:spPr>
            <a:xfrm>
              <a:off x="1642910"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5"/>
            <p:cNvSpPr/>
            <p:nvPr/>
          </p:nvSpPr>
          <p:spPr>
            <a:xfrm>
              <a:off x="1513494" y="887468"/>
              <a:ext cx="129432" cy="129448"/>
            </a:xfrm>
            <a:custGeom>
              <a:avLst/>
              <a:gdLst/>
              <a:ahLst/>
              <a:cxnLst/>
              <a:rect l="l" t="t" r="r" b="b"/>
              <a:pathLst>
                <a:path w="8333" h="8334" extrusionOk="0">
                  <a:moveTo>
                    <a:pt x="0" y="1"/>
                  </a:moveTo>
                  <a:lnTo>
                    <a:pt x="0" y="8333"/>
                  </a:lnTo>
                  <a:lnTo>
                    <a:pt x="8333" y="833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5"/>
            <p:cNvSpPr/>
            <p:nvPr/>
          </p:nvSpPr>
          <p:spPr>
            <a:xfrm>
              <a:off x="1347094" y="887468"/>
              <a:ext cx="166415" cy="129448"/>
            </a:xfrm>
            <a:custGeom>
              <a:avLst/>
              <a:gdLst/>
              <a:ahLst/>
              <a:cxnLst/>
              <a:rect l="l" t="t" r="r" b="b"/>
              <a:pathLst>
                <a:path w="10714" h="8334" extrusionOk="0">
                  <a:moveTo>
                    <a:pt x="1" y="1"/>
                  </a:moveTo>
                  <a:lnTo>
                    <a:pt x="1" y="8333"/>
                  </a:lnTo>
                  <a:lnTo>
                    <a:pt x="10713" y="833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25"/>
            <p:cNvSpPr/>
            <p:nvPr/>
          </p:nvSpPr>
          <p:spPr>
            <a:xfrm>
              <a:off x="1199178"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25"/>
            <p:cNvSpPr/>
            <p:nvPr/>
          </p:nvSpPr>
          <p:spPr>
            <a:xfrm>
              <a:off x="1069761" y="887468"/>
              <a:ext cx="129432" cy="129448"/>
            </a:xfrm>
            <a:custGeom>
              <a:avLst/>
              <a:gdLst/>
              <a:ahLst/>
              <a:cxnLst/>
              <a:rect l="l" t="t" r="r" b="b"/>
              <a:pathLst>
                <a:path w="8333" h="8334" extrusionOk="0">
                  <a:moveTo>
                    <a:pt x="0" y="1"/>
                  </a:moveTo>
                  <a:lnTo>
                    <a:pt x="0" y="8333"/>
                  </a:lnTo>
                  <a:lnTo>
                    <a:pt x="8333" y="833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25"/>
            <p:cNvSpPr/>
            <p:nvPr/>
          </p:nvSpPr>
          <p:spPr>
            <a:xfrm>
              <a:off x="903361" y="887468"/>
              <a:ext cx="166415" cy="129448"/>
            </a:xfrm>
            <a:custGeom>
              <a:avLst/>
              <a:gdLst/>
              <a:ahLst/>
              <a:cxnLst/>
              <a:rect l="l" t="t" r="r" b="b"/>
              <a:pathLst>
                <a:path w="10714" h="8334" extrusionOk="0">
                  <a:moveTo>
                    <a:pt x="0" y="1"/>
                  </a:moveTo>
                  <a:lnTo>
                    <a:pt x="0" y="8333"/>
                  </a:lnTo>
                  <a:lnTo>
                    <a:pt x="10713" y="833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25"/>
            <p:cNvSpPr/>
            <p:nvPr/>
          </p:nvSpPr>
          <p:spPr>
            <a:xfrm>
              <a:off x="755430"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25"/>
            <p:cNvSpPr/>
            <p:nvPr/>
          </p:nvSpPr>
          <p:spPr>
            <a:xfrm>
              <a:off x="2400974" y="739552"/>
              <a:ext cx="129448" cy="147932"/>
            </a:xfrm>
            <a:custGeom>
              <a:avLst/>
              <a:gdLst/>
              <a:ahLst/>
              <a:cxnLst/>
              <a:rect l="l" t="t" r="r" b="b"/>
              <a:pathLst>
                <a:path w="8334" h="9524" extrusionOk="0">
                  <a:moveTo>
                    <a:pt x="1" y="1"/>
                  </a:moveTo>
                  <a:lnTo>
                    <a:pt x="1" y="9524"/>
                  </a:lnTo>
                  <a:lnTo>
                    <a:pt x="8334" y="9524"/>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25"/>
            <p:cNvSpPr/>
            <p:nvPr/>
          </p:nvSpPr>
          <p:spPr>
            <a:xfrm>
              <a:off x="2253074"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5"/>
            <p:cNvSpPr/>
            <p:nvPr/>
          </p:nvSpPr>
          <p:spPr>
            <a:xfrm>
              <a:off x="2086674" y="739552"/>
              <a:ext cx="166415" cy="147932"/>
            </a:xfrm>
            <a:custGeom>
              <a:avLst/>
              <a:gdLst/>
              <a:ahLst/>
              <a:cxnLst/>
              <a:rect l="l" t="t" r="r" b="b"/>
              <a:pathLst>
                <a:path w="10714" h="9524" extrusionOk="0">
                  <a:moveTo>
                    <a:pt x="1" y="1"/>
                  </a:moveTo>
                  <a:lnTo>
                    <a:pt x="1" y="9524"/>
                  </a:lnTo>
                  <a:lnTo>
                    <a:pt x="10713" y="9524"/>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25"/>
            <p:cNvSpPr/>
            <p:nvPr/>
          </p:nvSpPr>
          <p:spPr>
            <a:xfrm>
              <a:off x="1957242" y="739552"/>
              <a:ext cx="129448" cy="147932"/>
            </a:xfrm>
            <a:custGeom>
              <a:avLst/>
              <a:gdLst/>
              <a:ahLst/>
              <a:cxnLst/>
              <a:rect l="l" t="t" r="r" b="b"/>
              <a:pathLst>
                <a:path w="8334" h="9524" extrusionOk="0">
                  <a:moveTo>
                    <a:pt x="1" y="1"/>
                  </a:moveTo>
                  <a:lnTo>
                    <a:pt x="1" y="9524"/>
                  </a:lnTo>
                  <a:lnTo>
                    <a:pt x="8334" y="9524"/>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25"/>
            <p:cNvSpPr/>
            <p:nvPr/>
          </p:nvSpPr>
          <p:spPr>
            <a:xfrm>
              <a:off x="1790857" y="739552"/>
              <a:ext cx="166400" cy="147932"/>
            </a:xfrm>
            <a:custGeom>
              <a:avLst/>
              <a:gdLst/>
              <a:ahLst/>
              <a:cxnLst/>
              <a:rect l="l" t="t" r="r" b="b"/>
              <a:pathLst>
                <a:path w="10713" h="9524" extrusionOk="0">
                  <a:moveTo>
                    <a:pt x="0" y="1"/>
                  </a:moveTo>
                  <a:lnTo>
                    <a:pt x="0" y="9524"/>
                  </a:lnTo>
                  <a:lnTo>
                    <a:pt x="10713" y="9524"/>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25"/>
            <p:cNvSpPr/>
            <p:nvPr/>
          </p:nvSpPr>
          <p:spPr>
            <a:xfrm>
              <a:off x="1642910"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25"/>
            <p:cNvSpPr/>
            <p:nvPr/>
          </p:nvSpPr>
          <p:spPr>
            <a:xfrm>
              <a:off x="1513494" y="739552"/>
              <a:ext cx="129432" cy="147932"/>
            </a:xfrm>
            <a:custGeom>
              <a:avLst/>
              <a:gdLst/>
              <a:ahLst/>
              <a:cxnLst/>
              <a:rect l="l" t="t" r="r" b="b"/>
              <a:pathLst>
                <a:path w="8333" h="9524" extrusionOk="0">
                  <a:moveTo>
                    <a:pt x="0" y="1"/>
                  </a:moveTo>
                  <a:lnTo>
                    <a:pt x="0" y="9524"/>
                  </a:lnTo>
                  <a:lnTo>
                    <a:pt x="8333" y="9524"/>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25"/>
            <p:cNvSpPr/>
            <p:nvPr/>
          </p:nvSpPr>
          <p:spPr>
            <a:xfrm>
              <a:off x="1347094" y="739552"/>
              <a:ext cx="166415" cy="147932"/>
            </a:xfrm>
            <a:custGeom>
              <a:avLst/>
              <a:gdLst/>
              <a:ahLst/>
              <a:cxnLst/>
              <a:rect l="l" t="t" r="r" b="b"/>
              <a:pathLst>
                <a:path w="10714" h="9524" extrusionOk="0">
                  <a:moveTo>
                    <a:pt x="1" y="1"/>
                  </a:moveTo>
                  <a:lnTo>
                    <a:pt x="1" y="9524"/>
                  </a:lnTo>
                  <a:lnTo>
                    <a:pt x="10713" y="9524"/>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5"/>
            <p:cNvSpPr/>
            <p:nvPr/>
          </p:nvSpPr>
          <p:spPr>
            <a:xfrm>
              <a:off x="1199178"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5"/>
            <p:cNvSpPr/>
            <p:nvPr/>
          </p:nvSpPr>
          <p:spPr>
            <a:xfrm>
              <a:off x="1069761" y="739552"/>
              <a:ext cx="129432" cy="147932"/>
            </a:xfrm>
            <a:custGeom>
              <a:avLst/>
              <a:gdLst/>
              <a:ahLst/>
              <a:cxnLst/>
              <a:rect l="l" t="t" r="r" b="b"/>
              <a:pathLst>
                <a:path w="8333" h="9524" extrusionOk="0">
                  <a:moveTo>
                    <a:pt x="0" y="1"/>
                  </a:moveTo>
                  <a:lnTo>
                    <a:pt x="0" y="9524"/>
                  </a:lnTo>
                  <a:lnTo>
                    <a:pt x="8333" y="9524"/>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25"/>
            <p:cNvSpPr/>
            <p:nvPr/>
          </p:nvSpPr>
          <p:spPr>
            <a:xfrm>
              <a:off x="903361" y="739552"/>
              <a:ext cx="166415" cy="147932"/>
            </a:xfrm>
            <a:custGeom>
              <a:avLst/>
              <a:gdLst/>
              <a:ahLst/>
              <a:cxnLst/>
              <a:rect l="l" t="t" r="r" b="b"/>
              <a:pathLst>
                <a:path w="10714" h="9524" extrusionOk="0">
                  <a:moveTo>
                    <a:pt x="0" y="1"/>
                  </a:moveTo>
                  <a:lnTo>
                    <a:pt x="0" y="9524"/>
                  </a:lnTo>
                  <a:lnTo>
                    <a:pt x="10713" y="952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25"/>
            <p:cNvSpPr/>
            <p:nvPr/>
          </p:nvSpPr>
          <p:spPr>
            <a:xfrm>
              <a:off x="2400974" y="573137"/>
              <a:ext cx="129448" cy="166431"/>
            </a:xfrm>
            <a:custGeom>
              <a:avLst/>
              <a:gdLst/>
              <a:ahLst/>
              <a:cxnLst/>
              <a:rect l="l" t="t" r="r" b="b"/>
              <a:pathLst>
                <a:path w="8334" h="10715" extrusionOk="0">
                  <a:moveTo>
                    <a:pt x="1" y="1"/>
                  </a:moveTo>
                  <a:lnTo>
                    <a:pt x="1" y="10715"/>
                  </a:lnTo>
                  <a:lnTo>
                    <a:pt x="8334" y="10715"/>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25"/>
            <p:cNvSpPr/>
            <p:nvPr/>
          </p:nvSpPr>
          <p:spPr>
            <a:xfrm>
              <a:off x="2253074" y="573137"/>
              <a:ext cx="147916" cy="166431"/>
            </a:xfrm>
            <a:custGeom>
              <a:avLst/>
              <a:gdLst/>
              <a:ahLst/>
              <a:cxnLst/>
              <a:rect l="l" t="t" r="r" b="b"/>
              <a:pathLst>
                <a:path w="9523" h="10715" extrusionOk="0">
                  <a:moveTo>
                    <a:pt x="0" y="1"/>
                  </a:moveTo>
                  <a:lnTo>
                    <a:pt x="0" y="10715"/>
                  </a:lnTo>
                  <a:lnTo>
                    <a:pt x="9523" y="10715"/>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5"/>
            <p:cNvSpPr/>
            <p:nvPr/>
          </p:nvSpPr>
          <p:spPr>
            <a:xfrm>
              <a:off x="2086674" y="573137"/>
              <a:ext cx="166415" cy="166431"/>
            </a:xfrm>
            <a:custGeom>
              <a:avLst/>
              <a:gdLst/>
              <a:ahLst/>
              <a:cxnLst/>
              <a:rect l="l" t="t" r="r" b="b"/>
              <a:pathLst>
                <a:path w="10714" h="10715" extrusionOk="0">
                  <a:moveTo>
                    <a:pt x="1" y="1"/>
                  </a:moveTo>
                  <a:lnTo>
                    <a:pt x="1" y="10715"/>
                  </a:lnTo>
                  <a:lnTo>
                    <a:pt x="10713" y="10715"/>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5"/>
            <p:cNvSpPr/>
            <p:nvPr/>
          </p:nvSpPr>
          <p:spPr>
            <a:xfrm>
              <a:off x="1957242" y="573137"/>
              <a:ext cx="129448" cy="166431"/>
            </a:xfrm>
            <a:custGeom>
              <a:avLst/>
              <a:gdLst/>
              <a:ahLst/>
              <a:cxnLst/>
              <a:rect l="l" t="t" r="r" b="b"/>
              <a:pathLst>
                <a:path w="8334" h="10715" extrusionOk="0">
                  <a:moveTo>
                    <a:pt x="1" y="1"/>
                  </a:moveTo>
                  <a:lnTo>
                    <a:pt x="1" y="10715"/>
                  </a:lnTo>
                  <a:lnTo>
                    <a:pt x="8334" y="10715"/>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25"/>
            <p:cNvSpPr/>
            <p:nvPr/>
          </p:nvSpPr>
          <p:spPr>
            <a:xfrm>
              <a:off x="1790857" y="573137"/>
              <a:ext cx="166400" cy="166431"/>
            </a:xfrm>
            <a:custGeom>
              <a:avLst/>
              <a:gdLst/>
              <a:ahLst/>
              <a:cxnLst/>
              <a:rect l="l" t="t" r="r" b="b"/>
              <a:pathLst>
                <a:path w="10713" h="10715" extrusionOk="0">
                  <a:moveTo>
                    <a:pt x="0" y="1"/>
                  </a:moveTo>
                  <a:lnTo>
                    <a:pt x="0" y="10715"/>
                  </a:lnTo>
                  <a:lnTo>
                    <a:pt x="10713" y="10715"/>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25"/>
            <p:cNvSpPr/>
            <p:nvPr/>
          </p:nvSpPr>
          <p:spPr>
            <a:xfrm>
              <a:off x="1642910" y="573137"/>
              <a:ext cx="147932" cy="166431"/>
            </a:xfrm>
            <a:custGeom>
              <a:avLst/>
              <a:gdLst/>
              <a:ahLst/>
              <a:cxnLst/>
              <a:rect l="l" t="t" r="r" b="b"/>
              <a:pathLst>
                <a:path w="9524" h="10715" extrusionOk="0">
                  <a:moveTo>
                    <a:pt x="1" y="1"/>
                  </a:moveTo>
                  <a:lnTo>
                    <a:pt x="1" y="10715"/>
                  </a:lnTo>
                  <a:lnTo>
                    <a:pt x="9524" y="10715"/>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25"/>
            <p:cNvSpPr/>
            <p:nvPr/>
          </p:nvSpPr>
          <p:spPr>
            <a:xfrm>
              <a:off x="1513494" y="573137"/>
              <a:ext cx="129432" cy="166431"/>
            </a:xfrm>
            <a:custGeom>
              <a:avLst/>
              <a:gdLst/>
              <a:ahLst/>
              <a:cxnLst/>
              <a:rect l="l" t="t" r="r" b="b"/>
              <a:pathLst>
                <a:path w="8333" h="10715" extrusionOk="0">
                  <a:moveTo>
                    <a:pt x="0" y="1"/>
                  </a:moveTo>
                  <a:lnTo>
                    <a:pt x="0" y="10715"/>
                  </a:lnTo>
                  <a:lnTo>
                    <a:pt x="8333" y="10715"/>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25"/>
            <p:cNvSpPr/>
            <p:nvPr/>
          </p:nvSpPr>
          <p:spPr>
            <a:xfrm>
              <a:off x="2400974" y="443705"/>
              <a:ext cx="129448" cy="129448"/>
            </a:xfrm>
            <a:custGeom>
              <a:avLst/>
              <a:gdLst/>
              <a:ahLst/>
              <a:cxnLst/>
              <a:rect l="l" t="t" r="r" b="b"/>
              <a:pathLst>
                <a:path w="8334" h="8334" extrusionOk="0">
                  <a:moveTo>
                    <a:pt x="1" y="1"/>
                  </a:moveTo>
                  <a:lnTo>
                    <a:pt x="1" y="8334"/>
                  </a:lnTo>
                  <a:lnTo>
                    <a:pt x="8334" y="8334"/>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25"/>
            <p:cNvSpPr/>
            <p:nvPr/>
          </p:nvSpPr>
          <p:spPr>
            <a:xfrm>
              <a:off x="2253074" y="443705"/>
              <a:ext cx="147916" cy="129448"/>
            </a:xfrm>
            <a:custGeom>
              <a:avLst/>
              <a:gdLst/>
              <a:ahLst/>
              <a:cxnLst/>
              <a:rect l="l" t="t" r="r" b="b"/>
              <a:pathLst>
                <a:path w="9523" h="8334" extrusionOk="0">
                  <a:moveTo>
                    <a:pt x="0" y="1"/>
                  </a:moveTo>
                  <a:lnTo>
                    <a:pt x="0" y="8334"/>
                  </a:lnTo>
                  <a:lnTo>
                    <a:pt x="9523" y="833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25"/>
            <p:cNvSpPr/>
            <p:nvPr/>
          </p:nvSpPr>
          <p:spPr>
            <a:xfrm>
              <a:off x="2086674" y="443705"/>
              <a:ext cx="166415" cy="129448"/>
            </a:xfrm>
            <a:custGeom>
              <a:avLst/>
              <a:gdLst/>
              <a:ahLst/>
              <a:cxnLst/>
              <a:rect l="l" t="t" r="r" b="b"/>
              <a:pathLst>
                <a:path w="10714" h="8334" extrusionOk="0">
                  <a:moveTo>
                    <a:pt x="1" y="1"/>
                  </a:moveTo>
                  <a:lnTo>
                    <a:pt x="1" y="8334"/>
                  </a:lnTo>
                  <a:lnTo>
                    <a:pt x="10713" y="8334"/>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25"/>
            <p:cNvSpPr/>
            <p:nvPr/>
          </p:nvSpPr>
          <p:spPr>
            <a:xfrm>
              <a:off x="1957242" y="443705"/>
              <a:ext cx="129448" cy="129448"/>
            </a:xfrm>
            <a:custGeom>
              <a:avLst/>
              <a:gdLst/>
              <a:ahLst/>
              <a:cxnLst/>
              <a:rect l="l" t="t" r="r" b="b"/>
              <a:pathLst>
                <a:path w="8334" h="8334" extrusionOk="0">
                  <a:moveTo>
                    <a:pt x="1" y="1"/>
                  </a:moveTo>
                  <a:lnTo>
                    <a:pt x="1" y="8334"/>
                  </a:lnTo>
                  <a:lnTo>
                    <a:pt x="8334" y="8334"/>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25"/>
            <p:cNvSpPr/>
            <p:nvPr/>
          </p:nvSpPr>
          <p:spPr>
            <a:xfrm>
              <a:off x="1790857" y="443705"/>
              <a:ext cx="166400" cy="129448"/>
            </a:xfrm>
            <a:custGeom>
              <a:avLst/>
              <a:gdLst/>
              <a:ahLst/>
              <a:cxnLst/>
              <a:rect l="l" t="t" r="r" b="b"/>
              <a:pathLst>
                <a:path w="10713" h="8334" extrusionOk="0">
                  <a:moveTo>
                    <a:pt x="0" y="1"/>
                  </a:moveTo>
                  <a:lnTo>
                    <a:pt x="0" y="8334"/>
                  </a:lnTo>
                  <a:lnTo>
                    <a:pt x="10713" y="8334"/>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25"/>
            <p:cNvSpPr/>
            <p:nvPr/>
          </p:nvSpPr>
          <p:spPr>
            <a:xfrm>
              <a:off x="1642910" y="443705"/>
              <a:ext cx="147932" cy="129448"/>
            </a:xfrm>
            <a:custGeom>
              <a:avLst/>
              <a:gdLst/>
              <a:ahLst/>
              <a:cxnLst/>
              <a:rect l="l" t="t" r="r" b="b"/>
              <a:pathLst>
                <a:path w="9524" h="8334" extrusionOk="0">
                  <a:moveTo>
                    <a:pt x="1" y="1"/>
                  </a:moveTo>
                  <a:lnTo>
                    <a:pt x="1" y="8334"/>
                  </a:lnTo>
                  <a:lnTo>
                    <a:pt x="9524" y="8334"/>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25"/>
            <p:cNvSpPr/>
            <p:nvPr/>
          </p:nvSpPr>
          <p:spPr>
            <a:xfrm>
              <a:off x="1513494" y="443705"/>
              <a:ext cx="129432" cy="129448"/>
            </a:xfrm>
            <a:custGeom>
              <a:avLst/>
              <a:gdLst/>
              <a:ahLst/>
              <a:cxnLst/>
              <a:rect l="l" t="t" r="r" b="b"/>
              <a:pathLst>
                <a:path w="8333" h="8334" extrusionOk="0">
                  <a:moveTo>
                    <a:pt x="0" y="1"/>
                  </a:moveTo>
                  <a:lnTo>
                    <a:pt x="0" y="8334"/>
                  </a:lnTo>
                  <a:lnTo>
                    <a:pt x="8333" y="833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25"/>
            <p:cNvSpPr/>
            <p:nvPr/>
          </p:nvSpPr>
          <p:spPr>
            <a:xfrm>
              <a:off x="2400974" y="27732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25"/>
            <p:cNvSpPr/>
            <p:nvPr/>
          </p:nvSpPr>
          <p:spPr>
            <a:xfrm>
              <a:off x="2253074" y="27732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25"/>
            <p:cNvSpPr/>
            <p:nvPr/>
          </p:nvSpPr>
          <p:spPr>
            <a:xfrm>
              <a:off x="2086674" y="27732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25"/>
            <p:cNvSpPr/>
            <p:nvPr/>
          </p:nvSpPr>
          <p:spPr>
            <a:xfrm>
              <a:off x="1957242" y="27732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25"/>
            <p:cNvSpPr/>
            <p:nvPr/>
          </p:nvSpPr>
          <p:spPr>
            <a:xfrm>
              <a:off x="1790857" y="27732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25"/>
            <p:cNvSpPr/>
            <p:nvPr/>
          </p:nvSpPr>
          <p:spPr>
            <a:xfrm>
              <a:off x="1642910" y="27732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25"/>
            <p:cNvSpPr/>
            <p:nvPr/>
          </p:nvSpPr>
          <p:spPr>
            <a:xfrm>
              <a:off x="2400974" y="129404"/>
              <a:ext cx="129448" cy="147932"/>
            </a:xfrm>
            <a:custGeom>
              <a:avLst/>
              <a:gdLst/>
              <a:ahLst/>
              <a:cxnLst/>
              <a:rect l="l" t="t" r="r" b="b"/>
              <a:pathLst>
                <a:path w="8334" h="9524" extrusionOk="0">
                  <a:moveTo>
                    <a:pt x="1" y="1"/>
                  </a:moveTo>
                  <a:lnTo>
                    <a:pt x="1" y="9523"/>
                  </a:lnTo>
                  <a:lnTo>
                    <a:pt x="8334" y="952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25"/>
            <p:cNvSpPr/>
            <p:nvPr/>
          </p:nvSpPr>
          <p:spPr>
            <a:xfrm>
              <a:off x="2253074" y="129404"/>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25"/>
            <p:cNvSpPr/>
            <p:nvPr/>
          </p:nvSpPr>
          <p:spPr>
            <a:xfrm>
              <a:off x="2086674" y="129404"/>
              <a:ext cx="166415" cy="147932"/>
            </a:xfrm>
            <a:custGeom>
              <a:avLst/>
              <a:gdLst/>
              <a:ahLst/>
              <a:cxnLst/>
              <a:rect l="l" t="t" r="r" b="b"/>
              <a:pathLst>
                <a:path w="10714" h="9524" extrusionOk="0">
                  <a:moveTo>
                    <a:pt x="1" y="1"/>
                  </a:moveTo>
                  <a:lnTo>
                    <a:pt x="1"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25"/>
            <p:cNvSpPr/>
            <p:nvPr/>
          </p:nvSpPr>
          <p:spPr>
            <a:xfrm>
              <a:off x="1957242" y="129404"/>
              <a:ext cx="129448" cy="147932"/>
            </a:xfrm>
            <a:custGeom>
              <a:avLst/>
              <a:gdLst/>
              <a:ahLst/>
              <a:cxnLst/>
              <a:rect l="l" t="t" r="r" b="b"/>
              <a:pathLst>
                <a:path w="8334" h="9524" extrusionOk="0">
                  <a:moveTo>
                    <a:pt x="1" y="1"/>
                  </a:moveTo>
                  <a:lnTo>
                    <a:pt x="1" y="9523"/>
                  </a:lnTo>
                  <a:lnTo>
                    <a:pt x="8334" y="952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25"/>
            <p:cNvSpPr/>
            <p:nvPr/>
          </p:nvSpPr>
          <p:spPr>
            <a:xfrm>
              <a:off x="1790857" y="129404"/>
              <a:ext cx="166400" cy="147932"/>
            </a:xfrm>
            <a:custGeom>
              <a:avLst/>
              <a:gdLst/>
              <a:ahLst/>
              <a:cxnLst/>
              <a:rect l="l" t="t" r="r" b="b"/>
              <a:pathLst>
                <a:path w="10713"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25"/>
            <p:cNvSpPr/>
            <p:nvPr/>
          </p:nvSpPr>
          <p:spPr>
            <a:xfrm>
              <a:off x="2400974" y="-12"/>
              <a:ext cx="129448" cy="129432"/>
            </a:xfrm>
            <a:custGeom>
              <a:avLst/>
              <a:gdLst/>
              <a:ahLst/>
              <a:cxnLst/>
              <a:rect l="l" t="t" r="r" b="b"/>
              <a:pathLst>
                <a:path w="8334" h="8333" extrusionOk="0">
                  <a:moveTo>
                    <a:pt x="1" y="0"/>
                  </a:moveTo>
                  <a:lnTo>
                    <a:pt x="1" y="8333"/>
                  </a:lnTo>
                  <a:lnTo>
                    <a:pt x="8334" y="833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25"/>
            <p:cNvSpPr/>
            <p:nvPr/>
          </p:nvSpPr>
          <p:spPr>
            <a:xfrm>
              <a:off x="2253074" y="-12"/>
              <a:ext cx="147916" cy="129432"/>
            </a:xfrm>
            <a:custGeom>
              <a:avLst/>
              <a:gdLst/>
              <a:ahLst/>
              <a:cxnLst/>
              <a:rect l="l" t="t" r="r" b="b"/>
              <a:pathLst>
                <a:path w="9523" h="8333"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25"/>
            <p:cNvSpPr/>
            <p:nvPr/>
          </p:nvSpPr>
          <p:spPr>
            <a:xfrm>
              <a:off x="2086674" y="-12"/>
              <a:ext cx="166415" cy="129432"/>
            </a:xfrm>
            <a:custGeom>
              <a:avLst/>
              <a:gdLst/>
              <a:ahLst/>
              <a:cxnLst/>
              <a:rect l="l" t="t" r="r" b="b"/>
              <a:pathLst>
                <a:path w="10714" h="8333"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25"/>
            <p:cNvSpPr/>
            <p:nvPr/>
          </p:nvSpPr>
          <p:spPr>
            <a:xfrm>
              <a:off x="1957242" y="-12"/>
              <a:ext cx="129448" cy="129432"/>
            </a:xfrm>
            <a:custGeom>
              <a:avLst/>
              <a:gdLst/>
              <a:ahLst/>
              <a:cxnLst/>
              <a:rect l="l" t="t" r="r" b="b"/>
              <a:pathLst>
                <a:path w="8334" h="8333"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25"/>
            <p:cNvSpPr/>
            <p:nvPr/>
          </p:nvSpPr>
          <p:spPr>
            <a:xfrm>
              <a:off x="2530406"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25"/>
            <p:cNvSpPr/>
            <p:nvPr/>
          </p:nvSpPr>
          <p:spPr>
            <a:xfrm>
              <a:off x="2678322" y="2070781"/>
              <a:ext cx="129448" cy="147916"/>
            </a:xfrm>
            <a:custGeom>
              <a:avLst/>
              <a:gdLst/>
              <a:ahLst/>
              <a:cxnLst/>
              <a:rect l="l" t="t" r="r" b="b"/>
              <a:pathLst>
                <a:path w="8334"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25"/>
            <p:cNvSpPr/>
            <p:nvPr/>
          </p:nvSpPr>
          <p:spPr>
            <a:xfrm>
              <a:off x="2807755" y="2070781"/>
              <a:ext cx="166431" cy="147916"/>
            </a:xfrm>
            <a:custGeom>
              <a:avLst/>
              <a:gdLst/>
              <a:ahLst/>
              <a:cxnLst/>
              <a:rect l="l" t="t" r="r" b="b"/>
              <a:pathLst>
                <a:path w="10715" h="9523" extrusionOk="0">
                  <a:moveTo>
                    <a:pt x="0" y="0"/>
                  </a:moveTo>
                  <a:lnTo>
                    <a:pt x="0" y="9523"/>
                  </a:lnTo>
                  <a:lnTo>
                    <a:pt x="10714" y="952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25"/>
            <p:cNvSpPr/>
            <p:nvPr/>
          </p:nvSpPr>
          <p:spPr>
            <a:xfrm>
              <a:off x="2974170" y="2070781"/>
              <a:ext cx="147932" cy="147916"/>
            </a:xfrm>
            <a:custGeom>
              <a:avLst/>
              <a:gdLst/>
              <a:ahLst/>
              <a:cxnLst/>
              <a:rect l="l" t="t" r="r" b="b"/>
              <a:pathLst>
                <a:path w="9524"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25"/>
            <p:cNvSpPr/>
            <p:nvPr/>
          </p:nvSpPr>
          <p:spPr>
            <a:xfrm>
              <a:off x="3122086"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25"/>
            <p:cNvSpPr/>
            <p:nvPr/>
          </p:nvSpPr>
          <p:spPr>
            <a:xfrm>
              <a:off x="3269986"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25"/>
            <p:cNvSpPr/>
            <p:nvPr/>
          </p:nvSpPr>
          <p:spPr>
            <a:xfrm>
              <a:off x="3417902"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25"/>
            <p:cNvSpPr/>
            <p:nvPr/>
          </p:nvSpPr>
          <p:spPr>
            <a:xfrm>
              <a:off x="3565818"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25"/>
            <p:cNvSpPr/>
            <p:nvPr/>
          </p:nvSpPr>
          <p:spPr>
            <a:xfrm>
              <a:off x="3713719" y="2070781"/>
              <a:ext cx="147963" cy="147916"/>
            </a:xfrm>
            <a:custGeom>
              <a:avLst/>
              <a:gdLst/>
              <a:ahLst/>
              <a:cxnLst/>
              <a:rect l="l" t="t" r="r" b="b"/>
              <a:pathLst>
                <a:path w="9526" h="9523" extrusionOk="0">
                  <a:moveTo>
                    <a:pt x="1" y="0"/>
                  </a:moveTo>
                  <a:lnTo>
                    <a:pt x="1" y="9523"/>
                  </a:lnTo>
                  <a:lnTo>
                    <a:pt x="9525" y="952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25"/>
            <p:cNvSpPr/>
            <p:nvPr/>
          </p:nvSpPr>
          <p:spPr>
            <a:xfrm>
              <a:off x="3861666"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25"/>
            <p:cNvSpPr/>
            <p:nvPr/>
          </p:nvSpPr>
          <p:spPr>
            <a:xfrm>
              <a:off x="4009566"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25"/>
            <p:cNvSpPr/>
            <p:nvPr/>
          </p:nvSpPr>
          <p:spPr>
            <a:xfrm>
              <a:off x="4157482"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25"/>
            <p:cNvSpPr/>
            <p:nvPr/>
          </p:nvSpPr>
          <p:spPr>
            <a:xfrm>
              <a:off x="4305398" y="2070781"/>
              <a:ext cx="147932" cy="147916"/>
            </a:xfrm>
            <a:custGeom>
              <a:avLst/>
              <a:gdLst/>
              <a:ahLst/>
              <a:cxnLst/>
              <a:rect l="l" t="t" r="r" b="b"/>
              <a:pathLst>
                <a:path w="9524"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25"/>
            <p:cNvSpPr/>
            <p:nvPr/>
          </p:nvSpPr>
          <p:spPr>
            <a:xfrm>
              <a:off x="2530406"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25"/>
            <p:cNvSpPr/>
            <p:nvPr/>
          </p:nvSpPr>
          <p:spPr>
            <a:xfrm>
              <a:off x="2678322" y="1922865"/>
              <a:ext cx="129448" cy="147932"/>
            </a:xfrm>
            <a:custGeom>
              <a:avLst/>
              <a:gdLst/>
              <a:ahLst/>
              <a:cxnLst/>
              <a:rect l="l" t="t" r="r" b="b"/>
              <a:pathLst>
                <a:path w="8334"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25"/>
            <p:cNvSpPr/>
            <p:nvPr/>
          </p:nvSpPr>
          <p:spPr>
            <a:xfrm>
              <a:off x="2807755" y="1922865"/>
              <a:ext cx="166431" cy="147932"/>
            </a:xfrm>
            <a:custGeom>
              <a:avLst/>
              <a:gdLst/>
              <a:ahLst/>
              <a:cxnLst/>
              <a:rect l="l" t="t" r="r" b="b"/>
              <a:pathLst>
                <a:path w="10715" h="9524" extrusionOk="0">
                  <a:moveTo>
                    <a:pt x="0" y="1"/>
                  </a:moveTo>
                  <a:lnTo>
                    <a:pt x="0" y="9523"/>
                  </a:lnTo>
                  <a:lnTo>
                    <a:pt x="10714" y="9523"/>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25"/>
            <p:cNvSpPr/>
            <p:nvPr/>
          </p:nvSpPr>
          <p:spPr>
            <a:xfrm>
              <a:off x="2974170" y="1922865"/>
              <a:ext cx="147932" cy="147932"/>
            </a:xfrm>
            <a:custGeom>
              <a:avLst/>
              <a:gdLst/>
              <a:ahLst/>
              <a:cxnLst/>
              <a:rect l="l" t="t" r="r" b="b"/>
              <a:pathLst>
                <a:path w="9524"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25"/>
            <p:cNvSpPr/>
            <p:nvPr/>
          </p:nvSpPr>
          <p:spPr>
            <a:xfrm>
              <a:off x="3122086"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25"/>
            <p:cNvSpPr/>
            <p:nvPr/>
          </p:nvSpPr>
          <p:spPr>
            <a:xfrm>
              <a:off x="3269986"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25"/>
            <p:cNvSpPr/>
            <p:nvPr/>
          </p:nvSpPr>
          <p:spPr>
            <a:xfrm>
              <a:off x="3417902"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25"/>
            <p:cNvSpPr/>
            <p:nvPr/>
          </p:nvSpPr>
          <p:spPr>
            <a:xfrm>
              <a:off x="3565818"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25"/>
            <p:cNvSpPr/>
            <p:nvPr/>
          </p:nvSpPr>
          <p:spPr>
            <a:xfrm>
              <a:off x="3713719" y="1922865"/>
              <a:ext cx="147963" cy="147932"/>
            </a:xfrm>
            <a:custGeom>
              <a:avLst/>
              <a:gdLst/>
              <a:ahLst/>
              <a:cxnLst/>
              <a:rect l="l" t="t" r="r" b="b"/>
              <a:pathLst>
                <a:path w="9526" h="9524" extrusionOk="0">
                  <a:moveTo>
                    <a:pt x="1" y="1"/>
                  </a:moveTo>
                  <a:lnTo>
                    <a:pt x="1" y="9523"/>
                  </a:lnTo>
                  <a:lnTo>
                    <a:pt x="9525" y="9523"/>
                  </a:lnTo>
                  <a:lnTo>
                    <a:pt x="9525"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25"/>
            <p:cNvSpPr/>
            <p:nvPr/>
          </p:nvSpPr>
          <p:spPr>
            <a:xfrm>
              <a:off x="3861666"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25"/>
            <p:cNvSpPr/>
            <p:nvPr/>
          </p:nvSpPr>
          <p:spPr>
            <a:xfrm>
              <a:off x="4009566"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25"/>
            <p:cNvSpPr/>
            <p:nvPr/>
          </p:nvSpPr>
          <p:spPr>
            <a:xfrm>
              <a:off x="4157482"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25"/>
            <p:cNvSpPr/>
            <p:nvPr/>
          </p:nvSpPr>
          <p:spPr>
            <a:xfrm>
              <a:off x="4305398" y="1922865"/>
              <a:ext cx="147932" cy="147932"/>
            </a:xfrm>
            <a:custGeom>
              <a:avLst/>
              <a:gdLst/>
              <a:ahLst/>
              <a:cxnLst/>
              <a:rect l="l" t="t" r="r" b="b"/>
              <a:pathLst>
                <a:path w="9524"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25"/>
            <p:cNvSpPr/>
            <p:nvPr/>
          </p:nvSpPr>
          <p:spPr>
            <a:xfrm>
              <a:off x="4453314"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25"/>
            <p:cNvSpPr/>
            <p:nvPr/>
          </p:nvSpPr>
          <p:spPr>
            <a:xfrm>
              <a:off x="4601215"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25"/>
            <p:cNvSpPr/>
            <p:nvPr/>
          </p:nvSpPr>
          <p:spPr>
            <a:xfrm>
              <a:off x="2530406"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25"/>
            <p:cNvSpPr/>
            <p:nvPr/>
          </p:nvSpPr>
          <p:spPr>
            <a:xfrm>
              <a:off x="2678322" y="175648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25"/>
            <p:cNvSpPr/>
            <p:nvPr/>
          </p:nvSpPr>
          <p:spPr>
            <a:xfrm>
              <a:off x="2807755" y="175648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25"/>
            <p:cNvSpPr/>
            <p:nvPr/>
          </p:nvSpPr>
          <p:spPr>
            <a:xfrm>
              <a:off x="2974170" y="175648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25"/>
            <p:cNvSpPr/>
            <p:nvPr/>
          </p:nvSpPr>
          <p:spPr>
            <a:xfrm>
              <a:off x="3122086"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25"/>
            <p:cNvSpPr/>
            <p:nvPr/>
          </p:nvSpPr>
          <p:spPr>
            <a:xfrm>
              <a:off x="3269986"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25"/>
            <p:cNvSpPr/>
            <p:nvPr/>
          </p:nvSpPr>
          <p:spPr>
            <a:xfrm>
              <a:off x="3417902"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25"/>
            <p:cNvSpPr/>
            <p:nvPr/>
          </p:nvSpPr>
          <p:spPr>
            <a:xfrm>
              <a:off x="3565818"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25"/>
            <p:cNvSpPr/>
            <p:nvPr/>
          </p:nvSpPr>
          <p:spPr>
            <a:xfrm>
              <a:off x="3713719" y="1756480"/>
              <a:ext cx="147963" cy="166400"/>
            </a:xfrm>
            <a:custGeom>
              <a:avLst/>
              <a:gdLst/>
              <a:ahLst/>
              <a:cxnLst/>
              <a:rect l="l" t="t" r="r" b="b"/>
              <a:pathLst>
                <a:path w="9526" h="10713" extrusionOk="0">
                  <a:moveTo>
                    <a:pt x="1" y="0"/>
                  </a:moveTo>
                  <a:lnTo>
                    <a:pt x="1" y="10713"/>
                  </a:lnTo>
                  <a:lnTo>
                    <a:pt x="9525" y="10713"/>
                  </a:lnTo>
                  <a:lnTo>
                    <a:pt x="9525"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25"/>
            <p:cNvSpPr/>
            <p:nvPr/>
          </p:nvSpPr>
          <p:spPr>
            <a:xfrm>
              <a:off x="3861666"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5"/>
            <p:cNvSpPr/>
            <p:nvPr/>
          </p:nvSpPr>
          <p:spPr>
            <a:xfrm>
              <a:off x="4009566"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5"/>
            <p:cNvSpPr/>
            <p:nvPr/>
          </p:nvSpPr>
          <p:spPr>
            <a:xfrm>
              <a:off x="4157482"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5"/>
            <p:cNvSpPr/>
            <p:nvPr/>
          </p:nvSpPr>
          <p:spPr>
            <a:xfrm>
              <a:off x="4305398" y="175648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5"/>
            <p:cNvSpPr/>
            <p:nvPr/>
          </p:nvSpPr>
          <p:spPr>
            <a:xfrm>
              <a:off x="4453314"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5"/>
            <p:cNvSpPr/>
            <p:nvPr/>
          </p:nvSpPr>
          <p:spPr>
            <a:xfrm>
              <a:off x="4601215"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25"/>
            <p:cNvSpPr/>
            <p:nvPr/>
          </p:nvSpPr>
          <p:spPr>
            <a:xfrm>
              <a:off x="2530406"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25"/>
            <p:cNvSpPr/>
            <p:nvPr/>
          </p:nvSpPr>
          <p:spPr>
            <a:xfrm>
              <a:off x="2678322" y="1627048"/>
              <a:ext cx="129448" cy="129448"/>
            </a:xfrm>
            <a:custGeom>
              <a:avLst/>
              <a:gdLst/>
              <a:ahLst/>
              <a:cxnLst/>
              <a:rect l="l" t="t" r="r" b="b"/>
              <a:pathLst>
                <a:path w="8334"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5"/>
            <p:cNvSpPr/>
            <p:nvPr/>
          </p:nvSpPr>
          <p:spPr>
            <a:xfrm>
              <a:off x="2807755" y="1627048"/>
              <a:ext cx="166431" cy="129448"/>
            </a:xfrm>
            <a:custGeom>
              <a:avLst/>
              <a:gdLst/>
              <a:ahLst/>
              <a:cxnLst/>
              <a:rect l="l" t="t" r="r" b="b"/>
              <a:pathLst>
                <a:path w="10715" h="8334" extrusionOk="0">
                  <a:moveTo>
                    <a:pt x="0" y="0"/>
                  </a:moveTo>
                  <a:lnTo>
                    <a:pt x="0" y="8333"/>
                  </a:lnTo>
                  <a:lnTo>
                    <a:pt x="10714" y="833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25"/>
            <p:cNvSpPr/>
            <p:nvPr/>
          </p:nvSpPr>
          <p:spPr>
            <a:xfrm>
              <a:off x="2974170" y="1627048"/>
              <a:ext cx="147932" cy="129448"/>
            </a:xfrm>
            <a:custGeom>
              <a:avLst/>
              <a:gdLst/>
              <a:ahLst/>
              <a:cxnLst/>
              <a:rect l="l" t="t" r="r" b="b"/>
              <a:pathLst>
                <a:path w="9524"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25"/>
            <p:cNvSpPr/>
            <p:nvPr/>
          </p:nvSpPr>
          <p:spPr>
            <a:xfrm>
              <a:off x="3122086"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5"/>
            <p:cNvSpPr/>
            <p:nvPr/>
          </p:nvSpPr>
          <p:spPr>
            <a:xfrm>
              <a:off x="3269986"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25"/>
            <p:cNvSpPr/>
            <p:nvPr/>
          </p:nvSpPr>
          <p:spPr>
            <a:xfrm>
              <a:off x="3417902"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25"/>
            <p:cNvSpPr/>
            <p:nvPr/>
          </p:nvSpPr>
          <p:spPr>
            <a:xfrm>
              <a:off x="3565818"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25"/>
            <p:cNvSpPr/>
            <p:nvPr/>
          </p:nvSpPr>
          <p:spPr>
            <a:xfrm>
              <a:off x="3713719" y="1627048"/>
              <a:ext cx="147963" cy="129448"/>
            </a:xfrm>
            <a:custGeom>
              <a:avLst/>
              <a:gdLst/>
              <a:ahLst/>
              <a:cxnLst/>
              <a:rect l="l" t="t" r="r" b="b"/>
              <a:pathLst>
                <a:path w="9526" h="8334" extrusionOk="0">
                  <a:moveTo>
                    <a:pt x="1" y="0"/>
                  </a:moveTo>
                  <a:lnTo>
                    <a:pt x="1" y="8333"/>
                  </a:lnTo>
                  <a:lnTo>
                    <a:pt x="9525" y="8333"/>
                  </a:lnTo>
                  <a:lnTo>
                    <a:pt x="9525"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25"/>
            <p:cNvSpPr/>
            <p:nvPr/>
          </p:nvSpPr>
          <p:spPr>
            <a:xfrm>
              <a:off x="3861666"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25"/>
            <p:cNvSpPr/>
            <p:nvPr/>
          </p:nvSpPr>
          <p:spPr>
            <a:xfrm>
              <a:off x="4009566"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5"/>
            <p:cNvSpPr/>
            <p:nvPr/>
          </p:nvSpPr>
          <p:spPr>
            <a:xfrm>
              <a:off x="4157482"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5"/>
            <p:cNvSpPr/>
            <p:nvPr/>
          </p:nvSpPr>
          <p:spPr>
            <a:xfrm>
              <a:off x="4305398" y="1627048"/>
              <a:ext cx="147932" cy="129448"/>
            </a:xfrm>
            <a:custGeom>
              <a:avLst/>
              <a:gdLst/>
              <a:ahLst/>
              <a:cxnLst/>
              <a:rect l="l" t="t" r="r" b="b"/>
              <a:pathLst>
                <a:path w="9524"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5"/>
            <p:cNvSpPr/>
            <p:nvPr/>
          </p:nvSpPr>
          <p:spPr>
            <a:xfrm>
              <a:off x="4453314"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5"/>
            <p:cNvSpPr/>
            <p:nvPr/>
          </p:nvSpPr>
          <p:spPr>
            <a:xfrm>
              <a:off x="4601215"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5"/>
            <p:cNvSpPr/>
            <p:nvPr/>
          </p:nvSpPr>
          <p:spPr>
            <a:xfrm>
              <a:off x="2530406"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5"/>
            <p:cNvSpPr/>
            <p:nvPr/>
          </p:nvSpPr>
          <p:spPr>
            <a:xfrm>
              <a:off x="2678322" y="1460633"/>
              <a:ext cx="129448" cy="166400"/>
            </a:xfrm>
            <a:custGeom>
              <a:avLst/>
              <a:gdLst/>
              <a:ahLst/>
              <a:cxnLst/>
              <a:rect l="l" t="t" r="r" b="b"/>
              <a:pathLst>
                <a:path w="8334"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5"/>
            <p:cNvSpPr/>
            <p:nvPr/>
          </p:nvSpPr>
          <p:spPr>
            <a:xfrm>
              <a:off x="2807755" y="1460633"/>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5"/>
            <p:cNvSpPr/>
            <p:nvPr/>
          </p:nvSpPr>
          <p:spPr>
            <a:xfrm>
              <a:off x="2974170" y="1460633"/>
              <a:ext cx="147932" cy="166400"/>
            </a:xfrm>
            <a:custGeom>
              <a:avLst/>
              <a:gdLst/>
              <a:ahLst/>
              <a:cxnLst/>
              <a:rect l="l" t="t" r="r" b="b"/>
              <a:pathLst>
                <a:path w="9524"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25"/>
            <p:cNvSpPr/>
            <p:nvPr/>
          </p:nvSpPr>
          <p:spPr>
            <a:xfrm>
              <a:off x="3122086"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25"/>
            <p:cNvSpPr/>
            <p:nvPr/>
          </p:nvSpPr>
          <p:spPr>
            <a:xfrm>
              <a:off x="3269986"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5"/>
            <p:cNvSpPr/>
            <p:nvPr/>
          </p:nvSpPr>
          <p:spPr>
            <a:xfrm>
              <a:off x="3417902"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5"/>
            <p:cNvSpPr/>
            <p:nvPr/>
          </p:nvSpPr>
          <p:spPr>
            <a:xfrm>
              <a:off x="3565818"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25"/>
            <p:cNvSpPr/>
            <p:nvPr/>
          </p:nvSpPr>
          <p:spPr>
            <a:xfrm>
              <a:off x="3713719" y="1460633"/>
              <a:ext cx="147963" cy="166400"/>
            </a:xfrm>
            <a:custGeom>
              <a:avLst/>
              <a:gdLst/>
              <a:ahLst/>
              <a:cxnLst/>
              <a:rect l="l" t="t" r="r" b="b"/>
              <a:pathLst>
                <a:path w="9526" h="10713" extrusionOk="0">
                  <a:moveTo>
                    <a:pt x="1" y="0"/>
                  </a:moveTo>
                  <a:lnTo>
                    <a:pt x="1" y="10713"/>
                  </a:lnTo>
                  <a:lnTo>
                    <a:pt x="9525" y="10713"/>
                  </a:lnTo>
                  <a:lnTo>
                    <a:pt x="9525"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25"/>
            <p:cNvSpPr/>
            <p:nvPr/>
          </p:nvSpPr>
          <p:spPr>
            <a:xfrm>
              <a:off x="3861666"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25"/>
            <p:cNvSpPr/>
            <p:nvPr/>
          </p:nvSpPr>
          <p:spPr>
            <a:xfrm>
              <a:off x="4009566"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25"/>
            <p:cNvSpPr/>
            <p:nvPr/>
          </p:nvSpPr>
          <p:spPr>
            <a:xfrm>
              <a:off x="4157482"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5"/>
            <p:cNvSpPr/>
            <p:nvPr/>
          </p:nvSpPr>
          <p:spPr>
            <a:xfrm>
              <a:off x="4305398" y="1460633"/>
              <a:ext cx="147932" cy="166400"/>
            </a:xfrm>
            <a:custGeom>
              <a:avLst/>
              <a:gdLst/>
              <a:ahLst/>
              <a:cxnLst/>
              <a:rect l="l" t="t" r="r" b="b"/>
              <a:pathLst>
                <a:path w="9524"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25"/>
            <p:cNvSpPr/>
            <p:nvPr/>
          </p:nvSpPr>
          <p:spPr>
            <a:xfrm>
              <a:off x="4453314"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25"/>
            <p:cNvSpPr/>
            <p:nvPr/>
          </p:nvSpPr>
          <p:spPr>
            <a:xfrm>
              <a:off x="4601215"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5"/>
            <p:cNvSpPr/>
            <p:nvPr/>
          </p:nvSpPr>
          <p:spPr>
            <a:xfrm>
              <a:off x="2530406"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25"/>
            <p:cNvSpPr/>
            <p:nvPr/>
          </p:nvSpPr>
          <p:spPr>
            <a:xfrm>
              <a:off x="2678322" y="1331201"/>
              <a:ext cx="129448" cy="129448"/>
            </a:xfrm>
            <a:custGeom>
              <a:avLst/>
              <a:gdLst/>
              <a:ahLst/>
              <a:cxnLst/>
              <a:rect l="l" t="t" r="r" b="b"/>
              <a:pathLst>
                <a:path w="8334"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25"/>
            <p:cNvSpPr/>
            <p:nvPr/>
          </p:nvSpPr>
          <p:spPr>
            <a:xfrm>
              <a:off x="2807755" y="1331201"/>
              <a:ext cx="166431" cy="129448"/>
            </a:xfrm>
            <a:custGeom>
              <a:avLst/>
              <a:gdLst/>
              <a:ahLst/>
              <a:cxnLst/>
              <a:rect l="l" t="t" r="r" b="b"/>
              <a:pathLst>
                <a:path w="10715" h="8334" extrusionOk="0">
                  <a:moveTo>
                    <a:pt x="0" y="0"/>
                  </a:moveTo>
                  <a:lnTo>
                    <a:pt x="0" y="8333"/>
                  </a:lnTo>
                  <a:lnTo>
                    <a:pt x="10714" y="833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25"/>
            <p:cNvSpPr/>
            <p:nvPr/>
          </p:nvSpPr>
          <p:spPr>
            <a:xfrm>
              <a:off x="2974170" y="1331201"/>
              <a:ext cx="147932" cy="129448"/>
            </a:xfrm>
            <a:custGeom>
              <a:avLst/>
              <a:gdLst/>
              <a:ahLst/>
              <a:cxnLst/>
              <a:rect l="l" t="t" r="r" b="b"/>
              <a:pathLst>
                <a:path w="9524"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25"/>
            <p:cNvSpPr/>
            <p:nvPr/>
          </p:nvSpPr>
          <p:spPr>
            <a:xfrm>
              <a:off x="3122086"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25"/>
            <p:cNvSpPr/>
            <p:nvPr/>
          </p:nvSpPr>
          <p:spPr>
            <a:xfrm>
              <a:off x="3269986"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25"/>
            <p:cNvSpPr/>
            <p:nvPr/>
          </p:nvSpPr>
          <p:spPr>
            <a:xfrm>
              <a:off x="3417902"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25"/>
            <p:cNvSpPr/>
            <p:nvPr/>
          </p:nvSpPr>
          <p:spPr>
            <a:xfrm>
              <a:off x="3565818"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25"/>
            <p:cNvSpPr/>
            <p:nvPr/>
          </p:nvSpPr>
          <p:spPr>
            <a:xfrm>
              <a:off x="3713719" y="1331201"/>
              <a:ext cx="147963" cy="129448"/>
            </a:xfrm>
            <a:custGeom>
              <a:avLst/>
              <a:gdLst/>
              <a:ahLst/>
              <a:cxnLst/>
              <a:rect l="l" t="t" r="r" b="b"/>
              <a:pathLst>
                <a:path w="9526" h="8334" extrusionOk="0">
                  <a:moveTo>
                    <a:pt x="1" y="0"/>
                  </a:moveTo>
                  <a:lnTo>
                    <a:pt x="1" y="8333"/>
                  </a:lnTo>
                  <a:lnTo>
                    <a:pt x="9525" y="8333"/>
                  </a:lnTo>
                  <a:lnTo>
                    <a:pt x="9525"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25"/>
            <p:cNvSpPr/>
            <p:nvPr/>
          </p:nvSpPr>
          <p:spPr>
            <a:xfrm>
              <a:off x="3861666"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25"/>
            <p:cNvSpPr/>
            <p:nvPr/>
          </p:nvSpPr>
          <p:spPr>
            <a:xfrm>
              <a:off x="4009566"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25"/>
            <p:cNvSpPr/>
            <p:nvPr/>
          </p:nvSpPr>
          <p:spPr>
            <a:xfrm>
              <a:off x="4157482"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25"/>
            <p:cNvSpPr/>
            <p:nvPr/>
          </p:nvSpPr>
          <p:spPr>
            <a:xfrm>
              <a:off x="4305398" y="1331201"/>
              <a:ext cx="147932" cy="129448"/>
            </a:xfrm>
            <a:custGeom>
              <a:avLst/>
              <a:gdLst/>
              <a:ahLst/>
              <a:cxnLst/>
              <a:rect l="l" t="t" r="r" b="b"/>
              <a:pathLst>
                <a:path w="9524"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25"/>
            <p:cNvSpPr/>
            <p:nvPr/>
          </p:nvSpPr>
          <p:spPr>
            <a:xfrm>
              <a:off x="4453314"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25"/>
            <p:cNvSpPr/>
            <p:nvPr/>
          </p:nvSpPr>
          <p:spPr>
            <a:xfrm>
              <a:off x="4601215"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25"/>
            <p:cNvSpPr/>
            <p:nvPr/>
          </p:nvSpPr>
          <p:spPr>
            <a:xfrm>
              <a:off x="2530406"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25"/>
            <p:cNvSpPr/>
            <p:nvPr/>
          </p:nvSpPr>
          <p:spPr>
            <a:xfrm>
              <a:off x="2678322" y="1183285"/>
              <a:ext cx="129448" cy="147932"/>
            </a:xfrm>
            <a:custGeom>
              <a:avLst/>
              <a:gdLst/>
              <a:ahLst/>
              <a:cxnLst/>
              <a:rect l="l" t="t" r="r" b="b"/>
              <a:pathLst>
                <a:path w="8334"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25"/>
            <p:cNvSpPr/>
            <p:nvPr/>
          </p:nvSpPr>
          <p:spPr>
            <a:xfrm>
              <a:off x="2807755" y="1183285"/>
              <a:ext cx="166431" cy="147932"/>
            </a:xfrm>
            <a:custGeom>
              <a:avLst/>
              <a:gdLst/>
              <a:ahLst/>
              <a:cxnLst/>
              <a:rect l="l" t="t" r="r" b="b"/>
              <a:pathLst>
                <a:path w="10715" h="9524" extrusionOk="0">
                  <a:moveTo>
                    <a:pt x="0" y="1"/>
                  </a:moveTo>
                  <a:lnTo>
                    <a:pt x="0" y="9523"/>
                  </a:lnTo>
                  <a:lnTo>
                    <a:pt x="10714" y="9523"/>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25"/>
            <p:cNvSpPr/>
            <p:nvPr/>
          </p:nvSpPr>
          <p:spPr>
            <a:xfrm>
              <a:off x="2974170" y="1183285"/>
              <a:ext cx="147932" cy="147932"/>
            </a:xfrm>
            <a:custGeom>
              <a:avLst/>
              <a:gdLst/>
              <a:ahLst/>
              <a:cxnLst/>
              <a:rect l="l" t="t" r="r" b="b"/>
              <a:pathLst>
                <a:path w="9524"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25"/>
            <p:cNvSpPr/>
            <p:nvPr/>
          </p:nvSpPr>
          <p:spPr>
            <a:xfrm>
              <a:off x="3122086"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25"/>
            <p:cNvSpPr/>
            <p:nvPr/>
          </p:nvSpPr>
          <p:spPr>
            <a:xfrm>
              <a:off x="3269986"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25"/>
            <p:cNvSpPr/>
            <p:nvPr/>
          </p:nvSpPr>
          <p:spPr>
            <a:xfrm>
              <a:off x="3417902"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25"/>
            <p:cNvSpPr/>
            <p:nvPr/>
          </p:nvSpPr>
          <p:spPr>
            <a:xfrm>
              <a:off x="3565818"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25"/>
            <p:cNvSpPr/>
            <p:nvPr/>
          </p:nvSpPr>
          <p:spPr>
            <a:xfrm>
              <a:off x="3713719" y="1183285"/>
              <a:ext cx="147963" cy="147932"/>
            </a:xfrm>
            <a:custGeom>
              <a:avLst/>
              <a:gdLst/>
              <a:ahLst/>
              <a:cxnLst/>
              <a:rect l="l" t="t" r="r" b="b"/>
              <a:pathLst>
                <a:path w="9526" h="9524" extrusionOk="0">
                  <a:moveTo>
                    <a:pt x="1" y="1"/>
                  </a:moveTo>
                  <a:lnTo>
                    <a:pt x="1" y="9523"/>
                  </a:lnTo>
                  <a:lnTo>
                    <a:pt x="9525" y="9523"/>
                  </a:lnTo>
                  <a:lnTo>
                    <a:pt x="9525"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25"/>
            <p:cNvSpPr/>
            <p:nvPr/>
          </p:nvSpPr>
          <p:spPr>
            <a:xfrm>
              <a:off x="3861666"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25"/>
            <p:cNvSpPr/>
            <p:nvPr/>
          </p:nvSpPr>
          <p:spPr>
            <a:xfrm>
              <a:off x="4009566"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25"/>
            <p:cNvSpPr/>
            <p:nvPr/>
          </p:nvSpPr>
          <p:spPr>
            <a:xfrm>
              <a:off x="4157482"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25"/>
            <p:cNvSpPr/>
            <p:nvPr/>
          </p:nvSpPr>
          <p:spPr>
            <a:xfrm>
              <a:off x="4305398" y="1183285"/>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25"/>
            <p:cNvSpPr/>
            <p:nvPr/>
          </p:nvSpPr>
          <p:spPr>
            <a:xfrm>
              <a:off x="2530406"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25"/>
            <p:cNvSpPr/>
            <p:nvPr/>
          </p:nvSpPr>
          <p:spPr>
            <a:xfrm>
              <a:off x="2678322" y="101690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25"/>
            <p:cNvSpPr/>
            <p:nvPr/>
          </p:nvSpPr>
          <p:spPr>
            <a:xfrm>
              <a:off x="2807755" y="101690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25"/>
            <p:cNvSpPr/>
            <p:nvPr/>
          </p:nvSpPr>
          <p:spPr>
            <a:xfrm>
              <a:off x="2974170" y="101690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25"/>
            <p:cNvSpPr/>
            <p:nvPr/>
          </p:nvSpPr>
          <p:spPr>
            <a:xfrm>
              <a:off x="3122086"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25"/>
            <p:cNvSpPr/>
            <p:nvPr/>
          </p:nvSpPr>
          <p:spPr>
            <a:xfrm>
              <a:off x="3269986"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25"/>
            <p:cNvSpPr/>
            <p:nvPr/>
          </p:nvSpPr>
          <p:spPr>
            <a:xfrm>
              <a:off x="3417902"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25"/>
            <p:cNvSpPr/>
            <p:nvPr/>
          </p:nvSpPr>
          <p:spPr>
            <a:xfrm>
              <a:off x="3565818"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25"/>
            <p:cNvSpPr/>
            <p:nvPr/>
          </p:nvSpPr>
          <p:spPr>
            <a:xfrm>
              <a:off x="3713719" y="1016900"/>
              <a:ext cx="147963" cy="166400"/>
            </a:xfrm>
            <a:custGeom>
              <a:avLst/>
              <a:gdLst/>
              <a:ahLst/>
              <a:cxnLst/>
              <a:rect l="l" t="t" r="r" b="b"/>
              <a:pathLst>
                <a:path w="9526" h="10713" extrusionOk="0">
                  <a:moveTo>
                    <a:pt x="1" y="0"/>
                  </a:moveTo>
                  <a:lnTo>
                    <a:pt x="1" y="10713"/>
                  </a:lnTo>
                  <a:lnTo>
                    <a:pt x="9525" y="10713"/>
                  </a:lnTo>
                  <a:lnTo>
                    <a:pt x="9525"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25"/>
            <p:cNvSpPr/>
            <p:nvPr/>
          </p:nvSpPr>
          <p:spPr>
            <a:xfrm>
              <a:off x="3861666"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25"/>
            <p:cNvSpPr/>
            <p:nvPr/>
          </p:nvSpPr>
          <p:spPr>
            <a:xfrm>
              <a:off x="4009566"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25"/>
            <p:cNvSpPr/>
            <p:nvPr/>
          </p:nvSpPr>
          <p:spPr>
            <a:xfrm>
              <a:off x="4157482"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25"/>
            <p:cNvSpPr/>
            <p:nvPr/>
          </p:nvSpPr>
          <p:spPr>
            <a:xfrm>
              <a:off x="2530406"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25"/>
            <p:cNvSpPr/>
            <p:nvPr/>
          </p:nvSpPr>
          <p:spPr>
            <a:xfrm>
              <a:off x="2678322" y="887468"/>
              <a:ext cx="129448" cy="129448"/>
            </a:xfrm>
            <a:custGeom>
              <a:avLst/>
              <a:gdLst/>
              <a:ahLst/>
              <a:cxnLst/>
              <a:rect l="l" t="t" r="r" b="b"/>
              <a:pathLst>
                <a:path w="8334" h="8334" extrusionOk="0">
                  <a:moveTo>
                    <a:pt x="0" y="1"/>
                  </a:moveTo>
                  <a:lnTo>
                    <a:pt x="0" y="8333"/>
                  </a:lnTo>
                  <a:lnTo>
                    <a:pt x="8333" y="833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25"/>
            <p:cNvSpPr/>
            <p:nvPr/>
          </p:nvSpPr>
          <p:spPr>
            <a:xfrm>
              <a:off x="2807755" y="887468"/>
              <a:ext cx="166431" cy="129448"/>
            </a:xfrm>
            <a:custGeom>
              <a:avLst/>
              <a:gdLst/>
              <a:ahLst/>
              <a:cxnLst/>
              <a:rect l="l" t="t" r="r" b="b"/>
              <a:pathLst>
                <a:path w="10715" h="8334" extrusionOk="0">
                  <a:moveTo>
                    <a:pt x="0" y="1"/>
                  </a:moveTo>
                  <a:lnTo>
                    <a:pt x="0" y="8333"/>
                  </a:lnTo>
                  <a:lnTo>
                    <a:pt x="10714" y="8333"/>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25"/>
            <p:cNvSpPr/>
            <p:nvPr/>
          </p:nvSpPr>
          <p:spPr>
            <a:xfrm>
              <a:off x="2974170" y="887468"/>
              <a:ext cx="147932" cy="129448"/>
            </a:xfrm>
            <a:custGeom>
              <a:avLst/>
              <a:gdLst/>
              <a:ahLst/>
              <a:cxnLst/>
              <a:rect l="l" t="t" r="r" b="b"/>
              <a:pathLst>
                <a:path w="9524" h="8334" extrusionOk="0">
                  <a:moveTo>
                    <a:pt x="0" y="1"/>
                  </a:moveTo>
                  <a:lnTo>
                    <a:pt x="0"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25"/>
            <p:cNvSpPr/>
            <p:nvPr/>
          </p:nvSpPr>
          <p:spPr>
            <a:xfrm>
              <a:off x="3122086"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25"/>
            <p:cNvSpPr/>
            <p:nvPr/>
          </p:nvSpPr>
          <p:spPr>
            <a:xfrm>
              <a:off x="3269986"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25"/>
            <p:cNvSpPr/>
            <p:nvPr/>
          </p:nvSpPr>
          <p:spPr>
            <a:xfrm>
              <a:off x="3417902"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25"/>
            <p:cNvSpPr/>
            <p:nvPr/>
          </p:nvSpPr>
          <p:spPr>
            <a:xfrm>
              <a:off x="3565818"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25"/>
            <p:cNvSpPr/>
            <p:nvPr/>
          </p:nvSpPr>
          <p:spPr>
            <a:xfrm>
              <a:off x="3713719" y="887468"/>
              <a:ext cx="147963" cy="129448"/>
            </a:xfrm>
            <a:custGeom>
              <a:avLst/>
              <a:gdLst/>
              <a:ahLst/>
              <a:cxnLst/>
              <a:rect l="l" t="t" r="r" b="b"/>
              <a:pathLst>
                <a:path w="9526" h="8334" extrusionOk="0">
                  <a:moveTo>
                    <a:pt x="1" y="1"/>
                  </a:moveTo>
                  <a:lnTo>
                    <a:pt x="1" y="8333"/>
                  </a:lnTo>
                  <a:lnTo>
                    <a:pt x="9525" y="8333"/>
                  </a:lnTo>
                  <a:lnTo>
                    <a:pt x="9525"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25"/>
            <p:cNvSpPr/>
            <p:nvPr/>
          </p:nvSpPr>
          <p:spPr>
            <a:xfrm>
              <a:off x="3861666"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25"/>
            <p:cNvSpPr/>
            <p:nvPr/>
          </p:nvSpPr>
          <p:spPr>
            <a:xfrm>
              <a:off x="4009566"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25"/>
            <p:cNvSpPr/>
            <p:nvPr/>
          </p:nvSpPr>
          <p:spPr>
            <a:xfrm>
              <a:off x="4157482"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25"/>
            <p:cNvSpPr/>
            <p:nvPr/>
          </p:nvSpPr>
          <p:spPr>
            <a:xfrm>
              <a:off x="2530406" y="739552"/>
              <a:ext cx="147932" cy="147932"/>
            </a:xfrm>
            <a:custGeom>
              <a:avLst/>
              <a:gdLst/>
              <a:ahLst/>
              <a:cxnLst/>
              <a:rect l="l" t="t" r="r" b="b"/>
              <a:pathLst>
                <a:path w="9524" h="9524" extrusionOk="0">
                  <a:moveTo>
                    <a:pt x="1" y="1"/>
                  </a:moveTo>
                  <a:lnTo>
                    <a:pt x="1"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25"/>
            <p:cNvSpPr/>
            <p:nvPr/>
          </p:nvSpPr>
          <p:spPr>
            <a:xfrm>
              <a:off x="2678322" y="739552"/>
              <a:ext cx="129448" cy="147932"/>
            </a:xfrm>
            <a:custGeom>
              <a:avLst/>
              <a:gdLst/>
              <a:ahLst/>
              <a:cxnLst/>
              <a:rect l="l" t="t" r="r" b="b"/>
              <a:pathLst>
                <a:path w="8334" h="9524" extrusionOk="0">
                  <a:moveTo>
                    <a:pt x="0" y="1"/>
                  </a:moveTo>
                  <a:lnTo>
                    <a:pt x="0" y="9524"/>
                  </a:lnTo>
                  <a:lnTo>
                    <a:pt x="8333" y="9524"/>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25"/>
            <p:cNvSpPr/>
            <p:nvPr/>
          </p:nvSpPr>
          <p:spPr>
            <a:xfrm>
              <a:off x="2807755" y="739552"/>
              <a:ext cx="166431" cy="147932"/>
            </a:xfrm>
            <a:custGeom>
              <a:avLst/>
              <a:gdLst/>
              <a:ahLst/>
              <a:cxnLst/>
              <a:rect l="l" t="t" r="r" b="b"/>
              <a:pathLst>
                <a:path w="10715" h="9524" extrusionOk="0">
                  <a:moveTo>
                    <a:pt x="0" y="1"/>
                  </a:moveTo>
                  <a:lnTo>
                    <a:pt x="0" y="9524"/>
                  </a:lnTo>
                  <a:lnTo>
                    <a:pt x="10714" y="9524"/>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25"/>
            <p:cNvSpPr/>
            <p:nvPr/>
          </p:nvSpPr>
          <p:spPr>
            <a:xfrm>
              <a:off x="2974170" y="739552"/>
              <a:ext cx="147932" cy="147932"/>
            </a:xfrm>
            <a:custGeom>
              <a:avLst/>
              <a:gdLst/>
              <a:ahLst/>
              <a:cxnLst/>
              <a:rect l="l" t="t" r="r" b="b"/>
              <a:pathLst>
                <a:path w="9524" h="9524" extrusionOk="0">
                  <a:moveTo>
                    <a:pt x="0" y="1"/>
                  </a:moveTo>
                  <a:lnTo>
                    <a:pt x="0"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25"/>
            <p:cNvSpPr/>
            <p:nvPr/>
          </p:nvSpPr>
          <p:spPr>
            <a:xfrm>
              <a:off x="3122086"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25"/>
            <p:cNvSpPr/>
            <p:nvPr/>
          </p:nvSpPr>
          <p:spPr>
            <a:xfrm>
              <a:off x="3269986"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25"/>
            <p:cNvSpPr/>
            <p:nvPr/>
          </p:nvSpPr>
          <p:spPr>
            <a:xfrm>
              <a:off x="3417902" y="739552"/>
              <a:ext cx="147932" cy="147932"/>
            </a:xfrm>
            <a:custGeom>
              <a:avLst/>
              <a:gdLst/>
              <a:ahLst/>
              <a:cxnLst/>
              <a:rect l="l" t="t" r="r" b="b"/>
              <a:pathLst>
                <a:path w="9524" h="9524" extrusionOk="0">
                  <a:moveTo>
                    <a:pt x="1" y="1"/>
                  </a:moveTo>
                  <a:lnTo>
                    <a:pt x="1"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25"/>
            <p:cNvSpPr/>
            <p:nvPr/>
          </p:nvSpPr>
          <p:spPr>
            <a:xfrm>
              <a:off x="3565818"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25"/>
            <p:cNvSpPr/>
            <p:nvPr/>
          </p:nvSpPr>
          <p:spPr>
            <a:xfrm>
              <a:off x="3713719" y="739552"/>
              <a:ext cx="147963" cy="147932"/>
            </a:xfrm>
            <a:custGeom>
              <a:avLst/>
              <a:gdLst/>
              <a:ahLst/>
              <a:cxnLst/>
              <a:rect l="l" t="t" r="r" b="b"/>
              <a:pathLst>
                <a:path w="9526" h="9524" extrusionOk="0">
                  <a:moveTo>
                    <a:pt x="1" y="1"/>
                  </a:moveTo>
                  <a:lnTo>
                    <a:pt x="1" y="9524"/>
                  </a:lnTo>
                  <a:lnTo>
                    <a:pt x="9525" y="9524"/>
                  </a:lnTo>
                  <a:lnTo>
                    <a:pt x="9525"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25"/>
            <p:cNvSpPr/>
            <p:nvPr/>
          </p:nvSpPr>
          <p:spPr>
            <a:xfrm>
              <a:off x="3861666"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25"/>
            <p:cNvSpPr/>
            <p:nvPr/>
          </p:nvSpPr>
          <p:spPr>
            <a:xfrm>
              <a:off x="4009566"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25"/>
            <p:cNvSpPr/>
            <p:nvPr/>
          </p:nvSpPr>
          <p:spPr>
            <a:xfrm>
              <a:off x="2530406" y="573137"/>
              <a:ext cx="147932" cy="166431"/>
            </a:xfrm>
            <a:custGeom>
              <a:avLst/>
              <a:gdLst/>
              <a:ahLst/>
              <a:cxnLst/>
              <a:rect l="l" t="t" r="r" b="b"/>
              <a:pathLst>
                <a:path w="9524" h="10715" extrusionOk="0">
                  <a:moveTo>
                    <a:pt x="1" y="1"/>
                  </a:moveTo>
                  <a:lnTo>
                    <a:pt x="1" y="10715"/>
                  </a:lnTo>
                  <a:lnTo>
                    <a:pt x="9523" y="10715"/>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25"/>
            <p:cNvSpPr/>
            <p:nvPr/>
          </p:nvSpPr>
          <p:spPr>
            <a:xfrm>
              <a:off x="2678322" y="573137"/>
              <a:ext cx="129448" cy="166431"/>
            </a:xfrm>
            <a:custGeom>
              <a:avLst/>
              <a:gdLst/>
              <a:ahLst/>
              <a:cxnLst/>
              <a:rect l="l" t="t" r="r" b="b"/>
              <a:pathLst>
                <a:path w="8334" h="10715" extrusionOk="0">
                  <a:moveTo>
                    <a:pt x="0" y="1"/>
                  </a:moveTo>
                  <a:lnTo>
                    <a:pt x="0" y="10715"/>
                  </a:lnTo>
                  <a:lnTo>
                    <a:pt x="8333" y="10715"/>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25"/>
            <p:cNvSpPr/>
            <p:nvPr/>
          </p:nvSpPr>
          <p:spPr>
            <a:xfrm>
              <a:off x="2807755" y="573137"/>
              <a:ext cx="166431" cy="166431"/>
            </a:xfrm>
            <a:custGeom>
              <a:avLst/>
              <a:gdLst/>
              <a:ahLst/>
              <a:cxnLst/>
              <a:rect l="l" t="t" r="r" b="b"/>
              <a:pathLst>
                <a:path w="10715" h="10715" extrusionOk="0">
                  <a:moveTo>
                    <a:pt x="0" y="1"/>
                  </a:moveTo>
                  <a:lnTo>
                    <a:pt x="0" y="10715"/>
                  </a:lnTo>
                  <a:lnTo>
                    <a:pt x="10714" y="10715"/>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25"/>
            <p:cNvSpPr/>
            <p:nvPr/>
          </p:nvSpPr>
          <p:spPr>
            <a:xfrm>
              <a:off x="2974170" y="573137"/>
              <a:ext cx="147932" cy="166431"/>
            </a:xfrm>
            <a:custGeom>
              <a:avLst/>
              <a:gdLst/>
              <a:ahLst/>
              <a:cxnLst/>
              <a:rect l="l" t="t" r="r" b="b"/>
              <a:pathLst>
                <a:path w="9524" h="10715" extrusionOk="0">
                  <a:moveTo>
                    <a:pt x="0" y="1"/>
                  </a:moveTo>
                  <a:lnTo>
                    <a:pt x="0" y="10715"/>
                  </a:lnTo>
                  <a:lnTo>
                    <a:pt x="9523" y="10715"/>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25"/>
            <p:cNvSpPr/>
            <p:nvPr/>
          </p:nvSpPr>
          <p:spPr>
            <a:xfrm>
              <a:off x="3122086" y="573137"/>
              <a:ext cx="147916" cy="166431"/>
            </a:xfrm>
            <a:custGeom>
              <a:avLst/>
              <a:gdLst/>
              <a:ahLst/>
              <a:cxnLst/>
              <a:rect l="l" t="t" r="r" b="b"/>
              <a:pathLst>
                <a:path w="9523" h="10715" extrusionOk="0">
                  <a:moveTo>
                    <a:pt x="0" y="1"/>
                  </a:moveTo>
                  <a:lnTo>
                    <a:pt x="0" y="10715"/>
                  </a:lnTo>
                  <a:lnTo>
                    <a:pt x="9523" y="10715"/>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25"/>
            <p:cNvSpPr/>
            <p:nvPr/>
          </p:nvSpPr>
          <p:spPr>
            <a:xfrm>
              <a:off x="3269986" y="573137"/>
              <a:ext cx="147932" cy="166431"/>
            </a:xfrm>
            <a:custGeom>
              <a:avLst/>
              <a:gdLst/>
              <a:ahLst/>
              <a:cxnLst/>
              <a:rect l="l" t="t" r="r" b="b"/>
              <a:pathLst>
                <a:path w="9524" h="10715" extrusionOk="0">
                  <a:moveTo>
                    <a:pt x="1" y="1"/>
                  </a:moveTo>
                  <a:lnTo>
                    <a:pt x="1" y="10715"/>
                  </a:lnTo>
                  <a:lnTo>
                    <a:pt x="9524" y="10715"/>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25"/>
            <p:cNvSpPr/>
            <p:nvPr/>
          </p:nvSpPr>
          <p:spPr>
            <a:xfrm>
              <a:off x="3417902" y="573137"/>
              <a:ext cx="147932" cy="166431"/>
            </a:xfrm>
            <a:custGeom>
              <a:avLst/>
              <a:gdLst/>
              <a:ahLst/>
              <a:cxnLst/>
              <a:rect l="l" t="t" r="r" b="b"/>
              <a:pathLst>
                <a:path w="9524" h="10715" extrusionOk="0">
                  <a:moveTo>
                    <a:pt x="1" y="1"/>
                  </a:moveTo>
                  <a:lnTo>
                    <a:pt x="1" y="10715"/>
                  </a:lnTo>
                  <a:lnTo>
                    <a:pt x="9523" y="10715"/>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25"/>
            <p:cNvSpPr/>
            <p:nvPr/>
          </p:nvSpPr>
          <p:spPr>
            <a:xfrm>
              <a:off x="2530406" y="443705"/>
              <a:ext cx="147932" cy="129448"/>
            </a:xfrm>
            <a:custGeom>
              <a:avLst/>
              <a:gdLst/>
              <a:ahLst/>
              <a:cxnLst/>
              <a:rect l="l" t="t" r="r" b="b"/>
              <a:pathLst>
                <a:path w="9524" h="8334" extrusionOk="0">
                  <a:moveTo>
                    <a:pt x="1" y="1"/>
                  </a:moveTo>
                  <a:lnTo>
                    <a:pt x="1" y="8334"/>
                  </a:lnTo>
                  <a:lnTo>
                    <a:pt x="9523" y="833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25"/>
            <p:cNvSpPr/>
            <p:nvPr/>
          </p:nvSpPr>
          <p:spPr>
            <a:xfrm>
              <a:off x="2678322" y="443705"/>
              <a:ext cx="129448" cy="129448"/>
            </a:xfrm>
            <a:custGeom>
              <a:avLst/>
              <a:gdLst/>
              <a:ahLst/>
              <a:cxnLst/>
              <a:rect l="l" t="t" r="r" b="b"/>
              <a:pathLst>
                <a:path w="8334" h="8334" extrusionOk="0">
                  <a:moveTo>
                    <a:pt x="0" y="1"/>
                  </a:moveTo>
                  <a:lnTo>
                    <a:pt x="0" y="8334"/>
                  </a:lnTo>
                  <a:lnTo>
                    <a:pt x="8333" y="8334"/>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25"/>
            <p:cNvSpPr/>
            <p:nvPr/>
          </p:nvSpPr>
          <p:spPr>
            <a:xfrm>
              <a:off x="2807755" y="443705"/>
              <a:ext cx="166431" cy="129448"/>
            </a:xfrm>
            <a:custGeom>
              <a:avLst/>
              <a:gdLst/>
              <a:ahLst/>
              <a:cxnLst/>
              <a:rect l="l" t="t" r="r" b="b"/>
              <a:pathLst>
                <a:path w="10715" h="8334" extrusionOk="0">
                  <a:moveTo>
                    <a:pt x="0" y="1"/>
                  </a:moveTo>
                  <a:lnTo>
                    <a:pt x="0" y="8334"/>
                  </a:lnTo>
                  <a:lnTo>
                    <a:pt x="10714" y="8334"/>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25"/>
            <p:cNvSpPr/>
            <p:nvPr/>
          </p:nvSpPr>
          <p:spPr>
            <a:xfrm>
              <a:off x="2974170" y="443705"/>
              <a:ext cx="147932" cy="129448"/>
            </a:xfrm>
            <a:custGeom>
              <a:avLst/>
              <a:gdLst/>
              <a:ahLst/>
              <a:cxnLst/>
              <a:rect l="l" t="t" r="r" b="b"/>
              <a:pathLst>
                <a:path w="9524" h="8334" extrusionOk="0">
                  <a:moveTo>
                    <a:pt x="0" y="1"/>
                  </a:moveTo>
                  <a:lnTo>
                    <a:pt x="0" y="8334"/>
                  </a:lnTo>
                  <a:lnTo>
                    <a:pt x="9523" y="833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25"/>
            <p:cNvSpPr/>
            <p:nvPr/>
          </p:nvSpPr>
          <p:spPr>
            <a:xfrm>
              <a:off x="3122086" y="443705"/>
              <a:ext cx="147916" cy="129448"/>
            </a:xfrm>
            <a:custGeom>
              <a:avLst/>
              <a:gdLst/>
              <a:ahLst/>
              <a:cxnLst/>
              <a:rect l="l" t="t" r="r" b="b"/>
              <a:pathLst>
                <a:path w="9523" h="8334" extrusionOk="0">
                  <a:moveTo>
                    <a:pt x="0" y="1"/>
                  </a:moveTo>
                  <a:lnTo>
                    <a:pt x="0" y="8334"/>
                  </a:lnTo>
                  <a:lnTo>
                    <a:pt x="9523" y="833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25"/>
            <p:cNvSpPr/>
            <p:nvPr/>
          </p:nvSpPr>
          <p:spPr>
            <a:xfrm>
              <a:off x="3269986" y="443705"/>
              <a:ext cx="147932" cy="129448"/>
            </a:xfrm>
            <a:custGeom>
              <a:avLst/>
              <a:gdLst/>
              <a:ahLst/>
              <a:cxnLst/>
              <a:rect l="l" t="t" r="r" b="b"/>
              <a:pathLst>
                <a:path w="9524" h="8334" extrusionOk="0">
                  <a:moveTo>
                    <a:pt x="1" y="1"/>
                  </a:moveTo>
                  <a:lnTo>
                    <a:pt x="1" y="8334"/>
                  </a:lnTo>
                  <a:lnTo>
                    <a:pt x="9524" y="8334"/>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25"/>
            <p:cNvSpPr/>
            <p:nvPr/>
          </p:nvSpPr>
          <p:spPr>
            <a:xfrm>
              <a:off x="3417902" y="443705"/>
              <a:ext cx="147932" cy="129448"/>
            </a:xfrm>
            <a:custGeom>
              <a:avLst/>
              <a:gdLst/>
              <a:ahLst/>
              <a:cxnLst/>
              <a:rect l="l" t="t" r="r" b="b"/>
              <a:pathLst>
                <a:path w="9524" h="8334" extrusionOk="0">
                  <a:moveTo>
                    <a:pt x="1" y="1"/>
                  </a:moveTo>
                  <a:lnTo>
                    <a:pt x="1" y="8334"/>
                  </a:lnTo>
                  <a:lnTo>
                    <a:pt x="9523" y="833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25"/>
            <p:cNvSpPr/>
            <p:nvPr/>
          </p:nvSpPr>
          <p:spPr>
            <a:xfrm>
              <a:off x="2530406" y="27732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25"/>
            <p:cNvSpPr/>
            <p:nvPr/>
          </p:nvSpPr>
          <p:spPr>
            <a:xfrm>
              <a:off x="2678322" y="27732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25"/>
            <p:cNvSpPr/>
            <p:nvPr/>
          </p:nvSpPr>
          <p:spPr>
            <a:xfrm>
              <a:off x="2807755" y="27732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25"/>
            <p:cNvSpPr/>
            <p:nvPr/>
          </p:nvSpPr>
          <p:spPr>
            <a:xfrm>
              <a:off x="2974170" y="27732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25"/>
            <p:cNvSpPr/>
            <p:nvPr/>
          </p:nvSpPr>
          <p:spPr>
            <a:xfrm>
              <a:off x="3122086" y="27732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25"/>
            <p:cNvSpPr/>
            <p:nvPr/>
          </p:nvSpPr>
          <p:spPr>
            <a:xfrm>
              <a:off x="3269986" y="27732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25"/>
            <p:cNvSpPr/>
            <p:nvPr/>
          </p:nvSpPr>
          <p:spPr>
            <a:xfrm>
              <a:off x="2530406" y="129404"/>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25"/>
            <p:cNvSpPr/>
            <p:nvPr/>
          </p:nvSpPr>
          <p:spPr>
            <a:xfrm>
              <a:off x="2678322" y="129404"/>
              <a:ext cx="129448" cy="147932"/>
            </a:xfrm>
            <a:custGeom>
              <a:avLst/>
              <a:gdLst/>
              <a:ahLst/>
              <a:cxnLst/>
              <a:rect l="l" t="t" r="r" b="b"/>
              <a:pathLst>
                <a:path w="8334"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25"/>
            <p:cNvSpPr/>
            <p:nvPr/>
          </p:nvSpPr>
          <p:spPr>
            <a:xfrm>
              <a:off x="2807755" y="129404"/>
              <a:ext cx="166431" cy="147932"/>
            </a:xfrm>
            <a:custGeom>
              <a:avLst/>
              <a:gdLst/>
              <a:ahLst/>
              <a:cxnLst/>
              <a:rect l="l" t="t" r="r" b="b"/>
              <a:pathLst>
                <a:path w="10715" h="9524" extrusionOk="0">
                  <a:moveTo>
                    <a:pt x="0" y="1"/>
                  </a:moveTo>
                  <a:lnTo>
                    <a:pt x="0" y="9523"/>
                  </a:lnTo>
                  <a:lnTo>
                    <a:pt x="10714" y="9523"/>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25"/>
            <p:cNvSpPr/>
            <p:nvPr/>
          </p:nvSpPr>
          <p:spPr>
            <a:xfrm>
              <a:off x="2974170" y="129404"/>
              <a:ext cx="147932" cy="147932"/>
            </a:xfrm>
            <a:custGeom>
              <a:avLst/>
              <a:gdLst/>
              <a:ahLst/>
              <a:cxnLst/>
              <a:rect l="l" t="t" r="r" b="b"/>
              <a:pathLst>
                <a:path w="9524"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25"/>
            <p:cNvSpPr/>
            <p:nvPr/>
          </p:nvSpPr>
          <p:spPr>
            <a:xfrm>
              <a:off x="3122086" y="129404"/>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25"/>
            <p:cNvSpPr/>
            <p:nvPr/>
          </p:nvSpPr>
          <p:spPr>
            <a:xfrm>
              <a:off x="2530406" y="-12"/>
              <a:ext cx="147932" cy="129432"/>
            </a:xfrm>
            <a:custGeom>
              <a:avLst/>
              <a:gdLst/>
              <a:ahLst/>
              <a:cxnLst/>
              <a:rect l="l" t="t" r="r" b="b"/>
              <a:pathLst>
                <a:path w="9524" h="8333"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25"/>
            <p:cNvSpPr/>
            <p:nvPr/>
          </p:nvSpPr>
          <p:spPr>
            <a:xfrm>
              <a:off x="2678322" y="-12"/>
              <a:ext cx="129448" cy="129432"/>
            </a:xfrm>
            <a:custGeom>
              <a:avLst/>
              <a:gdLst/>
              <a:ahLst/>
              <a:cxnLst/>
              <a:rect l="l" t="t" r="r" b="b"/>
              <a:pathLst>
                <a:path w="8334" h="8333"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25"/>
            <p:cNvSpPr/>
            <p:nvPr/>
          </p:nvSpPr>
          <p:spPr>
            <a:xfrm>
              <a:off x="2807755" y="-12"/>
              <a:ext cx="166431" cy="129432"/>
            </a:xfrm>
            <a:custGeom>
              <a:avLst/>
              <a:gdLst/>
              <a:ahLst/>
              <a:cxnLst/>
              <a:rect l="l" t="t" r="r" b="b"/>
              <a:pathLst>
                <a:path w="10715" h="8333" extrusionOk="0">
                  <a:moveTo>
                    <a:pt x="0" y="0"/>
                  </a:moveTo>
                  <a:lnTo>
                    <a:pt x="0" y="8333"/>
                  </a:lnTo>
                  <a:lnTo>
                    <a:pt x="10714" y="833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25"/>
            <p:cNvSpPr/>
            <p:nvPr/>
          </p:nvSpPr>
          <p:spPr>
            <a:xfrm>
              <a:off x="2974170" y="-12"/>
              <a:ext cx="147932" cy="129432"/>
            </a:xfrm>
            <a:custGeom>
              <a:avLst/>
              <a:gdLst/>
              <a:ahLst/>
              <a:cxnLst/>
              <a:rect l="l" t="t" r="r" b="b"/>
              <a:pathLst>
                <a:path w="9524" h="8333"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1" name="Google Shape;4821;p25"/>
          <p:cNvGrpSpPr/>
          <p:nvPr/>
        </p:nvGrpSpPr>
        <p:grpSpPr>
          <a:xfrm flipH="1">
            <a:off x="-1055437" y="935378"/>
            <a:ext cx="1443946" cy="721968"/>
            <a:chOff x="311697" y="-12"/>
            <a:chExt cx="4437449" cy="2218709"/>
          </a:xfrm>
        </p:grpSpPr>
        <p:sp>
          <p:nvSpPr>
            <p:cNvPr id="4822" name="Google Shape;4822;p25"/>
            <p:cNvSpPr/>
            <p:nvPr/>
          </p:nvSpPr>
          <p:spPr>
            <a:xfrm>
              <a:off x="2400974" y="2070781"/>
              <a:ext cx="129448" cy="147916"/>
            </a:xfrm>
            <a:custGeom>
              <a:avLst/>
              <a:gdLst/>
              <a:ahLst/>
              <a:cxnLst/>
              <a:rect l="l" t="t" r="r" b="b"/>
              <a:pathLst>
                <a:path w="8334" h="9523" extrusionOk="0">
                  <a:moveTo>
                    <a:pt x="1" y="0"/>
                  </a:moveTo>
                  <a:lnTo>
                    <a:pt x="1" y="9523"/>
                  </a:lnTo>
                  <a:lnTo>
                    <a:pt x="8334" y="952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25"/>
            <p:cNvSpPr/>
            <p:nvPr/>
          </p:nvSpPr>
          <p:spPr>
            <a:xfrm>
              <a:off x="2253074"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25"/>
            <p:cNvSpPr/>
            <p:nvPr/>
          </p:nvSpPr>
          <p:spPr>
            <a:xfrm>
              <a:off x="2086674" y="2070781"/>
              <a:ext cx="166415" cy="147916"/>
            </a:xfrm>
            <a:custGeom>
              <a:avLst/>
              <a:gdLst/>
              <a:ahLst/>
              <a:cxnLst/>
              <a:rect l="l" t="t" r="r" b="b"/>
              <a:pathLst>
                <a:path w="10714" h="9523" extrusionOk="0">
                  <a:moveTo>
                    <a:pt x="1" y="0"/>
                  </a:moveTo>
                  <a:lnTo>
                    <a:pt x="1"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25"/>
            <p:cNvSpPr/>
            <p:nvPr/>
          </p:nvSpPr>
          <p:spPr>
            <a:xfrm>
              <a:off x="1957242" y="2070781"/>
              <a:ext cx="129448" cy="147916"/>
            </a:xfrm>
            <a:custGeom>
              <a:avLst/>
              <a:gdLst/>
              <a:ahLst/>
              <a:cxnLst/>
              <a:rect l="l" t="t" r="r" b="b"/>
              <a:pathLst>
                <a:path w="8334" h="9523" extrusionOk="0">
                  <a:moveTo>
                    <a:pt x="1" y="0"/>
                  </a:moveTo>
                  <a:lnTo>
                    <a:pt x="1" y="9523"/>
                  </a:lnTo>
                  <a:lnTo>
                    <a:pt x="8334" y="952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25"/>
            <p:cNvSpPr/>
            <p:nvPr/>
          </p:nvSpPr>
          <p:spPr>
            <a:xfrm>
              <a:off x="1790857" y="2070781"/>
              <a:ext cx="166400" cy="147916"/>
            </a:xfrm>
            <a:custGeom>
              <a:avLst/>
              <a:gdLst/>
              <a:ahLst/>
              <a:cxnLst/>
              <a:rect l="l" t="t" r="r" b="b"/>
              <a:pathLst>
                <a:path w="10713" h="9523" extrusionOk="0">
                  <a:moveTo>
                    <a:pt x="0" y="0"/>
                  </a:moveTo>
                  <a:lnTo>
                    <a:pt x="0"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25"/>
            <p:cNvSpPr/>
            <p:nvPr/>
          </p:nvSpPr>
          <p:spPr>
            <a:xfrm>
              <a:off x="1642910"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25"/>
            <p:cNvSpPr/>
            <p:nvPr/>
          </p:nvSpPr>
          <p:spPr>
            <a:xfrm>
              <a:off x="1513494" y="2070781"/>
              <a:ext cx="129432" cy="147916"/>
            </a:xfrm>
            <a:custGeom>
              <a:avLst/>
              <a:gdLst/>
              <a:ahLst/>
              <a:cxnLst/>
              <a:rect l="l" t="t" r="r" b="b"/>
              <a:pathLst>
                <a:path w="8333"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25"/>
            <p:cNvSpPr/>
            <p:nvPr/>
          </p:nvSpPr>
          <p:spPr>
            <a:xfrm>
              <a:off x="1347094" y="2070781"/>
              <a:ext cx="166415" cy="147916"/>
            </a:xfrm>
            <a:custGeom>
              <a:avLst/>
              <a:gdLst/>
              <a:ahLst/>
              <a:cxnLst/>
              <a:rect l="l" t="t" r="r" b="b"/>
              <a:pathLst>
                <a:path w="10714" h="9523" extrusionOk="0">
                  <a:moveTo>
                    <a:pt x="1" y="0"/>
                  </a:moveTo>
                  <a:lnTo>
                    <a:pt x="1"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25"/>
            <p:cNvSpPr/>
            <p:nvPr/>
          </p:nvSpPr>
          <p:spPr>
            <a:xfrm>
              <a:off x="1199178"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25"/>
            <p:cNvSpPr/>
            <p:nvPr/>
          </p:nvSpPr>
          <p:spPr>
            <a:xfrm>
              <a:off x="1069761" y="2070781"/>
              <a:ext cx="129432" cy="147916"/>
            </a:xfrm>
            <a:custGeom>
              <a:avLst/>
              <a:gdLst/>
              <a:ahLst/>
              <a:cxnLst/>
              <a:rect l="l" t="t" r="r" b="b"/>
              <a:pathLst>
                <a:path w="8333"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25"/>
            <p:cNvSpPr/>
            <p:nvPr/>
          </p:nvSpPr>
          <p:spPr>
            <a:xfrm>
              <a:off x="903361" y="2070781"/>
              <a:ext cx="166415" cy="147916"/>
            </a:xfrm>
            <a:custGeom>
              <a:avLst/>
              <a:gdLst/>
              <a:ahLst/>
              <a:cxnLst/>
              <a:rect l="l" t="t" r="r" b="b"/>
              <a:pathLst>
                <a:path w="10714" h="9523" extrusionOk="0">
                  <a:moveTo>
                    <a:pt x="0" y="0"/>
                  </a:moveTo>
                  <a:lnTo>
                    <a:pt x="0"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25"/>
            <p:cNvSpPr/>
            <p:nvPr/>
          </p:nvSpPr>
          <p:spPr>
            <a:xfrm>
              <a:off x="755430"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25"/>
            <p:cNvSpPr/>
            <p:nvPr/>
          </p:nvSpPr>
          <p:spPr>
            <a:xfrm>
              <a:off x="625998" y="2070781"/>
              <a:ext cx="129448" cy="147916"/>
            </a:xfrm>
            <a:custGeom>
              <a:avLst/>
              <a:gdLst/>
              <a:ahLst/>
              <a:cxnLst/>
              <a:rect l="l" t="t" r="r" b="b"/>
              <a:pathLst>
                <a:path w="8334"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25"/>
            <p:cNvSpPr/>
            <p:nvPr/>
          </p:nvSpPr>
          <p:spPr>
            <a:xfrm>
              <a:off x="2400974" y="1922865"/>
              <a:ext cx="129448" cy="147932"/>
            </a:xfrm>
            <a:custGeom>
              <a:avLst/>
              <a:gdLst/>
              <a:ahLst/>
              <a:cxnLst/>
              <a:rect l="l" t="t" r="r" b="b"/>
              <a:pathLst>
                <a:path w="8334" h="9524" extrusionOk="0">
                  <a:moveTo>
                    <a:pt x="1" y="1"/>
                  </a:moveTo>
                  <a:lnTo>
                    <a:pt x="1" y="9523"/>
                  </a:lnTo>
                  <a:lnTo>
                    <a:pt x="8334" y="952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25"/>
            <p:cNvSpPr/>
            <p:nvPr/>
          </p:nvSpPr>
          <p:spPr>
            <a:xfrm>
              <a:off x="2253074"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25"/>
            <p:cNvSpPr/>
            <p:nvPr/>
          </p:nvSpPr>
          <p:spPr>
            <a:xfrm>
              <a:off x="2086674"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25"/>
            <p:cNvSpPr/>
            <p:nvPr/>
          </p:nvSpPr>
          <p:spPr>
            <a:xfrm>
              <a:off x="1957242" y="1922865"/>
              <a:ext cx="129448" cy="147932"/>
            </a:xfrm>
            <a:custGeom>
              <a:avLst/>
              <a:gdLst/>
              <a:ahLst/>
              <a:cxnLst/>
              <a:rect l="l" t="t" r="r" b="b"/>
              <a:pathLst>
                <a:path w="8334" h="9524" extrusionOk="0">
                  <a:moveTo>
                    <a:pt x="1" y="1"/>
                  </a:moveTo>
                  <a:lnTo>
                    <a:pt x="1" y="9523"/>
                  </a:lnTo>
                  <a:lnTo>
                    <a:pt x="8334" y="952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25"/>
            <p:cNvSpPr/>
            <p:nvPr/>
          </p:nvSpPr>
          <p:spPr>
            <a:xfrm>
              <a:off x="1790857" y="1922865"/>
              <a:ext cx="166400" cy="147932"/>
            </a:xfrm>
            <a:custGeom>
              <a:avLst/>
              <a:gdLst/>
              <a:ahLst/>
              <a:cxnLst/>
              <a:rect l="l" t="t" r="r" b="b"/>
              <a:pathLst>
                <a:path w="10713" h="9524" extrusionOk="0">
                  <a:moveTo>
                    <a:pt x="0" y="1"/>
                  </a:moveTo>
                  <a:lnTo>
                    <a:pt x="0"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25"/>
            <p:cNvSpPr/>
            <p:nvPr/>
          </p:nvSpPr>
          <p:spPr>
            <a:xfrm>
              <a:off x="1642910"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25"/>
            <p:cNvSpPr/>
            <p:nvPr/>
          </p:nvSpPr>
          <p:spPr>
            <a:xfrm>
              <a:off x="1513494" y="1922865"/>
              <a:ext cx="129432" cy="147932"/>
            </a:xfrm>
            <a:custGeom>
              <a:avLst/>
              <a:gdLst/>
              <a:ahLst/>
              <a:cxnLst/>
              <a:rect l="l" t="t" r="r" b="b"/>
              <a:pathLst>
                <a:path w="8333"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25"/>
            <p:cNvSpPr/>
            <p:nvPr/>
          </p:nvSpPr>
          <p:spPr>
            <a:xfrm>
              <a:off x="1347094"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25"/>
            <p:cNvSpPr/>
            <p:nvPr/>
          </p:nvSpPr>
          <p:spPr>
            <a:xfrm>
              <a:off x="1199178"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25"/>
            <p:cNvSpPr/>
            <p:nvPr/>
          </p:nvSpPr>
          <p:spPr>
            <a:xfrm>
              <a:off x="1069761" y="1922865"/>
              <a:ext cx="129432" cy="147932"/>
            </a:xfrm>
            <a:custGeom>
              <a:avLst/>
              <a:gdLst/>
              <a:ahLst/>
              <a:cxnLst/>
              <a:rect l="l" t="t" r="r" b="b"/>
              <a:pathLst>
                <a:path w="8333"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25"/>
            <p:cNvSpPr/>
            <p:nvPr/>
          </p:nvSpPr>
          <p:spPr>
            <a:xfrm>
              <a:off x="903361" y="1922865"/>
              <a:ext cx="166415" cy="147932"/>
            </a:xfrm>
            <a:custGeom>
              <a:avLst/>
              <a:gdLst/>
              <a:ahLst/>
              <a:cxnLst/>
              <a:rect l="l" t="t" r="r" b="b"/>
              <a:pathLst>
                <a:path w="10714" h="9524" extrusionOk="0">
                  <a:moveTo>
                    <a:pt x="0" y="1"/>
                  </a:moveTo>
                  <a:lnTo>
                    <a:pt x="0"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25"/>
            <p:cNvSpPr/>
            <p:nvPr/>
          </p:nvSpPr>
          <p:spPr>
            <a:xfrm>
              <a:off x="755430"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25"/>
            <p:cNvSpPr/>
            <p:nvPr/>
          </p:nvSpPr>
          <p:spPr>
            <a:xfrm>
              <a:off x="625998" y="1922865"/>
              <a:ext cx="129448" cy="147932"/>
            </a:xfrm>
            <a:custGeom>
              <a:avLst/>
              <a:gdLst/>
              <a:ahLst/>
              <a:cxnLst/>
              <a:rect l="l" t="t" r="r" b="b"/>
              <a:pathLst>
                <a:path w="8334"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25"/>
            <p:cNvSpPr/>
            <p:nvPr/>
          </p:nvSpPr>
          <p:spPr>
            <a:xfrm>
              <a:off x="459598"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25"/>
            <p:cNvSpPr/>
            <p:nvPr/>
          </p:nvSpPr>
          <p:spPr>
            <a:xfrm>
              <a:off x="311697"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25"/>
            <p:cNvSpPr/>
            <p:nvPr/>
          </p:nvSpPr>
          <p:spPr>
            <a:xfrm>
              <a:off x="2400974" y="175648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25"/>
            <p:cNvSpPr/>
            <p:nvPr/>
          </p:nvSpPr>
          <p:spPr>
            <a:xfrm>
              <a:off x="2253074"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25"/>
            <p:cNvSpPr/>
            <p:nvPr/>
          </p:nvSpPr>
          <p:spPr>
            <a:xfrm>
              <a:off x="2086674"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25"/>
            <p:cNvSpPr/>
            <p:nvPr/>
          </p:nvSpPr>
          <p:spPr>
            <a:xfrm>
              <a:off x="1957242" y="175648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25"/>
            <p:cNvSpPr/>
            <p:nvPr/>
          </p:nvSpPr>
          <p:spPr>
            <a:xfrm>
              <a:off x="1790857" y="175648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25"/>
            <p:cNvSpPr/>
            <p:nvPr/>
          </p:nvSpPr>
          <p:spPr>
            <a:xfrm>
              <a:off x="1642910"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25"/>
            <p:cNvSpPr/>
            <p:nvPr/>
          </p:nvSpPr>
          <p:spPr>
            <a:xfrm>
              <a:off x="1513494" y="175648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25"/>
            <p:cNvSpPr/>
            <p:nvPr/>
          </p:nvSpPr>
          <p:spPr>
            <a:xfrm>
              <a:off x="1347094"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25"/>
            <p:cNvSpPr/>
            <p:nvPr/>
          </p:nvSpPr>
          <p:spPr>
            <a:xfrm>
              <a:off x="1199178"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25"/>
            <p:cNvSpPr/>
            <p:nvPr/>
          </p:nvSpPr>
          <p:spPr>
            <a:xfrm>
              <a:off x="1069761" y="175648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25"/>
            <p:cNvSpPr/>
            <p:nvPr/>
          </p:nvSpPr>
          <p:spPr>
            <a:xfrm>
              <a:off x="903361" y="1756480"/>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25"/>
            <p:cNvSpPr/>
            <p:nvPr/>
          </p:nvSpPr>
          <p:spPr>
            <a:xfrm>
              <a:off x="755430"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25"/>
            <p:cNvSpPr/>
            <p:nvPr/>
          </p:nvSpPr>
          <p:spPr>
            <a:xfrm>
              <a:off x="625998" y="175648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25"/>
            <p:cNvSpPr/>
            <p:nvPr/>
          </p:nvSpPr>
          <p:spPr>
            <a:xfrm>
              <a:off x="459598"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25"/>
            <p:cNvSpPr/>
            <p:nvPr/>
          </p:nvSpPr>
          <p:spPr>
            <a:xfrm>
              <a:off x="311697"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25"/>
            <p:cNvSpPr/>
            <p:nvPr/>
          </p:nvSpPr>
          <p:spPr>
            <a:xfrm>
              <a:off x="2400974" y="1627048"/>
              <a:ext cx="129448" cy="129448"/>
            </a:xfrm>
            <a:custGeom>
              <a:avLst/>
              <a:gdLst/>
              <a:ahLst/>
              <a:cxnLst/>
              <a:rect l="l" t="t" r="r" b="b"/>
              <a:pathLst>
                <a:path w="8334" h="8334" extrusionOk="0">
                  <a:moveTo>
                    <a:pt x="1" y="0"/>
                  </a:moveTo>
                  <a:lnTo>
                    <a:pt x="1" y="8333"/>
                  </a:lnTo>
                  <a:lnTo>
                    <a:pt x="8334" y="833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25"/>
            <p:cNvSpPr/>
            <p:nvPr/>
          </p:nvSpPr>
          <p:spPr>
            <a:xfrm>
              <a:off x="2253074"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25"/>
            <p:cNvSpPr/>
            <p:nvPr/>
          </p:nvSpPr>
          <p:spPr>
            <a:xfrm>
              <a:off x="2086674"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25"/>
            <p:cNvSpPr/>
            <p:nvPr/>
          </p:nvSpPr>
          <p:spPr>
            <a:xfrm>
              <a:off x="1957242" y="1627048"/>
              <a:ext cx="129448" cy="129448"/>
            </a:xfrm>
            <a:custGeom>
              <a:avLst/>
              <a:gdLst/>
              <a:ahLst/>
              <a:cxnLst/>
              <a:rect l="l" t="t" r="r" b="b"/>
              <a:pathLst>
                <a:path w="8334" h="8334" extrusionOk="0">
                  <a:moveTo>
                    <a:pt x="1" y="0"/>
                  </a:moveTo>
                  <a:lnTo>
                    <a:pt x="1" y="8333"/>
                  </a:lnTo>
                  <a:lnTo>
                    <a:pt x="8334" y="833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25"/>
            <p:cNvSpPr/>
            <p:nvPr/>
          </p:nvSpPr>
          <p:spPr>
            <a:xfrm>
              <a:off x="1790857" y="1627048"/>
              <a:ext cx="166400" cy="129448"/>
            </a:xfrm>
            <a:custGeom>
              <a:avLst/>
              <a:gdLst/>
              <a:ahLst/>
              <a:cxnLst/>
              <a:rect l="l" t="t" r="r" b="b"/>
              <a:pathLst>
                <a:path w="10713" h="8334" extrusionOk="0">
                  <a:moveTo>
                    <a:pt x="0" y="0"/>
                  </a:moveTo>
                  <a:lnTo>
                    <a:pt x="0"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25"/>
            <p:cNvSpPr/>
            <p:nvPr/>
          </p:nvSpPr>
          <p:spPr>
            <a:xfrm>
              <a:off x="1642910"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25"/>
            <p:cNvSpPr/>
            <p:nvPr/>
          </p:nvSpPr>
          <p:spPr>
            <a:xfrm>
              <a:off x="1513494" y="1627048"/>
              <a:ext cx="129432" cy="129448"/>
            </a:xfrm>
            <a:custGeom>
              <a:avLst/>
              <a:gdLst/>
              <a:ahLst/>
              <a:cxnLst/>
              <a:rect l="l" t="t" r="r" b="b"/>
              <a:pathLst>
                <a:path w="8333"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25"/>
            <p:cNvSpPr/>
            <p:nvPr/>
          </p:nvSpPr>
          <p:spPr>
            <a:xfrm>
              <a:off x="1347094"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25"/>
            <p:cNvSpPr/>
            <p:nvPr/>
          </p:nvSpPr>
          <p:spPr>
            <a:xfrm>
              <a:off x="1199178"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25"/>
            <p:cNvSpPr/>
            <p:nvPr/>
          </p:nvSpPr>
          <p:spPr>
            <a:xfrm>
              <a:off x="1069761" y="1627048"/>
              <a:ext cx="129432" cy="129448"/>
            </a:xfrm>
            <a:custGeom>
              <a:avLst/>
              <a:gdLst/>
              <a:ahLst/>
              <a:cxnLst/>
              <a:rect l="l" t="t" r="r" b="b"/>
              <a:pathLst>
                <a:path w="8333"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25"/>
            <p:cNvSpPr/>
            <p:nvPr/>
          </p:nvSpPr>
          <p:spPr>
            <a:xfrm>
              <a:off x="903361" y="1627048"/>
              <a:ext cx="166415" cy="129448"/>
            </a:xfrm>
            <a:custGeom>
              <a:avLst/>
              <a:gdLst/>
              <a:ahLst/>
              <a:cxnLst/>
              <a:rect l="l" t="t" r="r" b="b"/>
              <a:pathLst>
                <a:path w="10714" h="8334" extrusionOk="0">
                  <a:moveTo>
                    <a:pt x="0" y="0"/>
                  </a:moveTo>
                  <a:lnTo>
                    <a:pt x="0"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25"/>
            <p:cNvSpPr/>
            <p:nvPr/>
          </p:nvSpPr>
          <p:spPr>
            <a:xfrm>
              <a:off x="755430"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25"/>
            <p:cNvSpPr/>
            <p:nvPr/>
          </p:nvSpPr>
          <p:spPr>
            <a:xfrm>
              <a:off x="625998" y="1627048"/>
              <a:ext cx="129448" cy="129448"/>
            </a:xfrm>
            <a:custGeom>
              <a:avLst/>
              <a:gdLst/>
              <a:ahLst/>
              <a:cxnLst/>
              <a:rect l="l" t="t" r="r" b="b"/>
              <a:pathLst>
                <a:path w="8334"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25"/>
            <p:cNvSpPr/>
            <p:nvPr/>
          </p:nvSpPr>
          <p:spPr>
            <a:xfrm>
              <a:off x="459598"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25"/>
            <p:cNvSpPr/>
            <p:nvPr/>
          </p:nvSpPr>
          <p:spPr>
            <a:xfrm>
              <a:off x="311697"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25"/>
            <p:cNvSpPr/>
            <p:nvPr/>
          </p:nvSpPr>
          <p:spPr>
            <a:xfrm>
              <a:off x="2400974" y="1460633"/>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25"/>
            <p:cNvSpPr/>
            <p:nvPr/>
          </p:nvSpPr>
          <p:spPr>
            <a:xfrm>
              <a:off x="2253074"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25"/>
            <p:cNvSpPr/>
            <p:nvPr/>
          </p:nvSpPr>
          <p:spPr>
            <a:xfrm>
              <a:off x="2086674"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25"/>
            <p:cNvSpPr/>
            <p:nvPr/>
          </p:nvSpPr>
          <p:spPr>
            <a:xfrm>
              <a:off x="1957242" y="1460633"/>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25"/>
            <p:cNvSpPr/>
            <p:nvPr/>
          </p:nvSpPr>
          <p:spPr>
            <a:xfrm>
              <a:off x="1790857" y="1460633"/>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25"/>
            <p:cNvSpPr/>
            <p:nvPr/>
          </p:nvSpPr>
          <p:spPr>
            <a:xfrm>
              <a:off x="1642910"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25"/>
            <p:cNvSpPr/>
            <p:nvPr/>
          </p:nvSpPr>
          <p:spPr>
            <a:xfrm>
              <a:off x="1513494" y="1460633"/>
              <a:ext cx="129432" cy="166400"/>
            </a:xfrm>
            <a:custGeom>
              <a:avLst/>
              <a:gdLst/>
              <a:ahLst/>
              <a:cxnLst/>
              <a:rect l="l" t="t" r="r" b="b"/>
              <a:pathLst>
                <a:path w="8333"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25"/>
            <p:cNvSpPr/>
            <p:nvPr/>
          </p:nvSpPr>
          <p:spPr>
            <a:xfrm>
              <a:off x="1347094"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25"/>
            <p:cNvSpPr/>
            <p:nvPr/>
          </p:nvSpPr>
          <p:spPr>
            <a:xfrm>
              <a:off x="1199178"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25"/>
            <p:cNvSpPr/>
            <p:nvPr/>
          </p:nvSpPr>
          <p:spPr>
            <a:xfrm>
              <a:off x="1069761" y="1460633"/>
              <a:ext cx="129432" cy="166400"/>
            </a:xfrm>
            <a:custGeom>
              <a:avLst/>
              <a:gdLst/>
              <a:ahLst/>
              <a:cxnLst/>
              <a:rect l="l" t="t" r="r" b="b"/>
              <a:pathLst>
                <a:path w="8333"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25"/>
            <p:cNvSpPr/>
            <p:nvPr/>
          </p:nvSpPr>
          <p:spPr>
            <a:xfrm>
              <a:off x="903361" y="1460633"/>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25"/>
            <p:cNvSpPr/>
            <p:nvPr/>
          </p:nvSpPr>
          <p:spPr>
            <a:xfrm>
              <a:off x="755430"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25"/>
            <p:cNvSpPr/>
            <p:nvPr/>
          </p:nvSpPr>
          <p:spPr>
            <a:xfrm>
              <a:off x="625998" y="1460633"/>
              <a:ext cx="129448" cy="166400"/>
            </a:xfrm>
            <a:custGeom>
              <a:avLst/>
              <a:gdLst/>
              <a:ahLst/>
              <a:cxnLst/>
              <a:rect l="l" t="t" r="r" b="b"/>
              <a:pathLst>
                <a:path w="8334"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25"/>
            <p:cNvSpPr/>
            <p:nvPr/>
          </p:nvSpPr>
          <p:spPr>
            <a:xfrm>
              <a:off x="459598"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25"/>
            <p:cNvSpPr/>
            <p:nvPr/>
          </p:nvSpPr>
          <p:spPr>
            <a:xfrm>
              <a:off x="311697"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25"/>
            <p:cNvSpPr/>
            <p:nvPr/>
          </p:nvSpPr>
          <p:spPr>
            <a:xfrm>
              <a:off x="2400974" y="1331201"/>
              <a:ext cx="129448" cy="129448"/>
            </a:xfrm>
            <a:custGeom>
              <a:avLst/>
              <a:gdLst/>
              <a:ahLst/>
              <a:cxnLst/>
              <a:rect l="l" t="t" r="r" b="b"/>
              <a:pathLst>
                <a:path w="8334" h="8334" extrusionOk="0">
                  <a:moveTo>
                    <a:pt x="1" y="0"/>
                  </a:moveTo>
                  <a:lnTo>
                    <a:pt x="1" y="8333"/>
                  </a:lnTo>
                  <a:lnTo>
                    <a:pt x="8334" y="833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25"/>
            <p:cNvSpPr/>
            <p:nvPr/>
          </p:nvSpPr>
          <p:spPr>
            <a:xfrm>
              <a:off x="2253074"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25"/>
            <p:cNvSpPr/>
            <p:nvPr/>
          </p:nvSpPr>
          <p:spPr>
            <a:xfrm>
              <a:off x="2086674"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25"/>
            <p:cNvSpPr/>
            <p:nvPr/>
          </p:nvSpPr>
          <p:spPr>
            <a:xfrm>
              <a:off x="1957242" y="1331201"/>
              <a:ext cx="129448" cy="129448"/>
            </a:xfrm>
            <a:custGeom>
              <a:avLst/>
              <a:gdLst/>
              <a:ahLst/>
              <a:cxnLst/>
              <a:rect l="l" t="t" r="r" b="b"/>
              <a:pathLst>
                <a:path w="8334" h="8334" extrusionOk="0">
                  <a:moveTo>
                    <a:pt x="1" y="0"/>
                  </a:moveTo>
                  <a:lnTo>
                    <a:pt x="1" y="8333"/>
                  </a:lnTo>
                  <a:lnTo>
                    <a:pt x="8334" y="833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25"/>
            <p:cNvSpPr/>
            <p:nvPr/>
          </p:nvSpPr>
          <p:spPr>
            <a:xfrm>
              <a:off x="1790857" y="1331201"/>
              <a:ext cx="166400" cy="129448"/>
            </a:xfrm>
            <a:custGeom>
              <a:avLst/>
              <a:gdLst/>
              <a:ahLst/>
              <a:cxnLst/>
              <a:rect l="l" t="t" r="r" b="b"/>
              <a:pathLst>
                <a:path w="10713" h="8334" extrusionOk="0">
                  <a:moveTo>
                    <a:pt x="0" y="0"/>
                  </a:moveTo>
                  <a:lnTo>
                    <a:pt x="0"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25"/>
            <p:cNvSpPr/>
            <p:nvPr/>
          </p:nvSpPr>
          <p:spPr>
            <a:xfrm>
              <a:off x="1642910"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25"/>
            <p:cNvSpPr/>
            <p:nvPr/>
          </p:nvSpPr>
          <p:spPr>
            <a:xfrm>
              <a:off x="1513494" y="1331201"/>
              <a:ext cx="129432" cy="129448"/>
            </a:xfrm>
            <a:custGeom>
              <a:avLst/>
              <a:gdLst/>
              <a:ahLst/>
              <a:cxnLst/>
              <a:rect l="l" t="t" r="r" b="b"/>
              <a:pathLst>
                <a:path w="8333"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25"/>
            <p:cNvSpPr/>
            <p:nvPr/>
          </p:nvSpPr>
          <p:spPr>
            <a:xfrm>
              <a:off x="1347094"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25"/>
            <p:cNvSpPr/>
            <p:nvPr/>
          </p:nvSpPr>
          <p:spPr>
            <a:xfrm>
              <a:off x="1199178"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25"/>
            <p:cNvSpPr/>
            <p:nvPr/>
          </p:nvSpPr>
          <p:spPr>
            <a:xfrm>
              <a:off x="1069761" y="1331201"/>
              <a:ext cx="129432" cy="129448"/>
            </a:xfrm>
            <a:custGeom>
              <a:avLst/>
              <a:gdLst/>
              <a:ahLst/>
              <a:cxnLst/>
              <a:rect l="l" t="t" r="r" b="b"/>
              <a:pathLst>
                <a:path w="8333"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25"/>
            <p:cNvSpPr/>
            <p:nvPr/>
          </p:nvSpPr>
          <p:spPr>
            <a:xfrm>
              <a:off x="903361" y="1331201"/>
              <a:ext cx="166415" cy="129448"/>
            </a:xfrm>
            <a:custGeom>
              <a:avLst/>
              <a:gdLst/>
              <a:ahLst/>
              <a:cxnLst/>
              <a:rect l="l" t="t" r="r" b="b"/>
              <a:pathLst>
                <a:path w="10714" h="8334" extrusionOk="0">
                  <a:moveTo>
                    <a:pt x="0" y="0"/>
                  </a:moveTo>
                  <a:lnTo>
                    <a:pt x="0"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25"/>
            <p:cNvSpPr/>
            <p:nvPr/>
          </p:nvSpPr>
          <p:spPr>
            <a:xfrm>
              <a:off x="755430"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25"/>
            <p:cNvSpPr/>
            <p:nvPr/>
          </p:nvSpPr>
          <p:spPr>
            <a:xfrm>
              <a:off x="625998" y="1331201"/>
              <a:ext cx="129448" cy="129448"/>
            </a:xfrm>
            <a:custGeom>
              <a:avLst/>
              <a:gdLst/>
              <a:ahLst/>
              <a:cxnLst/>
              <a:rect l="l" t="t" r="r" b="b"/>
              <a:pathLst>
                <a:path w="8334"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25"/>
            <p:cNvSpPr/>
            <p:nvPr/>
          </p:nvSpPr>
          <p:spPr>
            <a:xfrm>
              <a:off x="459598"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25"/>
            <p:cNvSpPr/>
            <p:nvPr/>
          </p:nvSpPr>
          <p:spPr>
            <a:xfrm>
              <a:off x="2400974" y="1183285"/>
              <a:ext cx="129448" cy="147932"/>
            </a:xfrm>
            <a:custGeom>
              <a:avLst/>
              <a:gdLst/>
              <a:ahLst/>
              <a:cxnLst/>
              <a:rect l="l" t="t" r="r" b="b"/>
              <a:pathLst>
                <a:path w="8334" h="9524" extrusionOk="0">
                  <a:moveTo>
                    <a:pt x="1" y="1"/>
                  </a:moveTo>
                  <a:lnTo>
                    <a:pt x="1" y="9523"/>
                  </a:lnTo>
                  <a:lnTo>
                    <a:pt x="8334" y="952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25"/>
            <p:cNvSpPr/>
            <p:nvPr/>
          </p:nvSpPr>
          <p:spPr>
            <a:xfrm>
              <a:off x="2253074"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25"/>
            <p:cNvSpPr/>
            <p:nvPr/>
          </p:nvSpPr>
          <p:spPr>
            <a:xfrm>
              <a:off x="2086674" y="118328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25"/>
            <p:cNvSpPr/>
            <p:nvPr/>
          </p:nvSpPr>
          <p:spPr>
            <a:xfrm>
              <a:off x="1957242" y="1183285"/>
              <a:ext cx="129448" cy="147932"/>
            </a:xfrm>
            <a:custGeom>
              <a:avLst/>
              <a:gdLst/>
              <a:ahLst/>
              <a:cxnLst/>
              <a:rect l="l" t="t" r="r" b="b"/>
              <a:pathLst>
                <a:path w="8334" h="9524" extrusionOk="0">
                  <a:moveTo>
                    <a:pt x="1" y="1"/>
                  </a:moveTo>
                  <a:lnTo>
                    <a:pt x="1" y="9523"/>
                  </a:lnTo>
                  <a:lnTo>
                    <a:pt x="8334" y="952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25"/>
            <p:cNvSpPr/>
            <p:nvPr/>
          </p:nvSpPr>
          <p:spPr>
            <a:xfrm>
              <a:off x="1790857" y="1183285"/>
              <a:ext cx="166400" cy="147932"/>
            </a:xfrm>
            <a:custGeom>
              <a:avLst/>
              <a:gdLst/>
              <a:ahLst/>
              <a:cxnLst/>
              <a:rect l="l" t="t" r="r" b="b"/>
              <a:pathLst>
                <a:path w="10713" h="9524" extrusionOk="0">
                  <a:moveTo>
                    <a:pt x="0" y="1"/>
                  </a:moveTo>
                  <a:lnTo>
                    <a:pt x="0"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25"/>
            <p:cNvSpPr/>
            <p:nvPr/>
          </p:nvSpPr>
          <p:spPr>
            <a:xfrm>
              <a:off x="1642910"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25"/>
            <p:cNvSpPr/>
            <p:nvPr/>
          </p:nvSpPr>
          <p:spPr>
            <a:xfrm>
              <a:off x="1513494" y="1183285"/>
              <a:ext cx="129432" cy="147932"/>
            </a:xfrm>
            <a:custGeom>
              <a:avLst/>
              <a:gdLst/>
              <a:ahLst/>
              <a:cxnLst/>
              <a:rect l="l" t="t" r="r" b="b"/>
              <a:pathLst>
                <a:path w="8333"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25"/>
            <p:cNvSpPr/>
            <p:nvPr/>
          </p:nvSpPr>
          <p:spPr>
            <a:xfrm>
              <a:off x="1347094" y="118328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25"/>
            <p:cNvSpPr/>
            <p:nvPr/>
          </p:nvSpPr>
          <p:spPr>
            <a:xfrm>
              <a:off x="1199178"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25"/>
            <p:cNvSpPr/>
            <p:nvPr/>
          </p:nvSpPr>
          <p:spPr>
            <a:xfrm>
              <a:off x="1069761" y="1183285"/>
              <a:ext cx="129432" cy="147932"/>
            </a:xfrm>
            <a:custGeom>
              <a:avLst/>
              <a:gdLst/>
              <a:ahLst/>
              <a:cxnLst/>
              <a:rect l="l" t="t" r="r" b="b"/>
              <a:pathLst>
                <a:path w="8333"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25"/>
            <p:cNvSpPr/>
            <p:nvPr/>
          </p:nvSpPr>
          <p:spPr>
            <a:xfrm>
              <a:off x="903361" y="1183285"/>
              <a:ext cx="166415" cy="147932"/>
            </a:xfrm>
            <a:custGeom>
              <a:avLst/>
              <a:gdLst/>
              <a:ahLst/>
              <a:cxnLst/>
              <a:rect l="l" t="t" r="r" b="b"/>
              <a:pathLst>
                <a:path w="10714" h="9524" extrusionOk="0">
                  <a:moveTo>
                    <a:pt x="0" y="1"/>
                  </a:moveTo>
                  <a:lnTo>
                    <a:pt x="0"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25"/>
            <p:cNvSpPr/>
            <p:nvPr/>
          </p:nvSpPr>
          <p:spPr>
            <a:xfrm>
              <a:off x="755430"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25"/>
            <p:cNvSpPr/>
            <p:nvPr/>
          </p:nvSpPr>
          <p:spPr>
            <a:xfrm>
              <a:off x="626013" y="1183285"/>
              <a:ext cx="129432" cy="147932"/>
            </a:xfrm>
            <a:custGeom>
              <a:avLst/>
              <a:gdLst/>
              <a:ahLst/>
              <a:cxnLst/>
              <a:rect l="l" t="t" r="r" b="b"/>
              <a:pathLst>
                <a:path w="8333" h="9524" extrusionOk="0">
                  <a:moveTo>
                    <a:pt x="1" y="1"/>
                  </a:moveTo>
                  <a:lnTo>
                    <a:pt x="1" y="9523"/>
                  </a:lnTo>
                  <a:lnTo>
                    <a:pt x="8332" y="9523"/>
                  </a:lnTo>
                  <a:lnTo>
                    <a:pt x="8332"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25"/>
            <p:cNvSpPr/>
            <p:nvPr/>
          </p:nvSpPr>
          <p:spPr>
            <a:xfrm>
              <a:off x="2400974" y="101690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25"/>
            <p:cNvSpPr/>
            <p:nvPr/>
          </p:nvSpPr>
          <p:spPr>
            <a:xfrm>
              <a:off x="2253074"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25"/>
            <p:cNvSpPr/>
            <p:nvPr/>
          </p:nvSpPr>
          <p:spPr>
            <a:xfrm>
              <a:off x="2086674" y="101690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25"/>
            <p:cNvSpPr/>
            <p:nvPr/>
          </p:nvSpPr>
          <p:spPr>
            <a:xfrm>
              <a:off x="1957242" y="101690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25"/>
            <p:cNvSpPr/>
            <p:nvPr/>
          </p:nvSpPr>
          <p:spPr>
            <a:xfrm>
              <a:off x="1790857" y="101690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25"/>
            <p:cNvSpPr/>
            <p:nvPr/>
          </p:nvSpPr>
          <p:spPr>
            <a:xfrm>
              <a:off x="1642910"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25"/>
            <p:cNvSpPr/>
            <p:nvPr/>
          </p:nvSpPr>
          <p:spPr>
            <a:xfrm>
              <a:off x="1513494" y="101690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25"/>
            <p:cNvSpPr/>
            <p:nvPr/>
          </p:nvSpPr>
          <p:spPr>
            <a:xfrm>
              <a:off x="1347094" y="101690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25"/>
            <p:cNvSpPr/>
            <p:nvPr/>
          </p:nvSpPr>
          <p:spPr>
            <a:xfrm>
              <a:off x="1199178"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25"/>
            <p:cNvSpPr/>
            <p:nvPr/>
          </p:nvSpPr>
          <p:spPr>
            <a:xfrm>
              <a:off x="1069761" y="101690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25"/>
            <p:cNvSpPr/>
            <p:nvPr/>
          </p:nvSpPr>
          <p:spPr>
            <a:xfrm>
              <a:off x="903361" y="1016900"/>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25"/>
            <p:cNvSpPr/>
            <p:nvPr/>
          </p:nvSpPr>
          <p:spPr>
            <a:xfrm>
              <a:off x="755430"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25"/>
            <p:cNvSpPr/>
            <p:nvPr/>
          </p:nvSpPr>
          <p:spPr>
            <a:xfrm>
              <a:off x="2400974" y="887468"/>
              <a:ext cx="129448" cy="129448"/>
            </a:xfrm>
            <a:custGeom>
              <a:avLst/>
              <a:gdLst/>
              <a:ahLst/>
              <a:cxnLst/>
              <a:rect l="l" t="t" r="r" b="b"/>
              <a:pathLst>
                <a:path w="8334" h="8334" extrusionOk="0">
                  <a:moveTo>
                    <a:pt x="1" y="1"/>
                  </a:moveTo>
                  <a:lnTo>
                    <a:pt x="1" y="8333"/>
                  </a:lnTo>
                  <a:lnTo>
                    <a:pt x="8334" y="833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25"/>
            <p:cNvSpPr/>
            <p:nvPr/>
          </p:nvSpPr>
          <p:spPr>
            <a:xfrm>
              <a:off x="2253074"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25"/>
            <p:cNvSpPr/>
            <p:nvPr/>
          </p:nvSpPr>
          <p:spPr>
            <a:xfrm>
              <a:off x="2086674" y="887468"/>
              <a:ext cx="166415" cy="129448"/>
            </a:xfrm>
            <a:custGeom>
              <a:avLst/>
              <a:gdLst/>
              <a:ahLst/>
              <a:cxnLst/>
              <a:rect l="l" t="t" r="r" b="b"/>
              <a:pathLst>
                <a:path w="10714" h="8334" extrusionOk="0">
                  <a:moveTo>
                    <a:pt x="1" y="1"/>
                  </a:moveTo>
                  <a:lnTo>
                    <a:pt x="1" y="8333"/>
                  </a:lnTo>
                  <a:lnTo>
                    <a:pt x="10713" y="833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25"/>
            <p:cNvSpPr/>
            <p:nvPr/>
          </p:nvSpPr>
          <p:spPr>
            <a:xfrm>
              <a:off x="1957242" y="887468"/>
              <a:ext cx="129448" cy="129448"/>
            </a:xfrm>
            <a:custGeom>
              <a:avLst/>
              <a:gdLst/>
              <a:ahLst/>
              <a:cxnLst/>
              <a:rect l="l" t="t" r="r" b="b"/>
              <a:pathLst>
                <a:path w="8334" h="8334" extrusionOk="0">
                  <a:moveTo>
                    <a:pt x="1" y="1"/>
                  </a:moveTo>
                  <a:lnTo>
                    <a:pt x="1" y="8333"/>
                  </a:lnTo>
                  <a:lnTo>
                    <a:pt x="8334" y="833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25"/>
            <p:cNvSpPr/>
            <p:nvPr/>
          </p:nvSpPr>
          <p:spPr>
            <a:xfrm>
              <a:off x="1790857" y="887468"/>
              <a:ext cx="166400" cy="129448"/>
            </a:xfrm>
            <a:custGeom>
              <a:avLst/>
              <a:gdLst/>
              <a:ahLst/>
              <a:cxnLst/>
              <a:rect l="l" t="t" r="r" b="b"/>
              <a:pathLst>
                <a:path w="10713" h="8334" extrusionOk="0">
                  <a:moveTo>
                    <a:pt x="0" y="1"/>
                  </a:moveTo>
                  <a:lnTo>
                    <a:pt x="0" y="8333"/>
                  </a:lnTo>
                  <a:lnTo>
                    <a:pt x="10713" y="833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25"/>
            <p:cNvSpPr/>
            <p:nvPr/>
          </p:nvSpPr>
          <p:spPr>
            <a:xfrm>
              <a:off x="1642910"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25"/>
            <p:cNvSpPr/>
            <p:nvPr/>
          </p:nvSpPr>
          <p:spPr>
            <a:xfrm>
              <a:off x="1513494" y="887468"/>
              <a:ext cx="129432" cy="129448"/>
            </a:xfrm>
            <a:custGeom>
              <a:avLst/>
              <a:gdLst/>
              <a:ahLst/>
              <a:cxnLst/>
              <a:rect l="l" t="t" r="r" b="b"/>
              <a:pathLst>
                <a:path w="8333" h="8334" extrusionOk="0">
                  <a:moveTo>
                    <a:pt x="0" y="1"/>
                  </a:moveTo>
                  <a:lnTo>
                    <a:pt x="0" y="8333"/>
                  </a:lnTo>
                  <a:lnTo>
                    <a:pt x="8333" y="833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25"/>
            <p:cNvSpPr/>
            <p:nvPr/>
          </p:nvSpPr>
          <p:spPr>
            <a:xfrm>
              <a:off x="1347094" y="887468"/>
              <a:ext cx="166415" cy="129448"/>
            </a:xfrm>
            <a:custGeom>
              <a:avLst/>
              <a:gdLst/>
              <a:ahLst/>
              <a:cxnLst/>
              <a:rect l="l" t="t" r="r" b="b"/>
              <a:pathLst>
                <a:path w="10714" h="8334" extrusionOk="0">
                  <a:moveTo>
                    <a:pt x="1" y="1"/>
                  </a:moveTo>
                  <a:lnTo>
                    <a:pt x="1" y="8333"/>
                  </a:lnTo>
                  <a:lnTo>
                    <a:pt x="10713" y="833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25"/>
            <p:cNvSpPr/>
            <p:nvPr/>
          </p:nvSpPr>
          <p:spPr>
            <a:xfrm>
              <a:off x="1199178"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25"/>
            <p:cNvSpPr/>
            <p:nvPr/>
          </p:nvSpPr>
          <p:spPr>
            <a:xfrm>
              <a:off x="1069761" y="887468"/>
              <a:ext cx="129432" cy="129448"/>
            </a:xfrm>
            <a:custGeom>
              <a:avLst/>
              <a:gdLst/>
              <a:ahLst/>
              <a:cxnLst/>
              <a:rect l="l" t="t" r="r" b="b"/>
              <a:pathLst>
                <a:path w="8333" h="8334" extrusionOk="0">
                  <a:moveTo>
                    <a:pt x="0" y="1"/>
                  </a:moveTo>
                  <a:lnTo>
                    <a:pt x="0" y="8333"/>
                  </a:lnTo>
                  <a:lnTo>
                    <a:pt x="8333" y="833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25"/>
            <p:cNvSpPr/>
            <p:nvPr/>
          </p:nvSpPr>
          <p:spPr>
            <a:xfrm>
              <a:off x="903361" y="887468"/>
              <a:ext cx="166415" cy="129448"/>
            </a:xfrm>
            <a:custGeom>
              <a:avLst/>
              <a:gdLst/>
              <a:ahLst/>
              <a:cxnLst/>
              <a:rect l="l" t="t" r="r" b="b"/>
              <a:pathLst>
                <a:path w="10714" h="8334" extrusionOk="0">
                  <a:moveTo>
                    <a:pt x="0" y="1"/>
                  </a:moveTo>
                  <a:lnTo>
                    <a:pt x="0" y="8333"/>
                  </a:lnTo>
                  <a:lnTo>
                    <a:pt x="10713" y="833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25"/>
            <p:cNvSpPr/>
            <p:nvPr/>
          </p:nvSpPr>
          <p:spPr>
            <a:xfrm>
              <a:off x="755430"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25"/>
            <p:cNvSpPr/>
            <p:nvPr/>
          </p:nvSpPr>
          <p:spPr>
            <a:xfrm>
              <a:off x="2400974" y="739552"/>
              <a:ext cx="129448" cy="147932"/>
            </a:xfrm>
            <a:custGeom>
              <a:avLst/>
              <a:gdLst/>
              <a:ahLst/>
              <a:cxnLst/>
              <a:rect l="l" t="t" r="r" b="b"/>
              <a:pathLst>
                <a:path w="8334" h="9524" extrusionOk="0">
                  <a:moveTo>
                    <a:pt x="1" y="1"/>
                  </a:moveTo>
                  <a:lnTo>
                    <a:pt x="1" y="9524"/>
                  </a:lnTo>
                  <a:lnTo>
                    <a:pt x="8334" y="9524"/>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25"/>
            <p:cNvSpPr/>
            <p:nvPr/>
          </p:nvSpPr>
          <p:spPr>
            <a:xfrm>
              <a:off x="2253074"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25"/>
            <p:cNvSpPr/>
            <p:nvPr/>
          </p:nvSpPr>
          <p:spPr>
            <a:xfrm>
              <a:off x="2086674" y="739552"/>
              <a:ext cx="166415" cy="147932"/>
            </a:xfrm>
            <a:custGeom>
              <a:avLst/>
              <a:gdLst/>
              <a:ahLst/>
              <a:cxnLst/>
              <a:rect l="l" t="t" r="r" b="b"/>
              <a:pathLst>
                <a:path w="10714" h="9524" extrusionOk="0">
                  <a:moveTo>
                    <a:pt x="1" y="1"/>
                  </a:moveTo>
                  <a:lnTo>
                    <a:pt x="1" y="9524"/>
                  </a:lnTo>
                  <a:lnTo>
                    <a:pt x="10713" y="9524"/>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25"/>
            <p:cNvSpPr/>
            <p:nvPr/>
          </p:nvSpPr>
          <p:spPr>
            <a:xfrm>
              <a:off x="1957242" y="739552"/>
              <a:ext cx="129448" cy="147932"/>
            </a:xfrm>
            <a:custGeom>
              <a:avLst/>
              <a:gdLst/>
              <a:ahLst/>
              <a:cxnLst/>
              <a:rect l="l" t="t" r="r" b="b"/>
              <a:pathLst>
                <a:path w="8334" h="9524" extrusionOk="0">
                  <a:moveTo>
                    <a:pt x="1" y="1"/>
                  </a:moveTo>
                  <a:lnTo>
                    <a:pt x="1" y="9524"/>
                  </a:lnTo>
                  <a:lnTo>
                    <a:pt x="8334" y="9524"/>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25"/>
            <p:cNvSpPr/>
            <p:nvPr/>
          </p:nvSpPr>
          <p:spPr>
            <a:xfrm>
              <a:off x="1790857" y="739552"/>
              <a:ext cx="166400" cy="147932"/>
            </a:xfrm>
            <a:custGeom>
              <a:avLst/>
              <a:gdLst/>
              <a:ahLst/>
              <a:cxnLst/>
              <a:rect l="l" t="t" r="r" b="b"/>
              <a:pathLst>
                <a:path w="10713" h="9524" extrusionOk="0">
                  <a:moveTo>
                    <a:pt x="0" y="1"/>
                  </a:moveTo>
                  <a:lnTo>
                    <a:pt x="0" y="9524"/>
                  </a:lnTo>
                  <a:lnTo>
                    <a:pt x="10713" y="9524"/>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25"/>
            <p:cNvSpPr/>
            <p:nvPr/>
          </p:nvSpPr>
          <p:spPr>
            <a:xfrm>
              <a:off x="1642910"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25"/>
            <p:cNvSpPr/>
            <p:nvPr/>
          </p:nvSpPr>
          <p:spPr>
            <a:xfrm>
              <a:off x="1513494" y="739552"/>
              <a:ext cx="129432" cy="147932"/>
            </a:xfrm>
            <a:custGeom>
              <a:avLst/>
              <a:gdLst/>
              <a:ahLst/>
              <a:cxnLst/>
              <a:rect l="l" t="t" r="r" b="b"/>
              <a:pathLst>
                <a:path w="8333" h="9524" extrusionOk="0">
                  <a:moveTo>
                    <a:pt x="0" y="1"/>
                  </a:moveTo>
                  <a:lnTo>
                    <a:pt x="0" y="9524"/>
                  </a:lnTo>
                  <a:lnTo>
                    <a:pt x="8333" y="9524"/>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25"/>
            <p:cNvSpPr/>
            <p:nvPr/>
          </p:nvSpPr>
          <p:spPr>
            <a:xfrm>
              <a:off x="1347094" y="739552"/>
              <a:ext cx="166415" cy="147932"/>
            </a:xfrm>
            <a:custGeom>
              <a:avLst/>
              <a:gdLst/>
              <a:ahLst/>
              <a:cxnLst/>
              <a:rect l="l" t="t" r="r" b="b"/>
              <a:pathLst>
                <a:path w="10714" h="9524" extrusionOk="0">
                  <a:moveTo>
                    <a:pt x="1" y="1"/>
                  </a:moveTo>
                  <a:lnTo>
                    <a:pt x="1" y="9524"/>
                  </a:lnTo>
                  <a:lnTo>
                    <a:pt x="10713" y="9524"/>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25"/>
            <p:cNvSpPr/>
            <p:nvPr/>
          </p:nvSpPr>
          <p:spPr>
            <a:xfrm>
              <a:off x="1199178"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25"/>
            <p:cNvSpPr/>
            <p:nvPr/>
          </p:nvSpPr>
          <p:spPr>
            <a:xfrm>
              <a:off x="1069761" y="739552"/>
              <a:ext cx="129432" cy="147932"/>
            </a:xfrm>
            <a:custGeom>
              <a:avLst/>
              <a:gdLst/>
              <a:ahLst/>
              <a:cxnLst/>
              <a:rect l="l" t="t" r="r" b="b"/>
              <a:pathLst>
                <a:path w="8333" h="9524" extrusionOk="0">
                  <a:moveTo>
                    <a:pt x="0" y="1"/>
                  </a:moveTo>
                  <a:lnTo>
                    <a:pt x="0" y="9524"/>
                  </a:lnTo>
                  <a:lnTo>
                    <a:pt x="8333" y="9524"/>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25"/>
            <p:cNvSpPr/>
            <p:nvPr/>
          </p:nvSpPr>
          <p:spPr>
            <a:xfrm>
              <a:off x="903361" y="739552"/>
              <a:ext cx="166415" cy="147932"/>
            </a:xfrm>
            <a:custGeom>
              <a:avLst/>
              <a:gdLst/>
              <a:ahLst/>
              <a:cxnLst/>
              <a:rect l="l" t="t" r="r" b="b"/>
              <a:pathLst>
                <a:path w="10714" h="9524" extrusionOk="0">
                  <a:moveTo>
                    <a:pt x="0" y="1"/>
                  </a:moveTo>
                  <a:lnTo>
                    <a:pt x="0" y="9524"/>
                  </a:lnTo>
                  <a:lnTo>
                    <a:pt x="10713" y="952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25"/>
            <p:cNvSpPr/>
            <p:nvPr/>
          </p:nvSpPr>
          <p:spPr>
            <a:xfrm>
              <a:off x="2400974" y="573137"/>
              <a:ext cx="129448" cy="166431"/>
            </a:xfrm>
            <a:custGeom>
              <a:avLst/>
              <a:gdLst/>
              <a:ahLst/>
              <a:cxnLst/>
              <a:rect l="l" t="t" r="r" b="b"/>
              <a:pathLst>
                <a:path w="8334" h="10715" extrusionOk="0">
                  <a:moveTo>
                    <a:pt x="1" y="1"/>
                  </a:moveTo>
                  <a:lnTo>
                    <a:pt x="1" y="10715"/>
                  </a:lnTo>
                  <a:lnTo>
                    <a:pt x="8334" y="10715"/>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25"/>
            <p:cNvSpPr/>
            <p:nvPr/>
          </p:nvSpPr>
          <p:spPr>
            <a:xfrm>
              <a:off x="2253074" y="573137"/>
              <a:ext cx="147916" cy="166431"/>
            </a:xfrm>
            <a:custGeom>
              <a:avLst/>
              <a:gdLst/>
              <a:ahLst/>
              <a:cxnLst/>
              <a:rect l="l" t="t" r="r" b="b"/>
              <a:pathLst>
                <a:path w="9523" h="10715" extrusionOk="0">
                  <a:moveTo>
                    <a:pt x="0" y="1"/>
                  </a:moveTo>
                  <a:lnTo>
                    <a:pt x="0" y="10715"/>
                  </a:lnTo>
                  <a:lnTo>
                    <a:pt x="9523" y="10715"/>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25"/>
            <p:cNvSpPr/>
            <p:nvPr/>
          </p:nvSpPr>
          <p:spPr>
            <a:xfrm>
              <a:off x="2086674" y="573137"/>
              <a:ext cx="166415" cy="166431"/>
            </a:xfrm>
            <a:custGeom>
              <a:avLst/>
              <a:gdLst/>
              <a:ahLst/>
              <a:cxnLst/>
              <a:rect l="l" t="t" r="r" b="b"/>
              <a:pathLst>
                <a:path w="10714" h="10715" extrusionOk="0">
                  <a:moveTo>
                    <a:pt x="1" y="1"/>
                  </a:moveTo>
                  <a:lnTo>
                    <a:pt x="1" y="10715"/>
                  </a:lnTo>
                  <a:lnTo>
                    <a:pt x="10713" y="10715"/>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25"/>
            <p:cNvSpPr/>
            <p:nvPr/>
          </p:nvSpPr>
          <p:spPr>
            <a:xfrm>
              <a:off x="1957242" y="573137"/>
              <a:ext cx="129448" cy="166431"/>
            </a:xfrm>
            <a:custGeom>
              <a:avLst/>
              <a:gdLst/>
              <a:ahLst/>
              <a:cxnLst/>
              <a:rect l="l" t="t" r="r" b="b"/>
              <a:pathLst>
                <a:path w="8334" h="10715" extrusionOk="0">
                  <a:moveTo>
                    <a:pt x="1" y="1"/>
                  </a:moveTo>
                  <a:lnTo>
                    <a:pt x="1" y="10715"/>
                  </a:lnTo>
                  <a:lnTo>
                    <a:pt x="8334" y="10715"/>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25"/>
            <p:cNvSpPr/>
            <p:nvPr/>
          </p:nvSpPr>
          <p:spPr>
            <a:xfrm>
              <a:off x="1790857" y="573137"/>
              <a:ext cx="166400" cy="166431"/>
            </a:xfrm>
            <a:custGeom>
              <a:avLst/>
              <a:gdLst/>
              <a:ahLst/>
              <a:cxnLst/>
              <a:rect l="l" t="t" r="r" b="b"/>
              <a:pathLst>
                <a:path w="10713" h="10715" extrusionOk="0">
                  <a:moveTo>
                    <a:pt x="0" y="1"/>
                  </a:moveTo>
                  <a:lnTo>
                    <a:pt x="0" y="10715"/>
                  </a:lnTo>
                  <a:lnTo>
                    <a:pt x="10713" y="10715"/>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25"/>
            <p:cNvSpPr/>
            <p:nvPr/>
          </p:nvSpPr>
          <p:spPr>
            <a:xfrm>
              <a:off x="1642910" y="573137"/>
              <a:ext cx="147932" cy="166431"/>
            </a:xfrm>
            <a:custGeom>
              <a:avLst/>
              <a:gdLst/>
              <a:ahLst/>
              <a:cxnLst/>
              <a:rect l="l" t="t" r="r" b="b"/>
              <a:pathLst>
                <a:path w="9524" h="10715" extrusionOk="0">
                  <a:moveTo>
                    <a:pt x="1" y="1"/>
                  </a:moveTo>
                  <a:lnTo>
                    <a:pt x="1" y="10715"/>
                  </a:lnTo>
                  <a:lnTo>
                    <a:pt x="9524" y="10715"/>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25"/>
            <p:cNvSpPr/>
            <p:nvPr/>
          </p:nvSpPr>
          <p:spPr>
            <a:xfrm>
              <a:off x="1513494" y="573137"/>
              <a:ext cx="129432" cy="166431"/>
            </a:xfrm>
            <a:custGeom>
              <a:avLst/>
              <a:gdLst/>
              <a:ahLst/>
              <a:cxnLst/>
              <a:rect l="l" t="t" r="r" b="b"/>
              <a:pathLst>
                <a:path w="8333" h="10715" extrusionOk="0">
                  <a:moveTo>
                    <a:pt x="0" y="1"/>
                  </a:moveTo>
                  <a:lnTo>
                    <a:pt x="0" y="10715"/>
                  </a:lnTo>
                  <a:lnTo>
                    <a:pt x="8333" y="10715"/>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25"/>
            <p:cNvSpPr/>
            <p:nvPr/>
          </p:nvSpPr>
          <p:spPr>
            <a:xfrm>
              <a:off x="2400974" y="443705"/>
              <a:ext cx="129448" cy="129448"/>
            </a:xfrm>
            <a:custGeom>
              <a:avLst/>
              <a:gdLst/>
              <a:ahLst/>
              <a:cxnLst/>
              <a:rect l="l" t="t" r="r" b="b"/>
              <a:pathLst>
                <a:path w="8334" h="8334" extrusionOk="0">
                  <a:moveTo>
                    <a:pt x="1" y="1"/>
                  </a:moveTo>
                  <a:lnTo>
                    <a:pt x="1" y="8334"/>
                  </a:lnTo>
                  <a:lnTo>
                    <a:pt x="8334" y="8334"/>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25"/>
            <p:cNvSpPr/>
            <p:nvPr/>
          </p:nvSpPr>
          <p:spPr>
            <a:xfrm>
              <a:off x="2253074" y="443705"/>
              <a:ext cx="147916" cy="129448"/>
            </a:xfrm>
            <a:custGeom>
              <a:avLst/>
              <a:gdLst/>
              <a:ahLst/>
              <a:cxnLst/>
              <a:rect l="l" t="t" r="r" b="b"/>
              <a:pathLst>
                <a:path w="9523" h="8334" extrusionOk="0">
                  <a:moveTo>
                    <a:pt x="0" y="1"/>
                  </a:moveTo>
                  <a:lnTo>
                    <a:pt x="0" y="8334"/>
                  </a:lnTo>
                  <a:lnTo>
                    <a:pt x="9523" y="833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25"/>
            <p:cNvSpPr/>
            <p:nvPr/>
          </p:nvSpPr>
          <p:spPr>
            <a:xfrm>
              <a:off x="2086674" y="443705"/>
              <a:ext cx="166415" cy="129448"/>
            </a:xfrm>
            <a:custGeom>
              <a:avLst/>
              <a:gdLst/>
              <a:ahLst/>
              <a:cxnLst/>
              <a:rect l="l" t="t" r="r" b="b"/>
              <a:pathLst>
                <a:path w="10714" h="8334" extrusionOk="0">
                  <a:moveTo>
                    <a:pt x="1" y="1"/>
                  </a:moveTo>
                  <a:lnTo>
                    <a:pt x="1" y="8334"/>
                  </a:lnTo>
                  <a:lnTo>
                    <a:pt x="10713" y="8334"/>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25"/>
            <p:cNvSpPr/>
            <p:nvPr/>
          </p:nvSpPr>
          <p:spPr>
            <a:xfrm>
              <a:off x="1957242" y="443705"/>
              <a:ext cx="129448" cy="129448"/>
            </a:xfrm>
            <a:custGeom>
              <a:avLst/>
              <a:gdLst/>
              <a:ahLst/>
              <a:cxnLst/>
              <a:rect l="l" t="t" r="r" b="b"/>
              <a:pathLst>
                <a:path w="8334" h="8334" extrusionOk="0">
                  <a:moveTo>
                    <a:pt x="1" y="1"/>
                  </a:moveTo>
                  <a:lnTo>
                    <a:pt x="1" y="8334"/>
                  </a:lnTo>
                  <a:lnTo>
                    <a:pt x="8334" y="8334"/>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25"/>
            <p:cNvSpPr/>
            <p:nvPr/>
          </p:nvSpPr>
          <p:spPr>
            <a:xfrm>
              <a:off x="1790857" y="443705"/>
              <a:ext cx="166400" cy="129448"/>
            </a:xfrm>
            <a:custGeom>
              <a:avLst/>
              <a:gdLst/>
              <a:ahLst/>
              <a:cxnLst/>
              <a:rect l="l" t="t" r="r" b="b"/>
              <a:pathLst>
                <a:path w="10713" h="8334" extrusionOk="0">
                  <a:moveTo>
                    <a:pt x="0" y="1"/>
                  </a:moveTo>
                  <a:lnTo>
                    <a:pt x="0" y="8334"/>
                  </a:lnTo>
                  <a:lnTo>
                    <a:pt x="10713" y="8334"/>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25"/>
            <p:cNvSpPr/>
            <p:nvPr/>
          </p:nvSpPr>
          <p:spPr>
            <a:xfrm>
              <a:off x="1642910" y="443705"/>
              <a:ext cx="147932" cy="129448"/>
            </a:xfrm>
            <a:custGeom>
              <a:avLst/>
              <a:gdLst/>
              <a:ahLst/>
              <a:cxnLst/>
              <a:rect l="l" t="t" r="r" b="b"/>
              <a:pathLst>
                <a:path w="9524" h="8334" extrusionOk="0">
                  <a:moveTo>
                    <a:pt x="1" y="1"/>
                  </a:moveTo>
                  <a:lnTo>
                    <a:pt x="1" y="8334"/>
                  </a:lnTo>
                  <a:lnTo>
                    <a:pt x="9524" y="8334"/>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25"/>
            <p:cNvSpPr/>
            <p:nvPr/>
          </p:nvSpPr>
          <p:spPr>
            <a:xfrm>
              <a:off x="1513494" y="443705"/>
              <a:ext cx="129432" cy="129448"/>
            </a:xfrm>
            <a:custGeom>
              <a:avLst/>
              <a:gdLst/>
              <a:ahLst/>
              <a:cxnLst/>
              <a:rect l="l" t="t" r="r" b="b"/>
              <a:pathLst>
                <a:path w="8333" h="8334" extrusionOk="0">
                  <a:moveTo>
                    <a:pt x="0" y="1"/>
                  </a:moveTo>
                  <a:lnTo>
                    <a:pt x="0" y="8334"/>
                  </a:lnTo>
                  <a:lnTo>
                    <a:pt x="8333" y="833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25"/>
            <p:cNvSpPr/>
            <p:nvPr/>
          </p:nvSpPr>
          <p:spPr>
            <a:xfrm>
              <a:off x="2400974" y="27732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25"/>
            <p:cNvSpPr/>
            <p:nvPr/>
          </p:nvSpPr>
          <p:spPr>
            <a:xfrm>
              <a:off x="2253074" y="27732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25"/>
            <p:cNvSpPr/>
            <p:nvPr/>
          </p:nvSpPr>
          <p:spPr>
            <a:xfrm>
              <a:off x="2086674" y="27732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25"/>
            <p:cNvSpPr/>
            <p:nvPr/>
          </p:nvSpPr>
          <p:spPr>
            <a:xfrm>
              <a:off x="1957242" y="27732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25"/>
            <p:cNvSpPr/>
            <p:nvPr/>
          </p:nvSpPr>
          <p:spPr>
            <a:xfrm>
              <a:off x="1790857" y="27732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25"/>
            <p:cNvSpPr/>
            <p:nvPr/>
          </p:nvSpPr>
          <p:spPr>
            <a:xfrm>
              <a:off x="1642910" y="27732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25"/>
            <p:cNvSpPr/>
            <p:nvPr/>
          </p:nvSpPr>
          <p:spPr>
            <a:xfrm>
              <a:off x="2400974" y="129404"/>
              <a:ext cx="129448" cy="147932"/>
            </a:xfrm>
            <a:custGeom>
              <a:avLst/>
              <a:gdLst/>
              <a:ahLst/>
              <a:cxnLst/>
              <a:rect l="l" t="t" r="r" b="b"/>
              <a:pathLst>
                <a:path w="8334" h="9524" extrusionOk="0">
                  <a:moveTo>
                    <a:pt x="1" y="1"/>
                  </a:moveTo>
                  <a:lnTo>
                    <a:pt x="1" y="9523"/>
                  </a:lnTo>
                  <a:lnTo>
                    <a:pt x="8334" y="952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25"/>
            <p:cNvSpPr/>
            <p:nvPr/>
          </p:nvSpPr>
          <p:spPr>
            <a:xfrm>
              <a:off x="2253074" y="129404"/>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25"/>
            <p:cNvSpPr/>
            <p:nvPr/>
          </p:nvSpPr>
          <p:spPr>
            <a:xfrm>
              <a:off x="2086674" y="129404"/>
              <a:ext cx="166415" cy="147932"/>
            </a:xfrm>
            <a:custGeom>
              <a:avLst/>
              <a:gdLst/>
              <a:ahLst/>
              <a:cxnLst/>
              <a:rect l="l" t="t" r="r" b="b"/>
              <a:pathLst>
                <a:path w="10714" h="9524" extrusionOk="0">
                  <a:moveTo>
                    <a:pt x="1" y="1"/>
                  </a:moveTo>
                  <a:lnTo>
                    <a:pt x="1"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25"/>
            <p:cNvSpPr/>
            <p:nvPr/>
          </p:nvSpPr>
          <p:spPr>
            <a:xfrm>
              <a:off x="1957242" y="129404"/>
              <a:ext cx="129448" cy="147932"/>
            </a:xfrm>
            <a:custGeom>
              <a:avLst/>
              <a:gdLst/>
              <a:ahLst/>
              <a:cxnLst/>
              <a:rect l="l" t="t" r="r" b="b"/>
              <a:pathLst>
                <a:path w="8334" h="9524" extrusionOk="0">
                  <a:moveTo>
                    <a:pt x="1" y="1"/>
                  </a:moveTo>
                  <a:lnTo>
                    <a:pt x="1" y="9523"/>
                  </a:lnTo>
                  <a:lnTo>
                    <a:pt x="8334" y="952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25"/>
            <p:cNvSpPr/>
            <p:nvPr/>
          </p:nvSpPr>
          <p:spPr>
            <a:xfrm>
              <a:off x="1790857" y="129404"/>
              <a:ext cx="166400" cy="147932"/>
            </a:xfrm>
            <a:custGeom>
              <a:avLst/>
              <a:gdLst/>
              <a:ahLst/>
              <a:cxnLst/>
              <a:rect l="l" t="t" r="r" b="b"/>
              <a:pathLst>
                <a:path w="10713"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25"/>
            <p:cNvSpPr/>
            <p:nvPr/>
          </p:nvSpPr>
          <p:spPr>
            <a:xfrm>
              <a:off x="2400974" y="-12"/>
              <a:ext cx="129448" cy="129432"/>
            </a:xfrm>
            <a:custGeom>
              <a:avLst/>
              <a:gdLst/>
              <a:ahLst/>
              <a:cxnLst/>
              <a:rect l="l" t="t" r="r" b="b"/>
              <a:pathLst>
                <a:path w="8334" h="8333" extrusionOk="0">
                  <a:moveTo>
                    <a:pt x="1" y="0"/>
                  </a:moveTo>
                  <a:lnTo>
                    <a:pt x="1" y="8333"/>
                  </a:lnTo>
                  <a:lnTo>
                    <a:pt x="8334" y="833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25"/>
            <p:cNvSpPr/>
            <p:nvPr/>
          </p:nvSpPr>
          <p:spPr>
            <a:xfrm>
              <a:off x="2253074" y="-12"/>
              <a:ext cx="147916" cy="129432"/>
            </a:xfrm>
            <a:custGeom>
              <a:avLst/>
              <a:gdLst/>
              <a:ahLst/>
              <a:cxnLst/>
              <a:rect l="l" t="t" r="r" b="b"/>
              <a:pathLst>
                <a:path w="9523" h="8333"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25"/>
            <p:cNvSpPr/>
            <p:nvPr/>
          </p:nvSpPr>
          <p:spPr>
            <a:xfrm>
              <a:off x="2086674" y="-12"/>
              <a:ext cx="166415" cy="129432"/>
            </a:xfrm>
            <a:custGeom>
              <a:avLst/>
              <a:gdLst/>
              <a:ahLst/>
              <a:cxnLst/>
              <a:rect l="l" t="t" r="r" b="b"/>
              <a:pathLst>
                <a:path w="10714" h="8333"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25"/>
            <p:cNvSpPr/>
            <p:nvPr/>
          </p:nvSpPr>
          <p:spPr>
            <a:xfrm>
              <a:off x="1957242" y="-12"/>
              <a:ext cx="129448" cy="129432"/>
            </a:xfrm>
            <a:custGeom>
              <a:avLst/>
              <a:gdLst/>
              <a:ahLst/>
              <a:cxnLst/>
              <a:rect l="l" t="t" r="r" b="b"/>
              <a:pathLst>
                <a:path w="8334" h="8333"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25"/>
            <p:cNvSpPr/>
            <p:nvPr/>
          </p:nvSpPr>
          <p:spPr>
            <a:xfrm>
              <a:off x="2530406"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25"/>
            <p:cNvSpPr/>
            <p:nvPr/>
          </p:nvSpPr>
          <p:spPr>
            <a:xfrm>
              <a:off x="2678322" y="2070781"/>
              <a:ext cx="129448" cy="147916"/>
            </a:xfrm>
            <a:custGeom>
              <a:avLst/>
              <a:gdLst/>
              <a:ahLst/>
              <a:cxnLst/>
              <a:rect l="l" t="t" r="r" b="b"/>
              <a:pathLst>
                <a:path w="8334"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25"/>
            <p:cNvSpPr/>
            <p:nvPr/>
          </p:nvSpPr>
          <p:spPr>
            <a:xfrm>
              <a:off x="2807755" y="2070781"/>
              <a:ext cx="166431" cy="147916"/>
            </a:xfrm>
            <a:custGeom>
              <a:avLst/>
              <a:gdLst/>
              <a:ahLst/>
              <a:cxnLst/>
              <a:rect l="l" t="t" r="r" b="b"/>
              <a:pathLst>
                <a:path w="10715" h="9523" extrusionOk="0">
                  <a:moveTo>
                    <a:pt x="0" y="0"/>
                  </a:moveTo>
                  <a:lnTo>
                    <a:pt x="0" y="9523"/>
                  </a:lnTo>
                  <a:lnTo>
                    <a:pt x="10714" y="952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25"/>
            <p:cNvSpPr/>
            <p:nvPr/>
          </p:nvSpPr>
          <p:spPr>
            <a:xfrm>
              <a:off x="2974170" y="2070781"/>
              <a:ext cx="147932" cy="147916"/>
            </a:xfrm>
            <a:custGeom>
              <a:avLst/>
              <a:gdLst/>
              <a:ahLst/>
              <a:cxnLst/>
              <a:rect l="l" t="t" r="r" b="b"/>
              <a:pathLst>
                <a:path w="9524"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25"/>
            <p:cNvSpPr/>
            <p:nvPr/>
          </p:nvSpPr>
          <p:spPr>
            <a:xfrm>
              <a:off x="3122086"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25"/>
            <p:cNvSpPr/>
            <p:nvPr/>
          </p:nvSpPr>
          <p:spPr>
            <a:xfrm>
              <a:off x="3269986"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25"/>
            <p:cNvSpPr/>
            <p:nvPr/>
          </p:nvSpPr>
          <p:spPr>
            <a:xfrm>
              <a:off x="3417902"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25"/>
            <p:cNvSpPr/>
            <p:nvPr/>
          </p:nvSpPr>
          <p:spPr>
            <a:xfrm>
              <a:off x="3565818"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25"/>
            <p:cNvSpPr/>
            <p:nvPr/>
          </p:nvSpPr>
          <p:spPr>
            <a:xfrm>
              <a:off x="3713719" y="2070781"/>
              <a:ext cx="147963" cy="147916"/>
            </a:xfrm>
            <a:custGeom>
              <a:avLst/>
              <a:gdLst/>
              <a:ahLst/>
              <a:cxnLst/>
              <a:rect l="l" t="t" r="r" b="b"/>
              <a:pathLst>
                <a:path w="9526" h="9523" extrusionOk="0">
                  <a:moveTo>
                    <a:pt x="1" y="0"/>
                  </a:moveTo>
                  <a:lnTo>
                    <a:pt x="1" y="9523"/>
                  </a:lnTo>
                  <a:lnTo>
                    <a:pt x="9525" y="952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25"/>
            <p:cNvSpPr/>
            <p:nvPr/>
          </p:nvSpPr>
          <p:spPr>
            <a:xfrm>
              <a:off x="3861666"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25"/>
            <p:cNvSpPr/>
            <p:nvPr/>
          </p:nvSpPr>
          <p:spPr>
            <a:xfrm>
              <a:off x="4009566"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25"/>
            <p:cNvSpPr/>
            <p:nvPr/>
          </p:nvSpPr>
          <p:spPr>
            <a:xfrm>
              <a:off x="4157482"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25"/>
            <p:cNvSpPr/>
            <p:nvPr/>
          </p:nvSpPr>
          <p:spPr>
            <a:xfrm>
              <a:off x="4305398" y="2070781"/>
              <a:ext cx="147932" cy="147916"/>
            </a:xfrm>
            <a:custGeom>
              <a:avLst/>
              <a:gdLst/>
              <a:ahLst/>
              <a:cxnLst/>
              <a:rect l="l" t="t" r="r" b="b"/>
              <a:pathLst>
                <a:path w="9524"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25"/>
            <p:cNvSpPr/>
            <p:nvPr/>
          </p:nvSpPr>
          <p:spPr>
            <a:xfrm>
              <a:off x="2530406"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25"/>
            <p:cNvSpPr/>
            <p:nvPr/>
          </p:nvSpPr>
          <p:spPr>
            <a:xfrm>
              <a:off x="2678322" y="1922865"/>
              <a:ext cx="129448" cy="147932"/>
            </a:xfrm>
            <a:custGeom>
              <a:avLst/>
              <a:gdLst/>
              <a:ahLst/>
              <a:cxnLst/>
              <a:rect l="l" t="t" r="r" b="b"/>
              <a:pathLst>
                <a:path w="8334"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25"/>
            <p:cNvSpPr/>
            <p:nvPr/>
          </p:nvSpPr>
          <p:spPr>
            <a:xfrm>
              <a:off x="2807755" y="1922865"/>
              <a:ext cx="166431" cy="147932"/>
            </a:xfrm>
            <a:custGeom>
              <a:avLst/>
              <a:gdLst/>
              <a:ahLst/>
              <a:cxnLst/>
              <a:rect l="l" t="t" r="r" b="b"/>
              <a:pathLst>
                <a:path w="10715" h="9524" extrusionOk="0">
                  <a:moveTo>
                    <a:pt x="0" y="1"/>
                  </a:moveTo>
                  <a:lnTo>
                    <a:pt x="0" y="9523"/>
                  </a:lnTo>
                  <a:lnTo>
                    <a:pt x="10714" y="9523"/>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25"/>
            <p:cNvSpPr/>
            <p:nvPr/>
          </p:nvSpPr>
          <p:spPr>
            <a:xfrm>
              <a:off x="2974170" y="1922865"/>
              <a:ext cx="147932" cy="147932"/>
            </a:xfrm>
            <a:custGeom>
              <a:avLst/>
              <a:gdLst/>
              <a:ahLst/>
              <a:cxnLst/>
              <a:rect l="l" t="t" r="r" b="b"/>
              <a:pathLst>
                <a:path w="9524"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25"/>
            <p:cNvSpPr/>
            <p:nvPr/>
          </p:nvSpPr>
          <p:spPr>
            <a:xfrm>
              <a:off x="3122086"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25"/>
            <p:cNvSpPr/>
            <p:nvPr/>
          </p:nvSpPr>
          <p:spPr>
            <a:xfrm>
              <a:off x="3269986"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25"/>
            <p:cNvSpPr/>
            <p:nvPr/>
          </p:nvSpPr>
          <p:spPr>
            <a:xfrm>
              <a:off x="3417902"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25"/>
            <p:cNvSpPr/>
            <p:nvPr/>
          </p:nvSpPr>
          <p:spPr>
            <a:xfrm>
              <a:off x="3565818"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25"/>
            <p:cNvSpPr/>
            <p:nvPr/>
          </p:nvSpPr>
          <p:spPr>
            <a:xfrm>
              <a:off x="3713719" y="1922865"/>
              <a:ext cx="147963" cy="147932"/>
            </a:xfrm>
            <a:custGeom>
              <a:avLst/>
              <a:gdLst/>
              <a:ahLst/>
              <a:cxnLst/>
              <a:rect l="l" t="t" r="r" b="b"/>
              <a:pathLst>
                <a:path w="9526" h="9524" extrusionOk="0">
                  <a:moveTo>
                    <a:pt x="1" y="1"/>
                  </a:moveTo>
                  <a:lnTo>
                    <a:pt x="1" y="9523"/>
                  </a:lnTo>
                  <a:lnTo>
                    <a:pt x="9525" y="9523"/>
                  </a:lnTo>
                  <a:lnTo>
                    <a:pt x="9525"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25"/>
            <p:cNvSpPr/>
            <p:nvPr/>
          </p:nvSpPr>
          <p:spPr>
            <a:xfrm>
              <a:off x="3861666"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25"/>
            <p:cNvSpPr/>
            <p:nvPr/>
          </p:nvSpPr>
          <p:spPr>
            <a:xfrm>
              <a:off x="4009566"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25"/>
            <p:cNvSpPr/>
            <p:nvPr/>
          </p:nvSpPr>
          <p:spPr>
            <a:xfrm>
              <a:off x="4157482"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25"/>
            <p:cNvSpPr/>
            <p:nvPr/>
          </p:nvSpPr>
          <p:spPr>
            <a:xfrm>
              <a:off x="4305398" y="1922865"/>
              <a:ext cx="147932" cy="147932"/>
            </a:xfrm>
            <a:custGeom>
              <a:avLst/>
              <a:gdLst/>
              <a:ahLst/>
              <a:cxnLst/>
              <a:rect l="l" t="t" r="r" b="b"/>
              <a:pathLst>
                <a:path w="9524"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25"/>
            <p:cNvSpPr/>
            <p:nvPr/>
          </p:nvSpPr>
          <p:spPr>
            <a:xfrm>
              <a:off x="4453314"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25"/>
            <p:cNvSpPr/>
            <p:nvPr/>
          </p:nvSpPr>
          <p:spPr>
            <a:xfrm>
              <a:off x="4601215"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25"/>
            <p:cNvSpPr/>
            <p:nvPr/>
          </p:nvSpPr>
          <p:spPr>
            <a:xfrm>
              <a:off x="2530406"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25"/>
            <p:cNvSpPr/>
            <p:nvPr/>
          </p:nvSpPr>
          <p:spPr>
            <a:xfrm>
              <a:off x="2678322" y="175648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25"/>
            <p:cNvSpPr/>
            <p:nvPr/>
          </p:nvSpPr>
          <p:spPr>
            <a:xfrm>
              <a:off x="2807755" y="175648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25"/>
            <p:cNvSpPr/>
            <p:nvPr/>
          </p:nvSpPr>
          <p:spPr>
            <a:xfrm>
              <a:off x="2974170" y="175648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25"/>
            <p:cNvSpPr/>
            <p:nvPr/>
          </p:nvSpPr>
          <p:spPr>
            <a:xfrm>
              <a:off x="3122086"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25"/>
            <p:cNvSpPr/>
            <p:nvPr/>
          </p:nvSpPr>
          <p:spPr>
            <a:xfrm>
              <a:off x="3269986"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25"/>
            <p:cNvSpPr/>
            <p:nvPr/>
          </p:nvSpPr>
          <p:spPr>
            <a:xfrm>
              <a:off x="3417902"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25"/>
            <p:cNvSpPr/>
            <p:nvPr/>
          </p:nvSpPr>
          <p:spPr>
            <a:xfrm>
              <a:off x="3565818"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25"/>
            <p:cNvSpPr/>
            <p:nvPr/>
          </p:nvSpPr>
          <p:spPr>
            <a:xfrm>
              <a:off x="3713719" y="1756480"/>
              <a:ext cx="147963" cy="166400"/>
            </a:xfrm>
            <a:custGeom>
              <a:avLst/>
              <a:gdLst/>
              <a:ahLst/>
              <a:cxnLst/>
              <a:rect l="l" t="t" r="r" b="b"/>
              <a:pathLst>
                <a:path w="9526" h="10713" extrusionOk="0">
                  <a:moveTo>
                    <a:pt x="1" y="0"/>
                  </a:moveTo>
                  <a:lnTo>
                    <a:pt x="1" y="10713"/>
                  </a:lnTo>
                  <a:lnTo>
                    <a:pt x="9525" y="10713"/>
                  </a:lnTo>
                  <a:lnTo>
                    <a:pt x="9525"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25"/>
            <p:cNvSpPr/>
            <p:nvPr/>
          </p:nvSpPr>
          <p:spPr>
            <a:xfrm>
              <a:off x="3861666"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25"/>
            <p:cNvSpPr/>
            <p:nvPr/>
          </p:nvSpPr>
          <p:spPr>
            <a:xfrm>
              <a:off x="4009566"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25"/>
            <p:cNvSpPr/>
            <p:nvPr/>
          </p:nvSpPr>
          <p:spPr>
            <a:xfrm>
              <a:off x="4157482"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25"/>
            <p:cNvSpPr/>
            <p:nvPr/>
          </p:nvSpPr>
          <p:spPr>
            <a:xfrm>
              <a:off x="4305398" y="175648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25"/>
            <p:cNvSpPr/>
            <p:nvPr/>
          </p:nvSpPr>
          <p:spPr>
            <a:xfrm>
              <a:off x="4453314"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25"/>
            <p:cNvSpPr/>
            <p:nvPr/>
          </p:nvSpPr>
          <p:spPr>
            <a:xfrm>
              <a:off x="4601215"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25"/>
            <p:cNvSpPr/>
            <p:nvPr/>
          </p:nvSpPr>
          <p:spPr>
            <a:xfrm>
              <a:off x="2530406"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25"/>
            <p:cNvSpPr/>
            <p:nvPr/>
          </p:nvSpPr>
          <p:spPr>
            <a:xfrm>
              <a:off x="2678322" y="1627048"/>
              <a:ext cx="129448" cy="129448"/>
            </a:xfrm>
            <a:custGeom>
              <a:avLst/>
              <a:gdLst/>
              <a:ahLst/>
              <a:cxnLst/>
              <a:rect l="l" t="t" r="r" b="b"/>
              <a:pathLst>
                <a:path w="8334"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25"/>
            <p:cNvSpPr/>
            <p:nvPr/>
          </p:nvSpPr>
          <p:spPr>
            <a:xfrm>
              <a:off x="2807755" y="1627048"/>
              <a:ext cx="166431" cy="129448"/>
            </a:xfrm>
            <a:custGeom>
              <a:avLst/>
              <a:gdLst/>
              <a:ahLst/>
              <a:cxnLst/>
              <a:rect l="l" t="t" r="r" b="b"/>
              <a:pathLst>
                <a:path w="10715" h="8334" extrusionOk="0">
                  <a:moveTo>
                    <a:pt x="0" y="0"/>
                  </a:moveTo>
                  <a:lnTo>
                    <a:pt x="0" y="8333"/>
                  </a:lnTo>
                  <a:lnTo>
                    <a:pt x="10714" y="833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25"/>
            <p:cNvSpPr/>
            <p:nvPr/>
          </p:nvSpPr>
          <p:spPr>
            <a:xfrm>
              <a:off x="2974170" y="1627048"/>
              <a:ext cx="147932" cy="129448"/>
            </a:xfrm>
            <a:custGeom>
              <a:avLst/>
              <a:gdLst/>
              <a:ahLst/>
              <a:cxnLst/>
              <a:rect l="l" t="t" r="r" b="b"/>
              <a:pathLst>
                <a:path w="9524"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25"/>
            <p:cNvSpPr/>
            <p:nvPr/>
          </p:nvSpPr>
          <p:spPr>
            <a:xfrm>
              <a:off x="3122086"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25"/>
            <p:cNvSpPr/>
            <p:nvPr/>
          </p:nvSpPr>
          <p:spPr>
            <a:xfrm>
              <a:off x="3269986"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25"/>
            <p:cNvSpPr/>
            <p:nvPr/>
          </p:nvSpPr>
          <p:spPr>
            <a:xfrm>
              <a:off x="3417902"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25"/>
            <p:cNvSpPr/>
            <p:nvPr/>
          </p:nvSpPr>
          <p:spPr>
            <a:xfrm>
              <a:off x="3565818"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25"/>
            <p:cNvSpPr/>
            <p:nvPr/>
          </p:nvSpPr>
          <p:spPr>
            <a:xfrm>
              <a:off x="3713719" y="1627048"/>
              <a:ext cx="147963" cy="129448"/>
            </a:xfrm>
            <a:custGeom>
              <a:avLst/>
              <a:gdLst/>
              <a:ahLst/>
              <a:cxnLst/>
              <a:rect l="l" t="t" r="r" b="b"/>
              <a:pathLst>
                <a:path w="9526" h="8334" extrusionOk="0">
                  <a:moveTo>
                    <a:pt x="1" y="0"/>
                  </a:moveTo>
                  <a:lnTo>
                    <a:pt x="1" y="8333"/>
                  </a:lnTo>
                  <a:lnTo>
                    <a:pt x="9525" y="8333"/>
                  </a:lnTo>
                  <a:lnTo>
                    <a:pt x="9525"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25"/>
            <p:cNvSpPr/>
            <p:nvPr/>
          </p:nvSpPr>
          <p:spPr>
            <a:xfrm>
              <a:off x="3861666"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25"/>
            <p:cNvSpPr/>
            <p:nvPr/>
          </p:nvSpPr>
          <p:spPr>
            <a:xfrm>
              <a:off x="4009566"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25"/>
            <p:cNvSpPr/>
            <p:nvPr/>
          </p:nvSpPr>
          <p:spPr>
            <a:xfrm>
              <a:off x="4157482"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25"/>
            <p:cNvSpPr/>
            <p:nvPr/>
          </p:nvSpPr>
          <p:spPr>
            <a:xfrm>
              <a:off x="4305398" y="1627048"/>
              <a:ext cx="147932" cy="129448"/>
            </a:xfrm>
            <a:custGeom>
              <a:avLst/>
              <a:gdLst/>
              <a:ahLst/>
              <a:cxnLst/>
              <a:rect l="l" t="t" r="r" b="b"/>
              <a:pathLst>
                <a:path w="9524"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25"/>
            <p:cNvSpPr/>
            <p:nvPr/>
          </p:nvSpPr>
          <p:spPr>
            <a:xfrm>
              <a:off x="4453314"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25"/>
            <p:cNvSpPr/>
            <p:nvPr/>
          </p:nvSpPr>
          <p:spPr>
            <a:xfrm>
              <a:off x="4601215"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25"/>
            <p:cNvSpPr/>
            <p:nvPr/>
          </p:nvSpPr>
          <p:spPr>
            <a:xfrm>
              <a:off x="2530406"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25"/>
            <p:cNvSpPr/>
            <p:nvPr/>
          </p:nvSpPr>
          <p:spPr>
            <a:xfrm>
              <a:off x="2678322" y="1460633"/>
              <a:ext cx="129448" cy="166400"/>
            </a:xfrm>
            <a:custGeom>
              <a:avLst/>
              <a:gdLst/>
              <a:ahLst/>
              <a:cxnLst/>
              <a:rect l="l" t="t" r="r" b="b"/>
              <a:pathLst>
                <a:path w="8334"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25"/>
            <p:cNvSpPr/>
            <p:nvPr/>
          </p:nvSpPr>
          <p:spPr>
            <a:xfrm>
              <a:off x="2807755" y="1460633"/>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25"/>
            <p:cNvSpPr/>
            <p:nvPr/>
          </p:nvSpPr>
          <p:spPr>
            <a:xfrm>
              <a:off x="2974170" y="1460633"/>
              <a:ext cx="147932" cy="166400"/>
            </a:xfrm>
            <a:custGeom>
              <a:avLst/>
              <a:gdLst/>
              <a:ahLst/>
              <a:cxnLst/>
              <a:rect l="l" t="t" r="r" b="b"/>
              <a:pathLst>
                <a:path w="9524"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25"/>
            <p:cNvSpPr/>
            <p:nvPr/>
          </p:nvSpPr>
          <p:spPr>
            <a:xfrm>
              <a:off x="3122086"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25"/>
            <p:cNvSpPr/>
            <p:nvPr/>
          </p:nvSpPr>
          <p:spPr>
            <a:xfrm>
              <a:off x="3269986"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25"/>
            <p:cNvSpPr/>
            <p:nvPr/>
          </p:nvSpPr>
          <p:spPr>
            <a:xfrm>
              <a:off x="3417902"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25"/>
            <p:cNvSpPr/>
            <p:nvPr/>
          </p:nvSpPr>
          <p:spPr>
            <a:xfrm>
              <a:off x="3565818"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25"/>
            <p:cNvSpPr/>
            <p:nvPr/>
          </p:nvSpPr>
          <p:spPr>
            <a:xfrm>
              <a:off x="3713719" y="1460633"/>
              <a:ext cx="147963" cy="166400"/>
            </a:xfrm>
            <a:custGeom>
              <a:avLst/>
              <a:gdLst/>
              <a:ahLst/>
              <a:cxnLst/>
              <a:rect l="l" t="t" r="r" b="b"/>
              <a:pathLst>
                <a:path w="9526" h="10713" extrusionOk="0">
                  <a:moveTo>
                    <a:pt x="1" y="0"/>
                  </a:moveTo>
                  <a:lnTo>
                    <a:pt x="1" y="10713"/>
                  </a:lnTo>
                  <a:lnTo>
                    <a:pt x="9525" y="10713"/>
                  </a:lnTo>
                  <a:lnTo>
                    <a:pt x="9525"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25"/>
            <p:cNvSpPr/>
            <p:nvPr/>
          </p:nvSpPr>
          <p:spPr>
            <a:xfrm>
              <a:off x="3861666"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25"/>
            <p:cNvSpPr/>
            <p:nvPr/>
          </p:nvSpPr>
          <p:spPr>
            <a:xfrm>
              <a:off x="4009566"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25"/>
            <p:cNvSpPr/>
            <p:nvPr/>
          </p:nvSpPr>
          <p:spPr>
            <a:xfrm>
              <a:off x="4157482"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25"/>
            <p:cNvSpPr/>
            <p:nvPr/>
          </p:nvSpPr>
          <p:spPr>
            <a:xfrm>
              <a:off x="4305398" y="1460633"/>
              <a:ext cx="147932" cy="166400"/>
            </a:xfrm>
            <a:custGeom>
              <a:avLst/>
              <a:gdLst/>
              <a:ahLst/>
              <a:cxnLst/>
              <a:rect l="l" t="t" r="r" b="b"/>
              <a:pathLst>
                <a:path w="9524"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25"/>
            <p:cNvSpPr/>
            <p:nvPr/>
          </p:nvSpPr>
          <p:spPr>
            <a:xfrm>
              <a:off x="4453314"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25"/>
            <p:cNvSpPr/>
            <p:nvPr/>
          </p:nvSpPr>
          <p:spPr>
            <a:xfrm>
              <a:off x="4601215"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25"/>
            <p:cNvSpPr/>
            <p:nvPr/>
          </p:nvSpPr>
          <p:spPr>
            <a:xfrm>
              <a:off x="2530406"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25"/>
            <p:cNvSpPr/>
            <p:nvPr/>
          </p:nvSpPr>
          <p:spPr>
            <a:xfrm>
              <a:off x="2678322" y="1331201"/>
              <a:ext cx="129448" cy="129448"/>
            </a:xfrm>
            <a:custGeom>
              <a:avLst/>
              <a:gdLst/>
              <a:ahLst/>
              <a:cxnLst/>
              <a:rect l="l" t="t" r="r" b="b"/>
              <a:pathLst>
                <a:path w="8334"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25"/>
            <p:cNvSpPr/>
            <p:nvPr/>
          </p:nvSpPr>
          <p:spPr>
            <a:xfrm>
              <a:off x="2807755" y="1331201"/>
              <a:ext cx="166431" cy="129448"/>
            </a:xfrm>
            <a:custGeom>
              <a:avLst/>
              <a:gdLst/>
              <a:ahLst/>
              <a:cxnLst/>
              <a:rect l="l" t="t" r="r" b="b"/>
              <a:pathLst>
                <a:path w="10715" h="8334" extrusionOk="0">
                  <a:moveTo>
                    <a:pt x="0" y="0"/>
                  </a:moveTo>
                  <a:lnTo>
                    <a:pt x="0" y="8333"/>
                  </a:lnTo>
                  <a:lnTo>
                    <a:pt x="10714" y="833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25"/>
            <p:cNvSpPr/>
            <p:nvPr/>
          </p:nvSpPr>
          <p:spPr>
            <a:xfrm>
              <a:off x="2974170" y="1331201"/>
              <a:ext cx="147932" cy="129448"/>
            </a:xfrm>
            <a:custGeom>
              <a:avLst/>
              <a:gdLst/>
              <a:ahLst/>
              <a:cxnLst/>
              <a:rect l="l" t="t" r="r" b="b"/>
              <a:pathLst>
                <a:path w="9524"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25"/>
            <p:cNvSpPr/>
            <p:nvPr/>
          </p:nvSpPr>
          <p:spPr>
            <a:xfrm>
              <a:off x="3122086"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25"/>
            <p:cNvSpPr/>
            <p:nvPr/>
          </p:nvSpPr>
          <p:spPr>
            <a:xfrm>
              <a:off x="3269986"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25"/>
            <p:cNvSpPr/>
            <p:nvPr/>
          </p:nvSpPr>
          <p:spPr>
            <a:xfrm>
              <a:off x="3417902"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25"/>
            <p:cNvSpPr/>
            <p:nvPr/>
          </p:nvSpPr>
          <p:spPr>
            <a:xfrm>
              <a:off x="3565818"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25"/>
            <p:cNvSpPr/>
            <p:nvPr/>
          </p:nvSpPr>
          <p:spPr>
            <a:xfrm>
              <a:off x="3713719" y="1331201"/>
              <a:ext cx="147963" cy="129448"/>
            </a:xfrm>
            <a:custGeom>
              <a:avLst/>
              <a:gdLst/>
              <a:ahLst/>
              <a:cxnLst/>
              <a:rect l="l" t="t" r="r" b="b"/>
              <a:pathLst>
                <a:path w="9526" h="8334" extrusionOk="0">
                  <a:moveTo>
                    <a:pt x="1" y="0"/>
                  </a:moveTo>
                  <a:lnTo>
                    <a:pt x="1" y="8333"/>
                  </a:lnTo>
                  <a:lnTo>
                    <a:pt x="9525" y="8333"/>
                  </a:lnTo>
                  <a:lnTo>
                    <a:pt x="9525"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25"/>
            <p:cNvSpPr/>
            <p:nvPr/>
          </p:nvSpPr>
          <p:spPr>
            <a:xfrm>
              <a:off x="3861666"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25"/>
            <p:cNvSpPr/>
            <p:nvPr/>
          </p:nvSpPr>
          <p:spPr>
            <a:xfrm>
              <a:off x="4009566"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25"/>
            <p:cNvSpPr/>
            <p:nvPr/>
          </p:nvSpPr>
          <p:spPr>
            <a:xfrm>
              <a:off x="4157482"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25"/>
            <p:cNvSpPr/>
            <p:nvPr/>
          </p:nvSpPr>
          <p:spPr>
            <a:xfrm>
              <a:off x="4305398" y="1331201"/>
              <a:ext cx="147932" cy="129448"/>
            </a:xfrm>
            <a:custGeom>
              <a:avLst/>
              <a:gdLst/>
              <a:ahLst/>
              <a:cxnLst/>
              <a:rect l="l" t="t" r="r" b="b"/>
              <a:pathLst>
                <a:path w="9524"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25"/>
            <p:cNvSpPr/>
            <p:nvPr/>
          </p:nvSpPr>
          <p:spPr>
            <a:xfrm>
              <a:off x="4453314"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25"/>
            <p:cNvSpPr/>
            <p:nvPr/>
          </p:nvSpPr>
          <p:spPr>
            <a:xfrm>
              <a:off x="4601215"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25"/>
            <p:cNvSpPr/>
            <p:nvPr/>
          </p:nvSpPr>
          <p:spPr>
            <a:xfrm>
              <a:off x="2530406"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25"/>
            <p:cNvSpPr/>
            <p:nvPr/>
          </p:nvSpPr>
          <p:spPr>
            <a:xfrm>
              <a:off x="2678322" y="1183285"/>
              <a:ext cx="129448" cy="147932"/>
            </a:xfrm>
            <a:custGeom>
              <a:avLst/>
              <a:gdLst/>
              <a:ahLst/>
              <a:cxnLst/>
              <a:rect l="l" t="t" r="r" b="b"/>
              <a:pathLst>
                <a:path w="8334"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25"/>
            <p:cNvSpPr/>
            <p:nvPr/>
          </p:nvSpPr>
          <p:spPr>
            <a:xfrm>
              <a:off x="2807755" y="1183285"/>
              <a:ext cx="166431" cy="147932"/>
            </a:xfrm>
            <a:custGeom>
              <a:avLst/>
              <a:gdLst/>
              <a:ahLst/>
              <a:cxnLst/>
              <a:rect l="l" t="t" r="r" b="b"/>
              <a:pathLst>
                <a:path w="10715" h="9524" extrusionOk="0">
                  <a:moveTo>
                    <a:pt x="0" y="1"/>
                  </a:moveTo>
                  <a:lnTo>
                    <a:pt x="0" y="9523"/>
                  </a:lnTo>
                  <a:lnTo>
                    <a:pt x="10714" y="9523"/>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25"/>
            <p:cNvSpPr/>
            <p:nvPr/>
          </p:nvSpPr>
          <p:spPr>
            <a:xfrm>
              <a:off x="2974170" y="1183285"/>
              <a:ext cx="147932" cy="147932"/>
            </a:xfrm>
            <a:custGeom>
              <a:avLst/>
              <a:gdLst/>
              <a:ahLst/>
              <a:cxnLst/>
              <a:rect l="l" t="t" r="r" b="b"/>
              <a:pathLst>
                <a:path w="9524"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25"/>
            <p:cNvSpPr/>
            <p:nvPr/>
          </p:nvSpPr>
          <p:spPr>
            <a:xfrm>
              <a:off x="3122086"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25"/>
            <p:cNvSpPr/>
            <p:nvPr/>
          </p:nvSpPr>
          <p:spPr>
            <a:xfrm>
              <a:off x="3269986"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25"/>
            <p:cNvSpPr/>
            <p:nvPr/>
          </p:nvSpPr>
          <p:spPr>
            <a:xfrm>
              <a:off x="3417902"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25"/>
            <p:cNvSpPr/>
            <p:nvPr/>
          </p:nvSpPr>
          <p:spPr>
            <a:xfrm>
              <a:off x="3565818"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25"/>
            <p:cNvSpPr/>
            <p:nvPr/>
          </p:nvSpPr>
          <p:spPr>
            <a:xfrm>
              <a:off x="3713719" y="1183285"/>
              <a:ext cx="147963" cy="147932"/>
            </a:xfrm>
            <a:custGeom>
              <a:avLst/>
              <a:gdLst/>
              <a:ahLst/>
              <a:cxnLst/>
              <a:rect l="l" t="t" r="r" b="b"/>
              <a:pathLst>
                <a:path w="9526" h="9524" extrusionOk="0">
                  <a:moveTo>
                    <a:pt x="1" y="1"/>
                  </a:moveTo>
                  <a:lnTo>
                    <a:pt x="1" y="9523"/>
                  </a:lnTo>
                  <a:lnTo>
                    <a:pt x="9525" y="9523"/>
                  </a:lnTo>
                  <a:lnTo>
                    <a:pt x="9525"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25"/>
            <p:cNvSpPr/>
            <p:nvPr/>
          </p:nvSpPr>
          <p:spPr>
            <a:xfrm>
              <a:off x="3861666"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25"/>
            <p:cNvSpPr/>
            <p:nvPr/>
          </p:nvSpPr>
          <p:spPr>
            <a:xfrm>
              <a:off x="4009566"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25"/>
            <p:cNvSpPr/>
            <p:nvPr/>
          </p:nvSpPr>
          <p:spPr>
            <a:xfrm>
              <a:off x="4157482"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25"/>
            <p:cNvSpPr/>
            <p:nvPr/>
          </p:nvSpPr>
          <p:spPr>
            <a:xfrm>
              <a:off x="4305398" y="1183285"/>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25"/>
            <p:cNvSpPr/>
            <p:nvPr/>
          </p:nvSpPr>
          <p:spPr>
            <a:xfrm>
              <a:off x="2530406"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25"/>
            <p:cNvSpPr/>
            <p:nvPr/>
          </p:nvSpPr>
          <p:spPr>
            <a:xfrm>
              <a:off x="2678322" y="101690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25"/>
            <p:cNvSpPr/>
            <p:nvPr/>
          </p:nvSpPr>
          <p:spPr>
            <a:xfrm>
              <a:off x="2807755" y="101690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25"/>
            <p:cNvSpPr/>
            <p:nvPr/>
          </p:nvSpPr>
          <p:spPr>
            <a:xfrm>
              <a:off x="2974170" y="101690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25"/>
            <p:cNvSpPr/>
            <p:nvPr/>
          </p:nvSpPr>
          <p:spPr>
            <a:xfrm>
              <a:off x="3122086"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25"/>
            <p:cNvSpPr/>
            <p:nvPr/>
          </p:nvSpPr>
          <p:spPr>
            <a:xfrm>
              <a:off x="3269986"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25"/>
            <p:cNvSpPr/>
            <p:nvPr/>
          </p:nvSpPr>
          <p:spPr>
            <a:xfrm>
              <a:off x="3417902"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25"/>
            <p:cNvSpPr/>
            <p:nvPr/>
          </p:nvSpPr>
          <p:spPr>
            <a:xfrm>
              <a:off x="3565818"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25"/>
            <p:cNvSpPr/>
            <p:nvPr/>
          </p:nvSpPr>
          <p:spPr>
            <a:xfrm>
              <a:off x="3713719" y="1016900"/>
              <a:ext cx="147963" cy="166400"/>
            </a:xfrm>
            <a:custGeom>
              <a:avLst/>
              <a:gdLst/>
              <a:ahLst/>
              <a:cxnLst/>
              <a:rect l="l" t="t" r="r" b="b"/>
              <a:pathLst>
                <a:path w="9526" h="10713" extrusionOk="0">
                  <a:moveTo>
                    <a:pt x="1" y="0"/>
                  </a:moveTo>
                  <a:lnTo>
                    <a:pt x="1" y="10713"/>
                  </a:lnTo>
                  <a:lnTo>
                    <a:pt x="9525" y="10713"/>
                  </a:lnTo>
                  <a:lnTo>
                    <a:pt x="9525"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25"/>
            <p:cNvSpPr/>
            <p:nvPr/>
          </p:nvSpPr>
          <p:spPr>
            <a:xfrm>
              <a:off x="3861666"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25"/>
            <p:cNvSpPr/>
            <p:nvPr/>
          </p:nvSpPr>
          <p:spPr>
            <a:xfrm>
              <a:off x="4009566"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25"/>
            <p:cNvSpPr/>
            <p:nvPr/>
          </p:nvSpPr>
          <p:spPr>
            <a:xfrm>
              <a:off x="4157482"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25"/>
            <p:cNvSpPr/>
            <p:nvPr/>
          </p:nvSpPr>
          <p:spPr>
            <a:xfrm>
              <a:off x="2530406"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25"/>
            <p:cNvSpPr/>
            <p:nvPr/>
          </p:nvSpPr>
          <p:spPr>
            <a:xfrm>
              <a:off x="2678322" y="887468"/>
              <a:ext cx="129448" cy="129448"/>
            </a:xfrm>
            <a:custGeom>
              <a:avLst/>
              <a:gdLst/>
              <a:ahLst/>
              <a:cxnLst/>
              <a:rect l="l" t="t" r="r" b="b"/>
              <a:pathLst>
                <a:path w="8334" h="8334" extrusionOk="0">
                  <a:moveTo>
                    <a:pt x="0" y="1"/>
                  </a:moveTo>
                  <a:lnTo>
                    <a:pt x="0" y="8333"/>
                  </a:lnTo>
                  <a:lnTo>
                    <a:pt x="8333" y="833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25"/>
            <p:cNvSpPr/>
            <p:nvPr/>
          </p:nvSpPr>
          <p:spPr>
            <a:xfrm>
              <a:off x="2807755" y="887468"/>
              <a:ext cx="166431" cy="129448"/>
            </a:xfrm>
            <a:custGeom>
              <a:avLst/>
              <a:gdLst/>
              <a:ahLst/>
              <a:cxnLst/>
              <a:rect l="l" t="t" r="r" b="b"/>
              <a:pathLst>
                <a:path w="10715" h="8334" extrusionOk="0">
                  <a:moveTo>
                    <a:pt x="0" y="1"/>
                  </a:moveTo>
                  <a:lnTo>
                    <a:pt x="0" y="8333"/>
                  </a:lnTo>
                  <a:lnTo>
                    <a:pt x="10714" y="8333"/>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25"/>
            <p:cNvSpPr/>
            <p:nvPr/>
          </p:nvSpPr>
          <p:spPr>
            <a:xfrm>
              <a:off x="2974170" y="887468"/>
              <a:ext cx="147932" cy="129448"/>
            </a:xfrm>
            <a:custGeom>
              <a:avLst/>
              <a:gdLst/>
              <a:ahLst/>
              <a:cxnLst/>
              <a:rect l="l" t="t" r="r" b="b"/>
              <a:pathLst>
                <a:path w="9524" h="8334" extrusionOk="0">
                  <a:moveTo>
                    <a:pt x="0" y="1"/>
                  </a:moveTo>
                  <a:lnTo>
                    <a:pt x="0"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25"/>
            <p:cNvSpPr/>
            <p:nvPr/>
          </p:nvSpPr>
          <p:spPr>
            <a:xfrm>
              <a:off x="3122086"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25"/>
            <p:cNvSpPr/>
            <p:nvPr/>
          </p:nvSpPr>
          <p:spPr>
            <a:xfrm>
              <a:off x="3269986"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25"/>
            <p:cNvSpPr/>
            <p:nvPr/>
          </p:nvSpPr>
          <p:spPr>
            <a:xfrm>
              <a:off x="3417902"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25"/>
            <p:cNvSpPr/>
            <p:nvPr/>
          </p:nvSpPr>
          <p:spPr>
            <a:xfrm>
              <a:off x="3565818"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25"/>
            <p:cNvSpPr/>
            <p:nvPr/>
          </p:nvSpPr>
          <p:spPr>
            <a:xfrm>
              <a:off x="3713719" y="887468"/>
              <a:ext cx="147963" cy="129448"/>
            </a:xfrm>
            <a:custGeom>
              <a:avLst/>
              <a:gdLst/>
              <a:ahLst/>
              <a:cxnLst/>
              <a:rect l="l" t="t" r="r" b="b"/>
              <a:pathLst>
                <a:path w="9526" h="8334" extrusionOk="0">
                  <a:moveTo>
                    <a:pt x="1" y="1"/>
                  </a:moveTo>
                  <a:lnTo>
                    <a:pt x="1" y="8333"/>
                  </a:lnTo>
                  <a:lnTo>
                    <a:pt x="9525" y="8333"/>
                  </a:lnTo>
                  <a:lnTo>
                    <a:pt x="9525"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25"/>
            <p:cNvSpPr/>
            <p:nvPr/>
          </p:nvSpPr>
          <p:spPr>
            <a:xfrm>
              <a:off x="3861666"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25"/>
            <p:cNvSpPr/>
            <p:nvPr/>
          </p:nvSpPr>
          <p:spPr>
            <a:xfrm>
              <a:off x="4009566"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25"/>
            <p:cNvSpPr/>
            <p:nvPr/>
          </p:nvSpPr>
          <p:spPr>
            <a:xfrm>
              <a:off x="4157482"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25"/>
            <p:cNvSpPr/>
            <p:nvPr/>
          </p:nvSpPr>
          <p:spPr>
            <a:xfrm>
              <a:off x="2530406" y="739552"/>
              <a:ext cx="147932" cy="147932"/>
            </a:xfrm>
            <a:custGeom>
              <a:avLst/>
              <a:gdLst/>
              <a:ahLst/>
              <a:cxnLst/>
              <a:rect l="l" t="t" r="r" b="b"/>
              <a:pathLst>
                <a:path w="9524" h="9524" extrusionOk="0">
                  <a:moveTo>
                    <a:pt x="1" y="1"/>
                  </a:moveTo>
                  <a:lnTo>
                    <a:pt x="1"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25"/>
            <p:cNvSpPr/>
            <p:nvPr/>
          </p:nvSpPr>
          <p:spPr>
            <a:xfrm>
              <a:off x="2678322" y="739552"/>
              <a:ext cx="129448" cy="147932"/>
            </a:xfrm>
            <a:custGeom>
              <a:avLst/>
              <a:gdLst/>
              <a:ahLst/>
              <a:cxnLst/>
              <a:rect l="l" t="t" r="r" b="b"/>
              <a:pathLst>
                <a:path w="8334" h="9524" extrusionOk="0">
                  <a:moveTo>
                    <a:pt x="0" y="1"/>
                  </a:moveTo>
                  <a:lnTo>
                    <a:pt x="0" y="9524"/>
                  </a:lnTo>
                  <a:lnTo>
                    <a:pt x="8333" y="9524"/>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25"/>
            <p:cNvSpPr/>
            <p:nvPr/>
          </p:nvSpPr>
          <p:spPr>
            <a:xfrm>
              <a:off x="2807755" y="739552"/>
              <a:ext cx="166431" cy="147932"/>
            </a:xfrm>
            <a:custGeom>
              <a:avLst/>
              <a:gdLst/>
              <a:ahLst/>
              <a:cxnLst/>
              <a:rect l="l" t="t" r="r" b="b"/>
              <a:pathLst>
                <a:path w="10715" h="9524" extrusionOk="0">
                  <a:moveTo>
                    <a:pt x="0" y="1"/>
                  </a:moveTo>
                  <a:lnTo>
                    <a:pt x="0" y="9524"/>
                  </a:lnTo>
                  <a:lnTo>
                    <a:pt x="10714" y="9524"/>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25"/>
            <p:cNvSpPr/>
            <p:nvPr/>
          </p:nvSpPr>
          <p:spPr>
            <a:xfrm>
              <a:off x="2974170" y="739552"/>
              <a:ext cx="147932" cy="147932"/>
            </a:xfrm>
            <a:custGeom>
              <a:avLst/>
              <a:gdLst/>
              <a:ahLst/>
              <a:cxnLst/>
              <a:rect l="l" t="t" r="r" b="b"/>
              <a:pathLst>
                <a:path w="9524" h="9524" extrusionOk="0">
                  <a:moveTo>
                    <a:pt x="0" y="1"/>
                  </a:moveTo>
                  <a:lnTo>
                    <a:pt x="0"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25"/>
            <p:cNvSpPr/>
            <p:nvPr/>
          </p:nvSpPr>
          <p:spPr>
            <a:xfrm>
              <a:off x="3122086"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25"/>
            <p:cNvSpPr/>
            <p:nvPr/>
          </p:nvSpPr>
          <p:spPr>
            <a:xfrm>
              <a:off x="3269986"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25"/>
            <p:cNvSpPr/>
            <p:nvPr/>
          </p:nvSpPr>
          <p:spPr>
            <a:xfrm>
              <a:off x="3417902" y="739552"/>
              <a:ext cx="147932" cy="147932"/>
            </a:xfrm>
            <a:custGeom>
              <a:avLst/>
              <a:gdLst/>
              <a:ahLst/>
              <a:cxnLst/>
              <a:rect l="l" t="t" r="r" b="b"/>
              <a:pathLst>
                <a:path w="9524" h="9524" extrusionOk="0">
                  <a:moveTo>
                    <a:pt x="1" y="1"/>
                  </a:moveTo>
                  <a:lnTo>
                    <a:pt x="1"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25"/>
            <p:cNvSpPr/>
            <p:nvPr/>
          </p:nvSpPr>
          <p:spPr>
            <a:xfrm>
              <a:off x="3565818"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25"/>
            <p:cNvSpPr/>
            <p:nvPr/>
          </p:nvSpPr>
          <p:spPr>
            <a:xfrm>
              <a:off x="3713719" y="739552"/>
              <a:ext cx="147963" cy="147932"/>
            </a:xfrm>
            <a:custGeom>
              <a:avLst/>
              <a:gdLst/>
              <a:ahLst/>
              <a:cxnLst/>
              <a:rect l="l" t="t" r="r" b="b"/>
              <a:pathLst>
                <a:path w="9526" h="9524" extrusionOk="0">
                  <a:moveTo>
                    <a:pt x="1" y="1"/>
                  </a:moveTo>
                  <a:lnTo>
                    <a:pt x="1" y="9524"/>
                  </a:lnTo>
                  <a:lnTo>
                    <a:pt x="9525" y="9524"/>
                  </a:lnTo>
                  <a:lnTo>
                    <a:pt x="9525"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25"/>
            <p:cNvSpPr/>
            <p:nvPr/>
          </p:nvSpPr>
          <p:spPr>
            <a:xfrm>
              <a:off x="3861666"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25"/>
            <p:cNvSpPr/>
            <p:nvPr/>
          </p:nvSpPr>
          <p:spPr>
            <a:xfrm>
              <a:off x="4009566"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25"/>
            <p:cNvSpPr/>
            <p:nvPr/>
          </p:nvSpPr>
          <p:spPr>
            <a:xfrm>
              <a:off x="2530406" y="573137"/>
              <a:ext cx="147932" cy="166431"/>
            </a:xfrm>
            <a:custGeom>
              <a:avLst/>
              <a:gdLst/>
              <a:ahLst/>
              <a:cxnLst/>
              <a:rect l="l" t="t" r="r" b="b"/>
              <a:pathLst>
                <a:path w="9524" h="10715" extrusionOk="0">
                  <a:moveTo>
                    <a:pt x="1" y="1"/>
                  </a:moveTo>
                  <a:lnTo>
                    <a:pt x="1" y="10715"/>
                  </a:lnTo>
                  <a:lnTo>
                    <a:pt x="9523" y="10715"/>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25"/>
            <p:cNvSpPr/>
            <p:nvPr/>
          </p:nvSpPr>
          <p:spPr>
            <a:xfrm>
              <a:off x="2678322" y="573137"/>
              <a:ext cx="129448" cy="166431"/>
            </a:xfrm>
            <a:custGeom>
              <a:avLst/>
              <a:gdLst/>
              <a:ahLst/>
              <a:cxnLst/>
              <a:rect l="l" t="t" r="r" b="b"/>
              <a:pathLst>
                <a:path w="8334" h="10715" extrusionOk="0">
                  <a:moveTo>
                    <a:pt x="0" y="1"/>
                  </a:moveTo>
                  <a:lnTo>
                    <a:pt x="0" y="10715"/>
                  </a:lnTo>
                  <a:lnTo>
                    <a:pt x="8333" y="10715"/>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25"/>
            <p:cNvSpPr/>
            <p:nvPr/>
          </p:nvSpPr>
          <p:spPr>
            <a:xfrm>
              <a:off x="2807755" y="573137"/>
              <a:ext cx="166431" cy="166431"/>
            </a:xfrm>
            <a:custGeom>
              <a:avLst/>
              <a:gdLst/>
              <a:ahLst/>
              <a:cxnLst/>
              <a:rect l="l" t="t" r="r" b="b"/>
              <a:pathLst>
                <a:path w="10715" h="10715" extrusionOk="0">
                  <a:moveTo>
                    <a:pt x="0" y="1"/>
                  </a:moveTo>
                  <a:lnTo>
                    <a:pt x="0" y="10715"/>
                  </a:lnTo>
                  <a:lnTo>
                    <a:pt x="10714" y="10715"/>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25"/>
            <p:cNvSpPr/>
            <p:nvPr/>
          </p:nvSpPr>
          <p:spPr>
            <a:xfrm>
              <a:off x="2974170" y="573137"/>
              <a:ext cx="147932" cy="166431"/>
            </a:xfrm>
            <a:custGeom>
              <a:avLst/>
              <a:gdLst/>
              <a:ahLst/>
              <a:cxnLst/>
              <a:rect l="l" t="t" r="r" b="b"/>
              <a:pathLst>
                <a:path w="9524" h="10715" extrusionOk="0">
                  <a:moveTo>
                    <a:pt x="0" y="1"/>
                  </a:moveTo>
                  <a:lnTo>
                    <a:pt x="0" y="10715"/>
                  </a:lnTo>
                  <a:lnTo>
                    <a:pt x="9523" y="10715"/>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25"/>
            <p:cNvSpPr/>
            <p:nvPr/>
          </p:nvSpPr>
          <p:spPr>
            <a:xfrm>
              <a:off x="3122086" y="573137"/>
              <a:ext cx="147916" cy="166431"/>
            </a:xfrm>
            <a:custGeom>
              <a:avLst/>
              <a:gdLst/>
              <a:ahLst/>
              <a:cxnLst/>
              <a:rect l="l" t="t" r="r" b="b"/>
              <a:pathLst>
                <a:path w="9523" h="10715" extrusionOk="0">
                  <a:moveTo>
                    <a:pt x="0" y="1"/>
                  </a:moveTo>
                  <a:lnTo>
                    <a:pt x="0" y="10715"/>
                  </a:lnTo>
                  <a:lnTo>
                    <a:pt x="9523" y="10715"/>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25"/>
            <p:cNvSpPr/>
            <p:nvPr/>
          </p:nvSpPr>
          <p:spPr>
            <a:xfrm>
              <a:off x="3269986" y="573137"/>
              <a:ext cx="147932" cy="166431"/>
            </a:xfrm>
            <a:custGeom>
              <a:avLst/>
              <a:gdLst/>
              <a:ahLst/>
              <a:cxnLst/>
              <a:rect l="l" t="t" r="r" b="b"/>
              <a:pathLst>
                <a:path w="9524" h="10715" extrusionOk="0">
                  <a:moveTo>
                    <a:pt x="1" y="1"/>
                  </a:moveTo>
                  <a:lnTo>
                    <a:pt x="1" y="10715"/>
                  </a:lnTo>
                  <a:lnTo>
                    <a:pt x="9524" y="10715"/>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25"/>
            <p:cNvSpPr/>
            <p:nvPr/>
          </p:nvSpPr>
          <p:spPr>
            <a:xfrm>
              <a:off x="3417902" y="573137"/>
              <a:ext cx="147932" cy="166431"/>
            </a:xfrm>
            <a:custGeom>
              <a:avLst/>
              <a:gdLst/>
              <a:ahLst/>
              <a:cxnLst/>
              <a:rect l="l" t="t" r="r" b="b"/>
              <a:pathLst>
                <a:path w="9524" h="10715" extrusionOk="0">
                  <a:moveTo>
                    <a:pt x="1" y="1"/>
                  </a:moveTo>
                  <a:lnTo>
                    <a:pt x="1" y="10715"/>
                  </a:lnTo>
                  <a:lnTo>
                    <a:pt x="9523" y="10715"/>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25"/>
            <p:cNvSpPr/>
            <p:nvPr/>
          </p:nvSpPr>
          <p:spPr>
            <a:xfrm>
              <a:off x="2530406" y="443705"/>
              <a:ext cx="147932" cy="129448"/>
            </a:xfrm>
            <a:custGeom>
              <a:avLst/>
              <a:gdLst/>
              <a:ahLst/>
              <a:cxnLst/>
              <a:rect l="l" t="t" r="r" b="b"/>
              <a:pathLst>
                <a:path w="9524" h="8334" extrusionOk="0">
                  <a:moveTo>
                    <a:pt x="1" y="1"/>
                  </a:moveTo>
                  <a:lnTo>
                    <a:pt x="1" y="8334"/>
                  </a:lnTo>
                  <a:lnTo>
                    <a:pt x="9523" y="833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25"/>
            <p:cNvSpPr/>
            <p:nvPr/>
          </p:nvSpPr>
          <p:spPr>
            <a:xfrm>
              <a:off x="2678322" y="443705"/>
              <a:ext cx="129448" cy="129448"/>
            </a:xfrm>
            <a:custGeom>
              <a:avLst/>
              <a:gdLst/>
              <a:ahLst/>
              <a:cxnLst/>
              <a:rect l="l" t="t" r="r" b="b"/>
              <a:pathLst>
                <a:path w="8334" h="8334" extrusionOk="0">
                  <a:moveTo>
                    <a:pt x="0" y="1"/>
                  </a:moveTo>
                  <a:lnTo>
                    <a:pt x="0" y="8334"/>
                  </a:lnTo>
                  <a:lnTo>
                    <a:pt x="8333" y="8334"/>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25"/>
            <p:cNvSpPr/>
            <p:nvPr/>
          </p:nvSpPr>
          <p:spPr>
            <a:xfrm>
              <a:off x="2807755" y="443705"/>
              <a:ext cx="166431" cy="129448"/>
            </a:xfrm>
            <a:custGeom>
              <a:avLst/>
              <a:gdLst/>
              <a:ahLst/>
              <a:cxnLst/>
              <a:rect l="l" t="t" r="r" b="b"/>
              <a:pathLst>
                <a:path w="10715" h="8334" extrusionOk="0">
                  <a:moveTo>
                    <a:pt x="0" y="1"/>
                  </a:moveTo>
                  <a:lnTo>
                    <a:pt x="0" y="8334"/>
                  </a:lnTo>
                  <a:lnTo>
                    <a:pt x="10714" y="8334"/>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25"/>
            <p:cNvSpPr/>
            <p:nvPr/>
          </p:nvSpPr>
          <p:spPr>
            <a:xfrm>
              <a:off x="2974170" y="443705"/>
              <a:ext cx="147932" cy="129448"/>
            </a:xfrm>
            <a:custGeom>
              <a:avLst/>
              <a:gdLst/>
              <a:ahLst/>
              <a:cxnLst/>
              <a:rect l="l" t="t" r="r" b="b"/>
              <a:pathLst>
                <a:path w="9524" h="8334" extrusionOk="0">
                  <a:moveTo>
                    <a:pt x="0" y="1"/>
                  </a:moveTo>
                  <a:lnTo>
                    <a:pt x="0" y="8334"/>
                  </a:lnTo>
                  <a:lnTo>
                    <a:pt x="9523" y="833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25"/>
            <p:cNvSpPr/>
            <p:nvPr/>
          </p:nvSpPr>
          <p:spPr>
            <a:xfrm>
              <a:off x="3122086" y="443705"/>
              <a:ext cx="147916" cy="129448"/>
            </a:xfrm>
            <a:custGeom>
              <a:avLst/>
              <a:gdLst/>
              <a:ahLst/>
              <a:cxnLst/>
              <a:rect l="l" t="t" r="r" b="b"/>
              <a:pathLst>
                <a:path w="9523" h="8334" extrusionOk="0">
                  <a:moveTo>
                    <a:pt x="0" y="1"/>
                  </a:moveTo>
                  <a:lnTo>
                    <a:pt x="0" y="8334"/>
                  </a:lnTo>
                  <a:lnTo>
                    <a:pt x="9523" y="833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25"/>
            <p:cNvSpPr/>
            <p:nvPr/>
          </p:nvSpPr>
          <p:spPr>
            <a:xfrm>
              <a:off x="3269986" y="443705"/>
              <a:ext cx="147932" cy="129448"/>
            </a:xfrm>
            <a:custGeom>
              <a:avLst/>
              <a:gdLst/>
              <a:ahLst/>
              <a:cxnLst/>
              <a:rect l="l" t="t" r="r" b="b"/>
              <a:pathLst>
                <a:path w="9524" h="8334" extrusionOk="0">
                  <a:moveTo>
                    <a:pt x="1" y="1"/>
                  </a:moveTo>
                  <a:lnTo>
                    <a:pt x="1" y="8334"/>
                  </a:lnTo>
                  <a:lnTo>
                    <a:pt x="9524" y="8334"/>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25"/>
            <p:cNvSpPr/>
            <p:nvPr/>
          </p:nvSpPr>
          <p:spPr>
            <a:xfrm>
              <a:off x="3417902" y="443705"/>
              <a:ext cx="147932" cy="129448"/>
            </a:xfrm>
            <a:custGeom>
              <a:avLst/>
              <a:gdLst/>
              <a:ahLst/>
              <a:cxnLst/>
              <a:rect l="l" t="t" r="r" b="b"/>
              <a:pathLst>
                <a:path w="9524" h="8334" extrusionOk="0">
                  <a:moveTo>
                    <a:pt x="1" y="1"/>
                  </a:moveTo>
                  <a:lnTo>
                    <a:pt x="1" y="8334"/>
                  </a:lnTo>
                  <a:lnTo>
                    <a:pt x="9523" y="833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25"/>
            <p:cNvSpPr/>
            <p:nvPr/>
          </p:nvSpPr>
          <p:spPr>
            <a:xfrm>
              <a:off x="2530406" y="27732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25"/>
            <p:cNvSpPr/>
            <p:nvPr/>
          </p:nvSpPr>
          <p:spPr>
            <a:xfrm>
              <a:off x="2678322" y="27732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25"/>
            <p:cNvSpPr/>
            <p:nvPr/>
          </p:nvSpPr>
          <p:spPr>
            <a:xfrm>
              <a:off x="2807755" y="27732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25"/>
            <p:cNvSpPr/>
            <p:nvPr/>
          </p:nvSpPr>
          <p:spPr>
            <a:xfrm>
              <a:off x="2974170" y="27732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25"/>
            <p:cNvSpPr/>
            <p:nvPr/>
          </p:nvSpPr>
          <p:spPr>
            <a:xfrm>
              <a:off x="3122086" y="27732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25"/>
            <p:cNvSpPr/>
            <p:nvPr/>
          </p:nvSpPr>
          <p:spPr>
            <a:xfrm>
              <a:off x="3269986" y="27732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25"/>
            <p:cNvSpPr/>
            <p:nvPr/>
          </p:nvSpPr>
          <p:spPr>
            <a:xfrm>
              <a:off x="2530406" y="129404"/>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25"/>
            <p:cNvSpPr/>
            <p:nvPr/>
          </p:nvSpPr>
          <p:spPr>
            <a:xfrm>
              <a:off x="2678322" y="129404"/>
              <a:ext cx="129448" cy="147932"/>
            </a:xfrm>
            <a:custGeom>
              <a:avLst/>
              <a:gdLst/>
              <a:ahLst/>
              <a:cxnLst/>
              <a:rect l="l" t="t" r="r" b="b"/>
              <a:pathLst>
                <a:path w="8334"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25"/>
            <p:cNvSpPr/>
            <p:nvPr/>
          </p:nvSpPr>
          <p:spPr>
            <a:xfrm>
              <a:off x="2807755" y="129404"/>
              <a:ext cx="166431" cy="147932"/>
            </a:xfrm>
            <a:custGeom>
              <a:avLst/>
              <a:gdLst/>
              <a:ahLst/>
              <a:cxnLst/>
              <a:rect l="l" t="t" r="r" b="b"/>
              <a:pathLst>
                <a:path w="10715" h="9524" extrusionOk="0">
                  <a:moveTo>
                    <a:pt x="0" y="1"/>
                  </a:moveTo>
                  <a:lnTo>
                    <a:pt x="0" y="9523"/>
                  </a:lnTo>
                  <a:lnTo>
                    <a:pt x="10714" y="9523"/>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25"/>
            <p:cNvSpPr/>
            <p:nvPr/>
          </p:nvSpPr>
          <p:spPr>
            <a:xfrm>
              <a:off x="2974170" y="129404"/>
              <a:ext cx="147932" cy="147932"/>
            </a:xfrm>
            <a:custGeom>
              <a:avLst/>
              <a:gdLst/>
              <a:ahLst/>
              <a:cxnLst/>
              <a:rect l="l" t="t" r="r" b="b"/>
              <a:pathLst>
                <a:path w="9524"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25"/>
            <p:cNvSpPr/>
            <p:nvPr/>
          </p:nvSpPr>
          <p:spPr>
            <a:xfrm>
              <a:off x="3122086" y="129404"/>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25"/>
            <p:cNvSpPr/>
            <p:nvPr/>
          </p:nvSpPr>
          <p:spPr>
            <a:xfrm>
              <a:off x="2530406" y="-12"/>
              <a:ext cx="147932" cy="129432"/>
            </a:xfrm>
            <a:custGeom>
              <a:avLst/>
              <a:gdLst/>
              <a:ahLst/>
              <a:cxnLst/>
              <a:rect l="l" t="t" r="r" b="b"/>
              <a:pathLst>
                <a:path w="9524" h="8333"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25"/>
            <p:cNvSpPr/>
            <p:nvPr/>
          </p:nvSpPr>
          <p:spPr>
            <a:xfrm>
              <a:off x="2678322" y="-12"/>
              <a:ext cx="129448" cy="129432"/>
            </a:xfrm>
            <a:custGeom>
              <a:avLst/>
              <a:gdLst/>
              <a:ahLst/>
              <a:cxnLst/>
              <a:rect l="l" t="t" r="r" b="b"/>
              <a:pathLst>
                <a:path w="8334" h="8333"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25"/>
            <p:cNvSpPr/>
            <p:nvPr/>
          </p:nvSpPr>
          <p:spPr>
            <a:xfrm>
              <a:off x="2807755" y="-12"/>
              <a:ext cx="166431" cy="129432"/>
            </a:xfrm>
            <a:custGeom>
              <a:avLst/>
              <a:gdLst/>
              <a:ahLst/>
              <a:cxnLst/>
              <a:rect l="l" t="t" r="r" b="b"/>
              <a:pathLst>
                <a:path w="10715" h="8333" extrusionOk="0">
                  <a:moveTo>
                    <a:pt x="0" y="0"/>
                  </a:moveTo>
                  <a:lnTo>
                    <a:pt x="0" y="8333"/>
                  </a:lnTo>
                  <a:lnTo>
                    <a:pt x="10714" y="833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25"/>
            <p:cNvSpPr/>
            <p:nvPr/>
          </p:nvSpPr>
          <p:spPr>
            <a:xfrm>
              <a:off x="2974170" y="-12"/>
              <a:ext cx="147932" cy="129432"/>
            </a:xfrm>
            <a:custGeom>
              <a:avLst/>
              <a:gdLst/>
              <a:ahLst/>
              <a:cxnLst/>
              <a:rect l="l" t="t" r="r" b="b"/>
              <a:pathLst>
                <a:path w="9524" h="8333"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1" name="Google Shape;5151;p25"/>
          <p:cNvGrpSpPr/>
          <p:nvPr/>
        </p:nvGrpSpPr>
        <p:grpSpPr>
          <a:xfrm flipH="1">
            <a:off x="4062359" y="461843"/>
            <a:ext cx="1019282" cy="509637"/>
            <a:chOff x="311697" y="-12"/>
            <a:chExt cx="4437449" cy="2218709"/>
          </a:xfrm>
        </p:grpSpPr>
        <p:sp>
          <p:nvSpPr>
            <p:cNvPr id="5152" name="Google Shape;5152;p25"/>
            <p:cNvSpPr/>
            <p:nvPr/>
          </p:nvSpPr>
          <p:spPr>
            <a:xfrm>
              <a:off x="2400974" y="2070781"/>
              <a:ext cx="129448" cy="147916"/>
            </a:xfrm>
            <a:custGeom>
              <a:avLst/>
              <a:gdLst/>
              <a:ahLst/>
              <a:cxnLst/>
              <a:rect l="l" t="t" r="r" b="b"/>
              <a:pathLst>
                <a:path w="8334" h="9523" extrusionOk="0">
                  <a:moveTo>
                    <a:pt x="1" y="0"/>
                  </a:moveTo>
                  <a:lnTo>
                    <a:pt x="1" y="9523"/>
                  </a:lnTo>
                  <a:lnTo>
                    <a:pt x="8334" y="952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25"/>
            <p:cNvSpPr/>
            <p:nvPr/>
          </p:nvSpPr>
          <p:spPr>
            <a:xfrm>
              <a:off x="2253074"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25"/>
            <p:cNvSpPr/>
            <p:nvPr/>
          </p:nvSpPr>
          <p:spPr>
            <a:xfrm>
              <a:off x="2086674" y="2070781"/>
              <a:ext cx="166415" cy="147916"/>
            </a:xfrm>
            <a:custGeom>
              <a:avLst/>
              <a:gdLst/>
              <a:ahLst/>
              <a:cxnLst/>
              <a:rect l="l" t="t" r="r" b="b"/>
              <a:pathLst>
                <a:path w="10714" h="9523" extrusionOk="0">
                  <a:moveTo>
                    <a:pt x="1" y="0"/>
                  </a:moveTo>
                  <a:lnTo>
                    <a:pt x="1"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25"/>
            <p:cNvSpPr/>
            <p:nvPr/>
          </p:nvSpPr>
          <p:spPr>
            <a:xfrm>
              <a:off x="1957242" y="2070781"/>
              <a:ext cx="129448" cy="147916"/>
            </a:xfrm>
            <a:custGeom>
              <a:avLst/>
              <a:gdLst/>
              <a:ahLst/>
              <a:cxnLst/>
              <a:rect l="l" t="t" r="r" b="b"/>
              <a:pathLst>
                <a:path w="8334" h="9523" extrusionOk="0">
                  <a:moveTo>
                    <a:pt x="1" y="0"/>
                  </a:moveTo>
                  <a:lnTo>
                    <a:pt x="1" y="9523"/>
                  </a:lnTo>
                  <a:lnTo>
                    <a:pt x="8334" y="952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25"/>
            <p:cNvSpPr/>
            <p:nvPr/>
          </p:nvSpPr>
          <p:spPr>
            <a:xfrm>
              <a:off x="1790857" y="2070781"/>
              <a:ext cx="166400" cy="147916"/>
            </a:xfrm>
            <a:custGeom>
              <a:avLst/>
              <a:gdLst/>
              <a:ahLst/>
              <a:cxnLst/>
              <a:rect l="l" t="t" r="r" b="b"/>
              <a:pathLst>
                <a:path w="10713" h="9523" extrusionOk="0">
                  <a:moveTo>
                    <a:pt x="0" y="0"/>
                  </a:moveTo>
                  <a:lnTo>
                    <a:pt x="0"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25"/>
            <p:cNvSpPr/>
            <p:nvPr/>
          </p:nvSpPr>
          <p:spPr>
            <a:xfrm>
              <a:off x="1642910"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25"/>
            <p:cNvSpPr/>
            <p:nvPr/>
          </p:nvSpPr>
          <p:spPr>
            <a:xfrm>
              <a:off x="1513494" y="2070781"/>
              <a:ext cx="129432" cy="147916"/>
            </a:xfrm>
            <a:custGeom>
              <a:avLst/>
              <a:gdLst/>
              <a:ahLst/>
              <a:cxnLst/>
              <a:rect l="l" t="t" r="r" b="b"/>
              <a:pathLst>
                <a:path w="8333"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25"/>
            <p:cNvSpPr/>
            <p:nvPr/>
          </p:nvSpPr>
          <p:spPr>
            <a:xfrm>
              <a:off x="1347094" y="2070781"/>
              <a:ext cx="166415" cy="147916"/>
            </a:xfrm>
            <a:custGeom>
              <a:avLst/>
              <a:gdLst/>
              <a:ahLst/>
              <a:cxnLst/>
              <a:rect l="l" t="t" r="r" b="b"/>
              <a:pathLst>
                <a:path w="10714" h="9523" extrusionOk="0">
                  <a:moveTo>
                    <a:pt x="1" y="0"/>
                  </a:moveTo>
                  <a:lnTo>
                    <a:pt x="1"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25"/>
            <p:cNvSpPr/>
            <p:nvPr/>
          </p:nvSpPr>
          <p:spPr>
            <a:xfrm>
              <a:off x="1199178"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25"/>
            <p:cNvSpPr/>
            <p:nvPr/>
          </p:nvSpPr>
          <p:spPr>
            <a:xfrm>
              <a:off x="1069761" y="2070781"/>
              <a:ext cx="129432" cy="147916"/>
            </a:xfrm>
            <a:custGeom>
              <a:avLst/>
              <a:gdLst/>
              <a:ahLst/>
              <a:cxnLst/>
              <a:rect l="l" t="t" r="r" b="b"/>
              <a:pathLst>
                <a:path w="8333"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25"/>
            <p:cNvSpPr/>
            <p:nvPr/>
          </p:nvSpPr>
          <p:spPr>
            <a:xfrm>
              <a:off x="903361" y="2070781"/>
              <a:ext cx="166415" cy="147916"/>
            </a:xfrm>
            <a:custGeom>
              <a:avLst/>
              <a:gdLst/>
              <a:ahLst/>
              <a:cxnLst/>
              <a:rect l="l" t="t" r="r" b="b"/>
              <a:pathLst>
                <a:path w="10714" h="9523" extrusionOk="0">
                  <a:moveTo>
                    <a:pt x="0" y="0"/>
                  </a:moveTo>
                  <a:lnTo>
                    <a:pt x="0"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25"/>
            <p:cNvSpPr/>
            <p:nvPr/>
          </p:nvSpPr>
          <p:spPr>
            <a:xfrm>
              <a:off x="755430"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25"/>
            <p:cNvSpPr/>
            <p:nvPr/>
          </p:nvSpPr>
          <p:spPr>
            <a:xfrm>
              <a:off x="625998" y="2070781"/>
              <a:ext cx="129448" cy="147916"/>
            </a:xfrm>
            <a:custGeom>
              <a:avLst/>
              <a:gdLst/>
              <a:ahLst/>
              <a:cxnLst/>
              <a:rect l="l" t="t" r="r" b="b"/>
              <a:pathLst>
                <a:path w="8334"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25"/>
            <p:cNvSpPr/>
            <p:nvPr/>
          </p:nvSpPr>
          <p:spPr>
            <a:xfrm>
              <a:off x="2400974" y="1922865"/>
              <a:ext cx="129448" cy="147932"/>
            </a:xfrm>
            <a:custGeom>
              <a:avLst/>
              <a:gdLst/>
              <a:ahLst/>
              <a:cxnLst/>
              <a:rect l="l" t="t" r="r" b="b"/>
              <a:pathLst>
                <a:path w="8334" h="9524" extrusionOk="0">
                  <a:moveTo>
                    <a:pt x="1" y="1"/>
                  </a:moveTo>
                  <a:lnTo>
                    <a:pt x="1" y="9523"/>
                  </a:lnTo>
                  <a:lnTo>
                    <a:pt x="8334" y="952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25"/>
            <p:cNvSpPr/>
            <p:nvPr/>
          </p:nvSpPr>
          <p:spPr>
            <a:xfrm>
              <a:off x="2253074"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25"/>
            <p:cNvSpPr/>
            <p:nvPr/>
          </p:nvSpPr>
          <p:spPr>
            <a:xfrm>
              <a:off x="2086674"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25"/>
            <p:cNvSpPr/>
            <p:nvPr/>
          </p:nvSpPr>
          <p:spPr>
            <a:xfrm>
              <a:off x="1957242" y="1922865"/>
              <a:ext cx="129448" cy="147932"/>
            </a:xfrm>
            <a:custGeom>
              <a:avLst/>
              <a:gdLst/>
              <a:ahLst/>
              <a:cxnLst/>
              <a:rect l="l" t="t" r="r" b="b"/>
              <a:pathLst>
                <a:path w="8334" h="9524" extrusionOk="0">
                  <a:moveTo>
                    <a:pt x="1" y="1"/>
                  </a:moveTo>
                  <a:lnTo>
                    <a:pt x="1" y="9523"/>
                  </a:lnTo>
                  <a:lnTo>
                    <a:pt x="8334" y="952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25"/>
            <p:cNvSpPr/>
            <p:nvPr/>
          </p:nvSpPr>
          <p:spPr>
            <a:xfrm>
              <a:off x="1790857" y="1922865"/>
              <a:ext cx="166400" cy="147932"/>
            </a:xfrm>
            <a:custGeom>
              <a:avLst/>
              <a:gdLst/>
              <a:ahLst/>
              <a:cxnLst/>
              <a:rect l="l" t="t" r="r" b="b"/>
              <a:pathLst>
                <a:path w="10713" h="9524" extrusionOk="0">
                  <a:moveTo>
                    <a:pt x="0" y="1"/>
                  </a:moveTo>
                  <a:lnTo>
                    <a:pt x="0"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25"/>
            <p:cNvSpPr/>
            <p:nvPr/>
          </p:nvSpPr>
          <p:spPr>
            <a:xfrm>
              <a:off x="1642910"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25"/>
            <p:cNvSpPr/>
            <p:nvPr/>
          </p:nvSpPr>
          <p:spPr>
            <a:xfrm>
              <a:off x="1513494" y="1922865"/>
              <a:ext cx="129432" cy="147932"/>
            </a:xfrm>
            <a:custGeom>
              <a:avLst/>
              <a:gdLst/>
              <a:ahLst/>
              <a:cxnLst/>
              <a:rect l="l" t="t" r="r" b="b"/>
              <a:pathLst>
                <a:path w="8333"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25"/>
            <p:cNvSpPr/>
            <p:nvPr/>
          </p:nvSpPr>
          <p:spPr>
            <a:xfrm>
              <a:off x="1347094"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25"/>
            <p:cNvSpPr/>
            <p:nvPr/>
          </p:nvSpPr>
          <p:spPr>
            <a:xfrm>
              <a:off x="1199178"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25"/>
            <p:cNvSpPr/>
            <p:nvPr/>
          </p:nvSpPr>
          <p:spPr>
            <a:xfrm>
              <a:off x="1069761" y="1922865"/>
              <a:ext cx="129432" cy="147932"/>
            </a:xfrm>
            <a:custGeom>
              <a:avLst/>
              <a:gdLst/>
              <a:ahLst/>
              <a:cxnLst/>
              <a:rect l="l" t="t" r="r" b="b"/>
              <a:pathLst>
                <a:path w="8333"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25"/>
            <p:cNvSpPr/>
            <p:nvPr/>
          </p:nvSpPr>
          <p:spPr>
            <a:xfrm>
              <a:off x="903361" y="1922865"/>
              <a:ext cx="166415" cy="147932"/>
            </a:xfrm>
            <a:custGeom>
              <a:avLst/>
              <a:gdLst/>
              <a:ahLst/>
              <a:cxnLst/>
              <a:rect l="l" t="t" r="r" b="b"/>
              <a:pathLst>
                <a:path w="10714" h="9524" extrusionOk="0">
                  <a:moveTo>
                    <a:pt x="0" y="1"/>
                  </a:moveTo>
                  <a:lnTo>
                    <a:pt x="0"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25"/>
            <p:cNvSpPr/>
            <p:nvPr/>
          </p:nvSpPr>
          <p:spPr>
            <a:xfrm>
              <a:off x="755430"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25"/>
            <p:cNvSpPr/>
            <p:nvPr/>
          </p:nvSpPr>
          <p:spPr>
            <a:xfrm>
              <a:off x="625998" y="1922865"/>
              <a:ext cx="129448" cy="147932"/>
            </a:xfrm>
            <a:custGeom>
              <a:avLst/>
              <a:gdLst/>
              <a:ahLst/>
              <a:cxnLst/>
              <a:rect l="l" t="t" r="r" b="b"/>
              <a:pathLst>
                <a:path w="8334"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25"/>
            <p:cNvSpPr/>
            <p:nvPr/>
          </p:nvSpPr>
          <p:spPr>
            <a:xfrm>
              <a:off x="459598"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25"/>
            <p:cNvSpPr/>
            <p:nvPr/>
          </p:nvSpPr>
          <p:spPr>
            <a:xfrm>
              <a:off x="311697"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25"/>
            <p:cNvSpPr/>
            <p:nvPr/>
          </p:nvSpPr>
          <p:spPr>
            <a:xfrm>
              <a:off x="2400974" y="175648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25"/>
            <p:cNvSpPr/>
            <p:nvPr/>
          </p:nvSpPr>
          <p:spPr>
            <a:xfrm>
              <a:off x="2253074"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25"/>
            <p:cNvSpPr/>
            <p:nvPr/>
          </p:nvSpPr>
          <p:spPr>
            <a:xfrm>
              <a:off x="2086674"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25"/>
            <p:cNvSpPr/>
            <p:nvPr/>
          </p:nvSpPr>
          <p:spPr>
            <a:xfrm>
              <a:off x="1957242" y="175648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25"/>
            <p:cNvSpPr/>
            <p:nvPr/>
          </p:nvSpPr>
          <p:spPr>
            <a:xfrm>
              <a:off x="1790857" y="175648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25"/>
            <p:cNvSpPr/>
            <p:nvPr/>
          </p:nvSpPr>
          <p:spPr>
            <a:xfrm>
              <a:off x="1642910"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25"/>
            <p:cNvSpPr/>
            <p:nvPr/>
          </p:nvSpPr>
          <p:spPr>
            <a:xfrm>
              <a:off x="1513494" y="175648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25"/>
            <p:cNvSpPr/>
            <p:nvPr/>
          </p:nvSpPr>
          <p:spPr>
            <a:xfrm>
              <a:off x="1347094"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25"/>
            <p:cNvSpPr/>
            <p:nvPr/>
          </p:nvSpPr>
          <p:spPr>
            <a:xfrm>
              <a:off x="1199178"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25"/>
            <p:cNvSpPr/>
            <p:nvPr/>
          </p:nvSpPr>
          <p:spPr>
            <a:xfrm>
              <a:off x="1069761" y="175648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25"/>
            <p:cNvSpPr/>
            <p:nvPr/>
          </p:nvSpPr>
          <p:spPr>
            <a:xfrm>
              <a:off x="903361" y="1756480"/>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25"/>
            <p:cNvSpPr/>
            <p:nvPr/>
          </p:nvSpPr>
          <p:spPr>
            <a:xfrm>
              <a:off x="755430"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25"/>
            <p:cNvSpPr/>
            <p:nvPr/>
          </p:nvSpPr>
          <p:spPr>
            <a:xfrm>
              <a:off x="625998" y="175648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25"/>
            <p:cNvSpPr/>
            <p:nvPr/>
          </p:nvSpPr>
          <p:spPr>
            <a:xfrm>
              <a:off x="459598"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25"/>
            <p:cNvSpPr/>
            <p:nvPr/>
          </p:nvSpPr>
          <p:spPr>
            <a:xfrm>
              <a:off x="311697"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25"/>
            <p:cNvSpPr/>
            <p:nvPr/>
          </p:nvSpPr>
          <p:spPr>
            <a:xfrm>
              <a:off x="2400974" y="1627048"/>
              <a:ext cx="129448" cy="129448"/>
            </a:xfrm>
            <a:custGeom>
              <a:avLst/>
              <a:gdLst/>
              <a:ahLst/>
              <a:cxnLst/>
              <a:rect l="l" t="t" r="r" b="b"/>
              <a:pathLst>
                <a:path w="8334" h="8334" extrusionOk="0">
                  <a:moveTo>
                    <a:pt x="1" y="0"/>
                  </a:moveTo>
                  <a:lnTo>
                    <a:pt x="1" y="8333"/>
                  </a:lnTo>
                  <a:lnTo>
                    <a:pt x="8334" y="833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25"/>
            <p:cNvSpPr/>
            <p:nvPr/>
          </p:nvSpPr>
          <p:spPr>
            <a:xfrm>
              <a:off x="2253074"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25"/>
            <p:cNvSpPr/>
            <p:nvPr/>
          </p:nvSpPr>
          <p:spPr>
            <a:xfrm>
              <a:off x="2086674"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25"/>
            <p:cNvSpPr/>
            <p:nvPr/>
          </p:nvSpPr>
          <p:spPr>
            <a:xfrm>
              <a:off x="1957242" y="1627048"/>
              <a:ext cx="129448" cy="129448"/>
            </a:xfrm>
            <a:custGeom>
              <a:avLst/>
              <a:gdLst/>
              <a:ahLst/>
              <a:cxnLst/>
              <a:rect l="l" t="t" r="r" b="b"/>
              <a:pathLst>
                <a:path w="8334" h="8334" extrusionOk="0">
                  <a:moveTo>
                    <a:pt x="1" y="0"/>
                  </a:moveTo>
                  <a:lnTo>
                    <a:pt x="1" y="8333"/>
                  </a:lnTo>
                  <a:lnTo>
                    <a:pt x="8334" y="833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25"/>
            <p:cNvSpPr/>
            <p:nvPr/>
          </p:nvSpPr>
          <p:spPr>
            <a:xfrm>
              <a:off x="1790857" y="1627048"/>
              <a:ext cx="166400" cy="129448"/>
            </a:xfrm>
            <a:custGeom>
              <a:avLst/>
              <a:gdLst/>
              <a:ahLst/>
              <a:cxnLst/>
              <a:rect l="l" t="t" r="r" b="b"/>
              <a:pathLst>
                <a:path w="10713" h="8334" extrusionOk="0">
                  <a:moveTo>
                    <a:pt x="0" y="0"/>
                  </a:moveTo>
                  <a:lnTo>
                    <a:pt x="0"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25"/>
            <p:cNvSpPr/>
            <p:nvPr/>
          </p:nvSpPr>
          <p:spPr>
            <a:xfrm>
              <a:off x="1642910"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25"/>
            <p:cNvSpPr/>
            <p:nvPr/>
          </p:nvSpPr>
          <p:spPr>
            <a:xfrm>
              <a:off x="1513494" y="1627048"/>
              <a:ext cx="129432" cy="129448"/>
            </a:xfrm>
            <a:custGeom>
              <a:avLst/>
              <a:gdLst/>
              <a:ahLst/>
              <a:cxnLst/>
              <a:rect l="l" t="t" r="r" b="b"/>
              <a:pathLst>
                <a:path w="8333"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25"/>
            <p:cNvSpPr/>
            <p:nvPr/>
          </p:nvSpPr>
          <p:spPr>
            <a:xfrm>
              <a:off x="1347094"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25"/>
            <p:cNvSpPr/>
            <p:nvPr/>
          </p:nvSpPr>
          <p:spPr>
            <a:xfrm>
              <a:off x="1199178"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25"/>
            <p:cNvSpPr/>
            <p:nvPr/>
          </p:nvSpPr>
          <p:spPr>
            <a:xfrm>
              <a:off x="1069761" y="1627048"/>
              <a:ext cx="129432" cy="129448"/>
            </a:xfrm>
            <a:custGeom>
              <a:avLst/>
              <a:gdLst/>
              <a:ahLst/>
              <a:cxnLst/>
              <a:rect l="l" t="t" r="r" b="b"/>
              <a:pathLst>
                <a:path w="8333"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25"/>
            <p:cNvSpPr/>
            <p:nvPr/>
          </p:nvSpPr>
          <p:spPr>
            <a:xfrm>
              <a:off x="903361" y="1627048"/>
              <a:ext cx="166415" cy="129448"/>
            </a:xfrm>
            <a:custGeom>
              <a:avLst/>
              <a:gdLst/>
              <a:ahLst/>
              <a:cxnLst/>
              <a:rect l="l" t="t" r="r" b="b"/>
              <a:pathLst>
                <a:path w="10714" h="8334" extrusionOk="0">
                  <a:moveTo>
                    <a:pt x="0" y="0"/>
                  </a:moveTo>
                  <a:lnTo>
                    <a:pt x="0"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25"/>
            <p:cNvSpPr/>
            <p:nvPr/>
          </p:nvSpPr>
          <p:spPr>
            <a:xfrm>
              <a:off x="755430"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25"/>
            <p:cNvSpPr/>
            <p:nvPr/>
          </p:nvSpPr>
          <p:spPr>
            <a:xfrm>
              <a:off x="625998" y="1627048"/>
              <a:ext cx="129448" cy="129448"/>
            </a:xfrm>
            <a:custGeom>
              <a:avLst/>
              <a:gdLst/>
              <a:ahLst/>
              <a:cxnLst/>
              <a:rect l="l" t="t" r="r" b="b"/>
              <a:pathLst>
                <a:path w="8334"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25"/>
            <p:cNvSpPr/>
            <p:nvPr/>
          </p:nvSpPr>
          <p:spPr>
            <a:xfrm>
              <a:off x="459598"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25"/>
            <p:cNvSpPr/>
            <p:nvPr/>
          </p:nvSpPr>
          <p:spPr>
            <a:xfrm>
              <a:off x="311697"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25"/>
            <p:cNvSpPr/>
            <p:nvPr/>
          </p:nvSpPr>
          <p:spPr>
            <a:xfrm>
              <a:off x="2400974" y="1460633"/>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25"/>
            <p:cNvSpPr/>
            <p:nvPr/>
          </p:nvSpPr>
          <p:spPr>
            <a:xfrm>
              <a:off x="2253074"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25"/>
            <p:cNvSpPr/>
            <p:nvPr/>
          </p:nvSpPr>
          <p:spPr>
            <a:xfrm>
              <a:off x="2086674"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25"/>
            <p:cNvSpPr/>
            <p:nvPr/>
          </p:nvSpPr>
          <p:spPr>
            <a:xfrm>
              <a:off x="1957242" y="1460633"/>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25"/>
            <p:cNvSpPr/>
            <p:nvPr/>
          </p:nvSpPr>
          <p:spPr>
            <a:xfrm>
              <a:off x="1790857" y="1460633"/>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25"/>
            <p:cNvSpPr/>
            <p:nvPr/>
          </p:nvSpPr>
          <p:spPr>
            <a:xfrm>
              <a:off x="1642910"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25"/>
            <p:cNvSpPr/>
            <p:nvPr/>
          </p:nvSpPr>
          <p:spPr>
            <a:xfrm>
              <a:off x="1513494" y="1460633"/>
              <a:ext cx="129432" cy="166400"/>
            </a:xfrm>
            <a:custGeom>
              <a:avLst/>
              <a:gdLst/>
              <a:ahLst/>
              <a:cxnLst/>
              <a:rect l="l" t="t" r="r" b="b"/>
              <a:pathLst>
                <a:path w="8333"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25"/>
            <p:cNvSpPr/>
            <p:nvPr/>
          </p:nvSpPr>
          <p:spPr>
            <a:xfrm>
              <a:off x="1347094"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25"/>
            <p:cNvSpPr/>
            <p:nvPr/>
          </p:nvSpPr>
          <p:spPr>
            <a:xfrm>
              <a:off x="1199178"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25"/>
            <p:cNvSpPr/>
            <p:nvPr/>
          </p:nvSpPr>
          <p:spPr>
            <a:xfrm>
              <a:off x="1069761" y="1460633"/>
              <a:ext cx="129432" cy="166400"/>
            </a:xfrm>
            <a:custGeom>
              <a:avLst/>
              <a:gdLst/>
              <a:ahLst/>
              <a:cxnLst/>
              <a:rect l="l" t="t" r="r" b="b"/>
              <a:pathLst>
                <a:path w="8333"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25"/>
            <p:cNvSpPr/>
            <p:nvPr/>
          </p:nvSpPr>
          <p:spPr>
            <a:xfrm>
              <a:off x="903361" y="1460633"/>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25"/>
            <p:cNvSpPr/>
            <p:nvPr/>
          </p:nvSpPr>
          <p:spPr>
            <a:xfrm>
              <a:off x="755430"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25"/>
            <p:cNvSpPr/>
            <p:nvPr/>
          </p:nvSpPr>
          <p:spPr>
            <a:xfrm>
              <a:off x="625998" y="1460633"/>
              <a:ext cx="129448" cy="166400"/>
            </a:xfrm>
            <a:custGeom>
              <a:avLst/>
              <a:gdLst/>
              <a:ahLst/>
              <a:cxnLst/>
              <a:rect l="l" t="t" r="r" b="b"/>
              <a:pathLst>
                <a:path w="8334"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25"/>
            <p:cNvSpPr/>
            <p:nvPr/>
          </p:nvSpPr>
          <p:spPr>
            <a:xfrm>
              <a:off x="459598"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25"/>
            <p:cNvSpPr/>
            <p:nvPr/>
          </p:nvSpPr>
          <p:spPr>
            <a:xfrm>
              <a:off x="311697"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25"/>
            <p:cNvSpPr/>
            <p:nvPr/>
          </p:nvSpPr>
          <p:spPr>
            <a:xfrm>
              <a:off x="2400974" y="1331201"/>
              <a:ext cx="129448" cy="129448"/>
            </a:xfrm>
            <a:custGeom>
              <a:avLst/>
              <a:gdLst/>
              <a:ahLst/>
              <a:cxnLst/>
              <a:rect l="l" t="t" r="r" b="b"/>
              <a:pathLst>
                <a:path w="8334" h="8334" extrusionOk="0">
                  <a:moveTo>
                    <a:pt x="1" y="0"/>
                  </a:moveTo>
                  <a:lnTo>
                    <a:pt x="1" y="8333"/>
                  </a:lnTo>
                  <a:lnTo>
                    <a:pt x="8334" y="833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25"/>
            <p:cNvSpPr/>
            <p:nvPr/>
          </p:nvSpPr>
          <p:spPr>
            <a:xfrm>
              <a:off x="2253074"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25"/>
            <p:cNvSpPr/>
            <p:nvPr/>
          </p:nvSpPr>
          <p:spPr>
            <a:xfrm>
              <a:off x="2086674"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25"/>
            <p:cNvSpPr/>
            <p:nvPr/>
          </p:nvSpPr>
          <p:spPr>
            <a:xfrm>
              <a:off x="1957242" y="1331201"/>
              <a:ext cx="129448" cy="129448"/>
            </a:xfrm>
            <a:custGeom>
              <a:avLst/>
              <a:gdLst/>
              <a:ahLst/>
              <a:cxnLst/>
              <a:rect l="l" t="t" r="r" b="b"/>
              <a:pathLst>
                <a:path w="8334" h="8334" extrusionOk="0">
                  <a:moveTo>
                    <a:pt x="1" y="0"/>
                  </a:moveTo>
                  <a:lnTo>
                    <a:pt x="1" y="8333"/>
                  </a:lnTo>
                  <a:lnTo>
                    <a:pt x="8334" y="833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25"/>
            <p:cNvSpPr/>
            <p:nvPr/>
          </p:nvSpPr>
          <p:spPr>
            <a:xfrm>
              <a:off x="1790857" y="1331201"/>
              <a:ext cx="166400" cy="129448"/>
            </a:xfrm>
            <a:custGeom>
              <a:avLst/>
              <a:gdLst/>
              <a:ahLst/>
              <a:cxnLst/>
              <a:rect l="l" t="t" r="r" b="b"/>
              <a:pathLst>
                <a:path w="10713" h="8334" extrusionOk="0">
                  <a:moveTo>
                    <a:pt x="0" y="0"/>
                  </a:moveTo>
                  <a:lnTo>
                    <a:pt x="0"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25"/>
            <p:cNvSpPr/>
            <p:nvPr/>
          </p:nvSpPr>
          <p:spPr>
            <a:xfrm>
              <a:off x="1642910"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25"/>
            <p:cNvSpPr/>
            <p:nvPr/>
          </p:nvSpPr>
          <p:spPr>
            <a:xfrm>
              <a:off x="1513494" y="1331201"/>
              <a:ext cx="129432" cy="129448"/>
            </a:xfrm>
            <a:custGeom>
              <a:avLst/>
              <a:gdLst/>
              <a:ahLst/>
              <a:cxnLst/>
              <a:rect l="l" t="t" r="r" b="b"/>
              <a:pathLst>
                <a:path w="8333"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25"/>
            <p:cNvSpPr/>
            <p:nvPr/>
          </p:nvSpPr>
          <p:spPr>
            <a:xfrm>
              <a:off x="1347094"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25"/>
            <p:cNvSpPr/>
            <p:nvPr/>
          </p:nvSpPr>
          <p:spPr>
            <a:xfrm>
              <a:off x="1199178"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25"/>
            <p:cNvSpPr/>
            <p:nvPr/>
          </p:nvSpPr>
          <p:spPr>
            <a:xfrm>
              <a:off x="1069761" y="1331201"/>
              <a:ext cx="129432" cy="129448"/>
            </a:xfrm>
            <a:custGeom>
              <a:avLst/>
              <a:gdLst/>
              <a:ahLst/>
              <a:cxnLst/>
              <a:rect l="l" t="t" r="r" b="b"/>
              <a:pathLst>
                <a:path w="8333"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25"/>
            <p:cNvSpPr/>
            <p:nvPr/>
          </p:nvSpPr>
          <p:spPr>
            <a:xfrm>
              <a:off x="903361" y="1331201"/>
              <a:ext cx="166415" cy="129448"/>
            </a:xfrm>
            <a:custGeom>
              <a:avLst/>
              <a:gdLst/>
              <a:ahLst/>
              <a:cxnLst/>
              <a:rect l="l" t="t" r="r" b="b"/>
              <a:pathLst>
                <a:path w="10714" h="8334" extrusionOk="0">
                  <a:moveTo>
                    <a:pt x="0" y="0"/>
                  </a:moveTo>
                  <a:lnTo>
                    <a:pt x="0"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25"/>
            <p:cNvSpPr/>
            <p:nvPr/>
          </p:nvSpPr>
          <p:spPr>
            <a:xfrm>
              <a:off x="755430"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25"/>
            <p:cNvSpPr/>
            <p:nvPr/>
          </p:nvSpPr>
          <p:spPr>
            <a:xfrm>
              <a:off x="625998" y="1331201"/>
              <a:ext cx="129448" cy="129448"/>
            </a:xfrm>
            <a:custGeom>
              <a:avLst/>
              <a:gdLst/>
              <a:ahLst/>
              <a:cxnLst/>
              <a:rect l="l" t="t" r="r" b="b"/>
              <a:pathLst>
                <a:path w="8334"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25"/>
            <p:cNvSpPr/>
            <p:nvPr/>
          </p:nvSpPr>
          <p:spPr>
            <a:xfrm>
              <a:off x="459598"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25"/>
            <p:cNvSpPr/>
            <p:nvPr/>
          </p:nvSpPr>
          <p:spPr>
            <a:xfrm>
              <a:off x="2400974" y="1183285"/>
              <a:ext cx="129448" cy="147932"/>
            </a:xfrm>
            <a:custGeom>
              <a:avLst/>
              <a:gdLst/>
              <a:ahLst/>
              <a:cxnLst/>
              <a:rect l="l" t="t" r="r" b="b"/>
              <a:pathLst>
                <a:path w="8334" h="9524" extrusionOk="0">
                  <a:moveTo>
                    <a:pt x="1" y="1"/>
                  </a:moveTo>
                  <a:lnTo>
                    <a:pt x="1" y="9523"/>
                  </a:lnTo>
                  <a:lnTo>
                    <a:pt x="8334" y="952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25"/>
            <p:cNvSpPr/>
            <p:nvPr/>
          </p:nvSpPr>
          <p:spPr>
            <a:xfrm>
              <a:off x="2253074"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25"/>
            <p:cNvSpPr/>
            <p:nvPr/>
          </p:nvSpPr>
          <p:spPr>
            <a:xfrm>
              <a:off x="2086674" y="118328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25"/>
            <p:cNvSpPr/>
            <p:nvPr/>
          </p:nvSpPr>
          <p:spPr>
            <a:xfrm>
              <a:off x="1957242" y="1183285"/>
              <a:ext cx="129448" cy="147932"/>
            </a:xfrm>
            <a:custGeom>
              <a:avLst/>
              <a:gdLst/>
              <a:ahLst/>
              <a:cxnLst/>
              <a:rect l="l" t="t" r="r" b="b"/>
              <a:pathLst>
                <a:path w="8334" h="9524" extrusionOk="0">
                  <a:moveTo>
                    <a:pt x="1" y="1"/>
                  </a:moveTo>
                  <a:lnTo>
                    <a:pt x="1" y="9523"/>
                  </a:lnTo>
                  <a:lnTo>
                    <a:pt x="8334" y="952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25"/>
            <p:cNvSpPr/>
            <p:nvPr/>
          </p:nvSpPr>
          <p:spPr>
            <a:xfrm>
              <a:off x="1790857" y="1183285"/>
              <a:ext cx="166400" cy="147932"/>
            </a:xfrm>
            <a:custGeom>
              <a:avLst/>
              <a:gdLst/>
              <a:ahLst/>
              <a:cxnLst/>
              <a:rect l="l" t="t" r="r" b="b"/>
              <a:pathLst>
                <a:path w="10713" h="9524" extrusionOk="0">
                  <a:moveTo>
                    <a:pt x="0" y="1"/>
                  </a:moveTo>
                  <a:lnTo>
                    <a:pt x="0"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25"/>
            <p:cNvSpPr/>
            <p:nvPr/>
          </p:nvSpPr>
          <p:spPr>
            <a:xfrm>
              <a:off x="1642910"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25"/>
            <p:cNvSpPr/>
            <p:nvPr/>
          </p:nvSpPr>
          <p:spPr>
            <a:xfrm>
              <a:off x="1513494" y="1183285"/>
              <a:ext cx="129432" cy="147932"/>
            </a:xfrm>
            <a:custGeom>
              <a:avLst/>
              <a:gdLst/>
              <a:ahLst/>
              <a:cxnLst/>
              <a:rect l="l" t="t" r="r" b="b"/>
              <a:pathLst>
                <a:path w="8333"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25"/>
            <p:cNvSpPr/>
            <p:nvPr/>
          </p:nvSpPr>
          <p:spPr>
            <a:xfrm>
              <a:off x="1347094" y="118328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25"/>
            <p:cNvSpPr/>
            <p:nvPr/>
          </p:nvSpPr>
          <p:spPr>
            <a:xfrm>
              <a:off x="1199178"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25"/>
            <p:cNvSpPr/>
            <p:nvPr/>
          </p:nvSpPr>
          <p:spPr>
            <a:xfrm>
              <a:off x="1069761" y="1183285"/>
              <a:ext cx="129432" cy="147932"/>
            </a:xfrm>
            <a:custGeom>
              <a:avLst/>
              <a:gdLst/>
              <a:ahLst/>
              <a:cxnLst/>
              <a:rect l="l" t="t" r="r" b="b"/>
              <a:pathLst>
                <a:path w="8333"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25"/>
            <p:cNvSpPr/>
            <p:nvPr/>
          </p:nvSpPr>
          <p:spPr>
            <a:xfrm>
              <a:off x="903361" y="1183285"/>
              <a:ext cx="166415" cy="147932"/>
            </a:xfrm>
            <a:custGeom>
              <a:avLst/>
              <a:gdLst/>
              <a:ahLst/>
              <a:cxnLst/>
              <a:rect l="l" t="t" r="r" b="b"/>
              <a:pathLst>
                <a:path w="10714" h="9524" extrusionOk="0">
                  <a:moveTo>
                    <a:pt x="0" y="1"/>
                  </a:moveTo>
                  <a:lnTo>
                    <a:pt x="0"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25"/>
            <p:cNvSpPr/>
            <p:nvPr/>
          </p:nvSpPr>
          <p:spPr>
            <a:xfrm>
              <a:off x="755430"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25"/>
            <p:cNvSpPr/>
            <p:nvPr/>
          </p:nvSpPr>
          <p:spPr>
            <a:xfrm>
              <a:off x="626013" y="1183285"/>
              <a:ext cx="129432" cy="147932"/>
            </a:xfrm>
            <a:custGeom>
              <a:avLst/>
              <a:gdLst/>
              <a:ahLst/>
              <a:cxnLst/>
              <a:rect l="l" t="t" r="r" b="b"/>
              <a:pathLst>
                <a:path w="8333" h="9524" extrusionOk="0">
                  <a:moveTo>
                    <a:pt x="1" y="1"/>
                  </a:moveTo>
                  <a:lnTo>
                    <a:pt x="1" y="9523"/>
                  </a:lnTo>
                  <a:lnTo>
                    <a:pt x="8332" y="9523"/>
                  </a:lnTo>
                  <a:lnTo>
                    <a:pt x="8332"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25"/>
            <p:cNvSpPr/>
            <p:nvPr/>
          </p:nvSpPr>
          <p:spPr>
            <a:xfrm>
              <a:off x="2400974" y="101690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25"/>
            <p:cNvSpPr/>
            <p:nvPr/>
          </p:nvSpPr>
          <p:spPr>
            <a:xfrm>
              <a:off x="2253074"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25"/>
            <p:cNvSpPr/>
            <p:nvPr/>
          </p:nvSpPr>
          <p:spPr>
            <a:xfrm>
              <a:off x="2086674" y="101690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25"/>
            <p:cNvSpPr/>
            <p:nvPr/>
          </p:nvSpPr>
          <p:spPr>
            <a:xfrm>
              <a:off x="1957242" y="101690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25"/>
            <p:cNvSpPr/>
            <p:nvPr/>
          </p:nvSpPr>
          <p:spPr>
            <a:xfrm>
              <a:off x="1790857" y="101690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25"/>
            <p:cNvSpPr/>
            <p:nvPr/>
          </p:nvSpPr>
          <p:spPr>
            <a:xfrm>
              <a:off x="1642910"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25"/>
            <p:cNvSpPr/>
            <p:nvPr/>
          </p:nvSpPr>
          <p:spPr>
            <a:xfrm>
              <a:off x="1513494" y="101690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25"/>
            <p:cNvSpPr/>
            <p:nvPr/>
          </p:nvSpPr>
          <p:spPr>
            <a:xfrm>
              <a:off x="1347094" y="101690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25"/>
            <p:cNvSpPr/>
            <p:nvPr/>
          </p:nvSpPr>
          <p:spPr>
            <a:xfrm>
              <a:off x="1199178"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25"/>
            <p:cNvSpPr/>
            <p:nvPr/>
          </p:nvSpPr>
          <p:spPr>
            <a:xfrm>
              <a:off x="1069761" y="101690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25"/>
            <p:cNvSpPr/>
            <p:nvPr/>
          </p:nvSpPr>
          <p:spPr>
            <a:xfrm>
              <a:off x="903361" y="1016900"/>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25"/>
            <p:cNvSpPr/>
            <p:nvPr/>
          </p:nvSpPr>
          <p:spPr>
            <a:xfrm>
              <a:off x="755430"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25"/>
            <p:cNvSpPr/>
            <p:nvPr/>
          </p:nvSpPr>
          <p:spPr>
            <a:xfrm>
              <a:off x="2400974" y="887468"/>
              <a:ext cx="129448" cy="129448"/>
            </a:xfrm>
            <a:custGeom>
              <a:avLst/>
              <a:gdLst/>
              <a:ahLst/>
              <a:cxnLst/>
              <a:rect l="l" t="t" r="r" b="b"/>
              <a:pathLst>
                <a:path w="8334" h="8334" extrusionOk="0">
                  <a:moveTo>
                    <a:pt x="1" y="1"/>
                  </a:moveTo>
                  <a:lnTo>
                    <a:pt x="1" y="8333"/>
                  </a:lnTo>
                  <a:lnTo>
                    <a:pt x="8334" y="833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25"/>
            <p:cNvSpPr/>
            <p:nvPr/>
          </p:nvSpPr>
          <p:spPr>
            <a:xfrm>
              <a:off x="2253074"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25"/>
            <p:cNvSpPr/>
            <p:nvPr/>
          </p:nvSpPr>
          <p:spPr>
            <a:xfrm>
              <a:off x="2086674" y="887468"/>
              <a:ext cx="166415" cy="129448"/>
            </a:xfrm>
            <a:custGeom>
              <a:avLst/>
              <a:gdLst/>
              <a:ahLst/>
              <a:cxnLst/>
              <a:rect l="l" t="t" r="r" b="b"/>
              <a:pathLst>
                <a:path w="10714" h="8334" extrusionOk="0">
                  <a:moveTo>
                    <a:pt x="1" y="1"/>
                  </a:moveTo>
                  <a:lnTo>
                    <a:pt x="1" y="8333"/>
                  </a:lnTo>
                  <a:lnTo>
                    <a:pt x="10713" y="833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25"/>
            <p:cNvSpPr/>
            <p:nvPr/>
          </p:nvSpPr>
          <p:spPr>
            <a:xfrm>
              <a:off x="1957242" y="887468"/>
              <a:ext cx="129448" cy="129448"/>
            </a:xfrm>
            <a:custGeom>
              <a:avLst/>
              <a:gdLst/>
              <a:ahLst/>
              <a:cxnLst/>
              <a:rect l="l" t="t" r="r" b="b"/>
              <a:pathLst>
                <a:path w="8334" h="8334" extrusionOk="0">
                  <a:moveTo>
                    <a:pt x="1" y="1"/>
                  </a:moveTo>
                  <a:lnTo>
                    <a:pt x="1" y="8333"/>
                  </a:lnTo>
                  <a:lnTo>
                    <a:pt x="8334" y="833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25"/>
            <p:cNvSpPr/>
            <p:nvPr/>
          </p:nvSpPr>
          <p:spPr>
            <a:xfrm>
              <a:off x="1790857" y="887468"/>
              <a:ext cx="166400" cy="129448"/>
            </a:xfrm>
            <a:custGeom>
              <a:avLst/>
              <a:gdLst/>
              <a:ahLst/>
              <a:cxnLst/>
              <a:rect l="l" t="t" r="r" b="b"/>
              <a:pathLst>
                <a:path w="10713" h="8334" extrusionOk="0">
                  <a:moveTo>
                    <a:pt x="0" y="1"/>
                  </a:moveTo>
                  <a:lnTo>
                    <a:pt x="0" y="8333"/>
                  </a:lnTo>
                  <a:lnTo>
                    <a:pt x="10713" y="833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25"/>
            <p:cNvSpPr/>
            <p:nvPr/>
          </p:nvSpPr>
          <p:spPr>
            <a:xfrm>
              <a:off x="1642910"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25"/>
            <p:cNvSpPr/>
            <p:nvPr/>
          </p:nvSpPr>
          <p:spPr>
            <a:xfrm>
              <a:off x="1513494" y="887468"/>
              <a:ext cx="129432" cy="129448"/>
            </a:xfrm>
            <a:custGeom>
              <a:avLst/>
              <a:gdLst/>
              <a:ahLst/>
              <a:cxnLst/>
              <a:rect l="l" t="t" r="r" b="b"/>
              <a:pathLst>
                <a:path w="8333" h="8334" extrusionOk="0">
                  <a:moveTo>
                    <a:pt x="0" y="1"/>
                  </a:moveTo>
                  <a:lnTo>
                    <a:pt x="0" y="8333"/>
                  </a:lnTo>
                  <a:lnTo>
                    <a:pt x="8333" y="833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25"/>
            <p:cNvSpPr/>
            <p:nvPr/>
          </p:nvSpPr>
          <p:spPr>
            <a:xfrm>
              <a:off x="1347094" y="887468"/>
              <a:ext cx="166415" cy="129448"/>
            </a:xfrm>
            <a:custGeom>
              <a:avLst/>
              <a:gdLst/>
              <a:ahLst/>
              <a:cxnLst/>
              <a:rect l="l" t="t" r="r" b="b"/>
              <a:pathLst>
                <a:path w="10714" h="8334" extrusionOk="0">
                  <a:moveTo>
                    <a:pt x="1" y="1"/>
                  </a:moveTo>
                  <a:lnTo>
                    <a:pt x="1" y="8333"/>
                  </a:lnTo>
                  <a:lnTo>
                    <a:pt x="10713" y="833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25"/>
            <p:cNvSpPr/>
            <p:nvPr/>
          </p:nvSpPr>
          <p:spPr>
            <a:xfrm>
              <a:off x="1199178"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25"/>
            <p:cNvSpPr/>
            <p:nvPr/>
          </p:nvSpPr>
          <p:spPr>
            <a:xfrm>
              <a:off x="1069761" y="887468"/>
              <a:ext cx="129432" cy="129448"/>
            </a:xfrm>
            <a:custGeom>
              <a:avLst/>
              <a:gdLst/>
              <a:ahLst/>
              <a:cxnLst/>
              <a:rect l="l" t="t" r="r" b="b"/>
              <a:pathLst>
                <a:path w="8333" h="8334" extrusionOk="0">
                  <a:moveTo>
                    <a:pt x="0" y="1"/>
                  </a:moveTo>
                  <a:lnTo>
                    <a:pt x="0" y="8333"/>
                  </a:lnTo>
                  <a:lnTo>
                    <a:pt x="8333" y="833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25"/>
            <p:cNvSpPr/>
            <p:nvPr/>
          </p:nvSpPr>
          <p:spPr>
            <a:xfrm>
              <a:off x="903361" y="887468"/>
              <a:ext cx="166415" cy="129448"/>
            </a:xfrm>
            <a:custGeom>
              <a:avLst/>
              <a:gdLst/>
              <a:ahLst/>
              <a:cxnLst/>
              <a:rect l="l" t="t" r="r" b="b"/>
              <a:pathLst>
                <a:path w="10714" h="8334" extrusionOk="0">
                  <a:moveTo>
                    <a:pt x="0" y="1"/>
                  </a:moveTo>
                  <a:lnTo>
                    <a:pt x="0" y="8333"/>
                  </a:lnTo>
                  <a:lnTo>
                    <a:pt x="10713" y="833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25"/>
            <p:cNvSpPr/>
            <p:nvPr/>
          </p:nvSpPr>
          <p:spPr>
            <a:xfrm>
              <a:off x="755430"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25"/>
            <p:cNvSpPr/>
            <p:nvPr/>
          </p:nvSpPr>
          <p:spPr>
            <a:xfrm>
              <a:off x="2400974" y="739552"/>
              <a:ext cx="129448" cy="147932"/>
            </a:xfrm>
            <a:custGeom>
              <a:avLst/>
              <a:gdLst/>
              <a:ahLst/>
              <a:cxnLst/>
              <a:rect l="l" t="t" r="r" b="b"/>
              <a:pathLst>
                <a:path w="8334" h="9524" extrusionOk="0">
                  <a:moveTo>
                    <a:pt x="1" y="1"/>
                  </a:moveTo>
                  <a:lnTo>
                    <a:pt x="1" y="9524"/>
                  </a:lnTo>
                  <a:lnTo>
                    <a:pt x="8334" y="9524"/>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25"/>
            <p:cNvSpPr/>
            <p:nvPr/>
          </p:nvSpPr>
          <p:spPr>
            <a:xfrm>
              <a:off x="2253074"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25"/>
            <p:cNvSpPr/>
            <p:nvPr/>
          </p:nvSpPr>
          <p:spPr>
            <a:xfrm>
              <a:off x="2086674" y="739552"/>
              <a:ext cx="166415" cy="147932"/>
            </a:xfrm>
            <a:custGeom>
              <a:avLst/>
              <a:gdLst/>
              <a:ahLst/>
              <a:cxnLst/>
              <a:rect l="l" t="t" r="r" b="b"/>
              <a:pathLst>
                <a:path w="10714" h="9524" extrusionOk="0">
                  <a:moveTo>
                    <a:pt x="1" y="1"/>
                  </a:moveTo>
                  <a:lnTo>
                    <a:pt x="1" y="9524"/>
                  </a:lnTo>
                  <a:lnTo>
                    <a:pt x="10713" y="9524"/>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25"/>
            <p:cNvSpPr/>
            <p:nvPr/>
          </p:nvSpPr>
          <p:spPr>
            <a:xfrm>
              <a:off x="1957242" y="739552"/>
              <a:ext cx="129448" cy="147932"/>
            </a:xfrm>
            <a:custGeom>
              <a:avLst/>
              <a:gdLst/>
              <a:ahLst/>
              <a:cxnLst/>
              <a:rect l="l" t="t" r="r" b="b"/>
              <a:pathLst>
                <a:path w="8334" h="9524" extrusionOk="0">
                  <a:moveTo>
                    <a:pt x="1" y="1"/>
                  </a:moveTo>
                  <a:lnTo>
                    <a:pt x="1" y="9524"/>
                  </a:lnTo>
                  <a:lnTo>
                    <a:pt x="8334" y="9524"/>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25"/>
            <p:cNvSpPr/>
            <p:nvPr/>
          </p:nvSpPr>
          <p:spPr>
            <a:xfrm>
              <a:off x="1790857" y="739552"/>
              <a:ext cx="166400" cy="147932"/>
            </a:xfrm>
            <a:custGeom>
              <a:avLst/>
              <a:gdLst/>
              <a:ahLst/>
              <a:cxnLst/>
              <a:rect l="l" t="t" r="r" b="b"/>
              <a:pathLst>
                <a:path w="10713" h="9524" extrusionOk="0">
                  <a:moveTo>
                    <a:pt x="0" y="1"/>
                  </a:moveTo>
                  <a:lnTo>
                    <a:pt x="0" y="9524"/>
                  </a:lnTo>
                  <a:lnTo>
                    <a:pt x="10713" y="9524"/>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25"/>
            <p:cNvSpPr/>
            <p:nvPr/>
          </p:nvSpPr>
          <p:spPr>
            <a:xfrm>
              <a:off x="1642910"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25"/>
            <p:cNvSpPr/>
            <p:nvPr/>
          </p:nvSpPr>
          <p:spPr>
            <a:xfrm>
              <a:off x="1513494" y="739552"/>
              <a:ext cx="129432" cy="147932"/>
            </a:xfrm>
            <a:custGeom>
              <a:avLst/>
              <a:gdLst/>
              <a:ahLst/>
              <a:cxnLst/>
              <a:rect l="l" t="t" r="r" b="b"/>
              <a:pathLst>
                <a:path w="8333" h="9524" extrusionOk="0">
                  <a:moveTo>
                    <a:pt x="0" y="1"/>
                  </a:moveTo>
                  <a:lnTo>
                    <a:pt x="0" y="9524"/>
                  </a:lnTo>
                  <a:lnTo>
                    <a:pt x="8333" y="9524"/>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25"/>
            <p:cNvSpPr/>
            <p:nvPr/>
          </p:nvSpPr>
          <p:spPr>
            <a:xfrm>
              <a:off x="1347094" y="739552"/>
              <a:ext cx="166415" cy="147932"/>
            </a:xfrm>
            <a:custGeom>
              <a:avLst/>
              <a:gdLst/>
              <a:ahLst/>
              <a:cxnLst/>
              <a:rect l="l" t="t" r="r" b="b"/>
              <a:pathLst>
                <a:path w="10714" h="9524" extrusionOk="0">
                  <a:moveTo>
                    <a:pt x="1" y="1"/>
                  </a:moveTo>
                  <a:lnTo>
                    <a:pt x="1" y="9524"/>
                  </a:lnTo>
                  <a:lnTo>
                    <a:pt x="10713" y="9524"/>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25"/>
            <p:cNvSpPr/>
            <p:nvPr/>
          </p:nvSpPr>
          <p:spPr>
            <a:xfrm>
              <a:off x="1199178"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25"/>
            <p:cNvSpPr/>
            <p:nvPr/>
          </p:nvSpPr>
          <p:spPr>
            <a:xfrm>
              <a:off x="1069761" y="739552"/>
              <a:ext cx="129432" cy="147932"/>
            </a:xfrm>
            <a:custGeom>
              <a:avLst/>
              <a:gdLst/>
              <a:ahLst/>
              <a:cxnLst/>
              <a:rect l="l" t="t" r="r" b="b"/>
              <a:pathLst>
                <a:path w="8333" h="9524" extrusionOk="0">
                  <a:moveTo>
                    <a:pt x="0" y="1"/>
                  </a:moveTo>
                  <a:lnTo>
                    <a:pt x="0" y="9524"/>
                  </a:lnTo>
                  <a:lnTo>
                    <a:pt x="8333" y="9524"/>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25"/>
            <p:cNvSpPr/>
            <p:nvPr/>
          </p:nvSpPr>
          <p:spPr>
            <a:xfrm>
              <a:off x="903361" y="739552"/>
              <a:ext cx="166415" cy="147932"/>
            </a:xfrm>
            <a:custGeom>
              <a:avLst/>
              <a:gdLst/>
              <a:ahLst/>
              <a:cxnLst/>
              <a:rect l="l" t="t" r="r" b="b"/>
              <a:pathLst>
                <a:path w="10714" h="9524" extrusionOk="0">
                  <a:moveTo>
                    <a:pt x="0" y="1"/>
                  </a:moveTo>
                  <a:lnTo>
                    <a:pt x="0" y="9524"/>
                  </a:lnTo>
                  <a:lnTo>
                    <a:pt x="10713" y="952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25"/>
            <p:cNvSpPr/>
            <p:nvPr/>
          </p:nvSpPr>
          <p:spPr>
            <a:xfrm>
              <a:off x="2400974" y="573137"/>
              <a:ext cx="129448" cy="166431"/>
            </a:xfrm>
            <a:custGeom>
              <a:avLst/>
              <a:gdLst/>
              <a:ahLst/>
              <a:cxnLst/>
              <a:rect l="l" t="t" r="r" b="b"/>
              <a:pathLst>
                <a:path w="8334" h="10715" extrusionOk="0">
                  <a:moveTo>
                    <a:pt x="1" y="1"/>
                  </a:moveTo>
                  <a:lnTo>
                    <a:pt x="1" y="10715"/>
                  </a:lnTo>
                  <a:lnTo>
                    <a:pt x="8334" y="10715"/>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25"/>
            <p:cNvSpPr/>
            <p:nvPr/>
          </p:nvSpPr>
          <p:spPr>
            <a:xfrm>
              <a:off x="2253074" y="573137"/>
              <a:ext cx="147916" cy="166431"/>
            </a:xfrm>
            <a:custGeom>
              <a:avLst/>
              <a:gdLst/>
              <a:ahLst/>
              <a:cxnLst/>
              <a:rect l="l" t="t" r="r" b="b"/>
              <a:pathLst>
                <a:path w="9523" h="10715" extrusionOk="0">
                  <a:moveTo>
                    <a:pt x="0" y="1"/>
                  </a:moveTo>
                  <a:lnTo>
                    <a:pt x="0" y="10715"/>
                  </a:lnTo>
                  <a:lnTo>
                    <a:pt x="9523" y="10715"/>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25"/>
            <p:cNvSpPr/>
            <p:nvPr/>
          </p:nvSpPr>
          <p:spPr>
            <a:xfrm>
              <a:off x="2086674" y="573137"/>
              <a:ext cx="166415" cy="166431"/>
            </a:xfrm>
            <a:custGeom>
              <a:avLst/>
              <a:gdLst/>
              <a:ahLst/>
              <a:cxnLst/>
              <a:rect l="l" t="t" r="r" b="b"/>
              <a:pathLst>
                <a:path w="10714" h="10715" extrusionOk="0">
                  <a:moveTo>
                    <a:pt x="1" y="1"/>
                  </a:moveTo>
                  <a:lnTo>
                    <a:pt x="1" y="10715"/>
                  </a:lnTo>
                  <a:lnTo>
                    <a:pt x="10713" y="10715"/>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25"/>
            <p:cNvSpPr/>
            <p:nvPr/>
          </p:nvSpPr>
          <p:spPr>
            <a:xfrm>
              <a:off x="1957242" y="573137"/>
              <a:ext cx="129448" cy="166431"/>
            </a:xfrm>
            <a:custGeom>
              <a:avLst/>
              <a:gdLst/>
              <a:ahLst/>
              <a:cxnLst/>
              <a:rect l="l" t="t" r="r" b="b"/>
              <a:pathLst>
                <a:path w="8334" h="10715" extrusionOk="0">
                  <a:moveTo>
                    <a:pt x="1" y="1"/>
                  </a:moveTo>
                  <a:lnTo>
                    <a:pt x="1" y="10715"/>
                  </a:lnTo>
                  <a:lnTo>
                    <a:pt x="8334" y="10715"/>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25"/>
            <p:cNvSpPr/>
            <p:nvPr/>
          </p:nvSpPr>
          <p:spPr>
            <a:xfrm>
              <a:off x="1790857" y="573137"/>
              <a:ext cx="166400" cy="166431"/>
            </a:xfrm>
            <a:custGeom>
              <a:avLst/>
              <a:gdLst/>
              <a:ahLst/>
              <a:cxnLst/>
              <a:rect l="l" t="t" r="r" b="b"/>
              <a:pathLst>
                <a:path w="10713" h="10715" extrusionOk="0">
                  <a:moveTo>
                    <a:pt x="0" y="1"/>
                  </a:moveTo>
                  <a:lnTo>
                    <a:pt x="0" y="10715"/>
                  </a:lnTo>
                  <a:lnTo>
                    <a:pt x="10713" y="10715"/>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25"/>
            <p:cNvSpPr/>
            <p:nvPr/>
          </p:nvSpPr>
          <p:spPr>
            <a:xfrm>
              <a:off x="1642910" y="573137"/>
              <a:ext cx="147932" cy="166431"/>
            </a:xfrm>
            <a:custGeom>
              <a:avLst/>
              <a:gdLst/>
              <a:ahLst/>
              <a:cxnLst/>
              <a:rect l="l" t="t" r="r" b="b"/>
              <a:pathLst>
                <a:path w="9524" h="10715" extrusionOk="0">
                  <a:moveTo>
                    <a:pt x="1" y="1"/>
                  </a:moveTo>
                  <a:lnTo>
                    <a:pt x="1" y="10715"/>
                  </a:lnTo>
                  <a:lnTo>
                    <a:pt x="9524" y="10715"/>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25"/>
            <p:cNvSpPr/>
            <p:nvPr/>
          </p:nvSpPr>
          <p:spPr>
            <a:xfrm>
              <a:off x="1513494" y="573137"/>
              <a:ext cx="129432" cy="166431"/>
            </a:xfrm>
            <a:custGeom>
              <a:avLst/>
              <a:gdLst/>
              <a:ahLst/>
              <a:cxnLst/>
              <a:rect l="l" t="t" r="r" b="b"/>
              <a:pathLst>
                <a:path w="8333" h="10715" extrusionOk="0">
                  <a:moveTo>
                    <a:pt x="0" y="1"/>
                  </a:moveTo>
                  <a:lnTo>
                    <a:pt x="0" y="10715"/>
                  </a:lnTo>
                  <a:lnTo>
                    <a:pt x="8333" y="10715"/>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25"/>
            <p:cNvSpPr/>
            <p:nvPr/>
          </p:nvSpPr>
          <p:spPr>
            <a:xfrm>
              <a:off x="2400974" y="443705"/>
              <a:ext cx="129448" cy="129448"/>
            </a:xfrm>
            <a:custGeom>
              <a:avLst/>
              <a:gdLst/>
              <a:ahLst/>
              <a:cxnLst/>
              <a:rect l="l" t="t" r="r" b="b"/>
              <a:pathLst>
                <a:path w="8334" h="8334" extrusionOk="0">
                  <a:moveTo>
                    <a:pt x="1" y="1"/>
                  </a:moveTo>
                  <a:lnTo>
                    <a:pt x="1" y="8334"/>
                  </a:lnTo>
                  <a:lnTo>
                    <a:pt x="8334" y="8334"/>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25"/>
            <p:cNvSpPr/>
            <p:nvPr/>
          </p:nvSpPr>
          <p:spPr>
            <a:xfrm>
              <a:off x="2253074" y="443705"/>
              <a:ext cx="147916" cy="129448"/>
            </a:xfrm>
            <a:custGeom>
              <a:avLst/>
              <a:gdLst/>
              <a:ahLst/>
              <a:cxnLst/>
              <a:rect l="l" t="t" r="r" b="b"/>
              <a:pathLst>
                <a:path w="9523" h="8334" extrusionOk="0">
                  <a:moveTo>
                    <a:pt x="0" y="1"/>
                  </a:moveTo>
                  <a:lnTo>
                    <a:pt x="0" y="8334"/>
                  </a:lnTo>
                  <a:lnTo>
                    <a:pt x="9523" y="833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25"/>
            <p:cNvSpPr/>
            <p:nvPr/>
          </p:nvSpPr>
          <p:spPr>
            <a:xfrm>
              <a:off x="2086674" y="443705"/>
              <a:ext cx="166415" cy="129448"/>
            </a:xfrm>
            <a:custGeom>
              <a:avLst/>
              <a:gdLst/>
              <a:ahLst/>
              <a:cxnLst/>
              <a:rect l="l" t="t" r="r" b="b"/>
              <a:pathLst>
                <a:path w="10714" h="8334" extrusionOk="0">
                  <a:moveTo>
                    <a:pt x="1" y="1"/>
                  </a:moveTo>
                  <a:lnTo>
                    <a:pt x="1" y="8334"/>
                  </a:lnTo>
                  <a:lnTo>
                    <a:pt x="10713" y="8334"/>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25"/>
            <p:cNvSpPr/>
            <p:nvPr/>
          </p:nvSpPr>
          <p:spPr>
            <a:xfrm>
              <a:off x="1957242" y="443705"/>
              <a:ext cx="129448" cy="129448"/>
            </a:xfrm>
            <a:custGeom>
              <a:avLst/>
              <a:gdLst/>
              <a:ahLst/>
              <a:cxnLst/>
              <a:rect l="l" t="t" r="r" b="b"/>
              <a:pathLst>
                <a:path w="8334" h="8334" extrusionOk="0">
                  <a:moveTo>
                    <a:pt x="1" y="1"/>
                  </a:moveTo>
                  <a:lnTo>
                    <a:pt x="1" y="8334"/>
                  </a:lnTo>
                  <a:lnTo>
                    <a:pt x="8334" y="8334"/>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25"/>
            <p:cNvSpPr/>
            <p:nvPr/>
          </p:nvSpPr>
          <p:spPr>
            <a:xfrm>
              <a:off x="1790857" y="443705"/>
              <a:ext cx="166400" cy="129448"/>
            </a:xfrm>
            <a:custGeom>
              <a:avLst/>
              <a:gdLst/>
              <a:ahLst/>
              <a:cxnLst/>
              <a:rect l="l" t="t" r="r" b="b"/>
              <a:pathLst>
                <a:path w="10713" h="8334" extrusionOk="0">
                  <a:moveTo>
                    <a:pt x="0" y="1"/>
                  </a:moveTo>
                  <a:lnTo>
                    <a:pt x="0" y="8334"/>
                  </a:lnTo>
                  <a:lnTo>
                    <a:pt x="10713" y="8334"/>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25"/>
            <p:cNvSpPr/>
            <p:nvPr/>
          </p:nvSpPr>
          <p:spPr>
            <a:xfrm>
              <a:off x="1642910" y="443705"/>
              <a:ext cx="147932" cy="129448"/>
            </a:xfrm>
            <a:custGeom>
              <a:avLst/>
              <a:gdLst/>
              <a:ahLst/>
              <a:cxnLst/>
              <a:rect l="l" t="t" r="r" b="b"/>
              <a:pathLst>
                <a:path w="9524" h="8334" extrusionOk="0">
                  <a:moveTo>
                    <a:pt x="1" y="1"/>
                  </a:moveTo>
                  <a:lnTo>
                    <a:pt x="1" y="8334"/>
                  </a:lnTo>
                  <a:lnTo>
                    <a:pt x="9524" y="8334"/>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25"/>
            <p:cNvSpPr/>
            <p:nvPr/>
          </p:nvSpPr>
          <p:spPr>
            <a:xfrm>
              <a:off x="1513494" y="443705"/>
              <a:ext cx="129432" cy="129448"/>
            </a:xfrm>
            <a:custGeom>
              <a:avLst/>
              <a:gdLst/>
              <a:ahLst/>
              <a:cxnLst/>
              <a:rect l="l" t="t" r="r" b="b"/>
              <a:pathLst>
                <a:path w="8333" h="8334" extrusionOk="0">
                  <a:moveTo>
                    <a:pt x="0" y="1"/>
                  </a:moveTo>
                  <a:lnTo>
                    <a:pt x="0" y="8334"/>
                  </a:lnTo>
                  <a:lnTo>
                    <a:pt x="8333" y="833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25"/>
            <p:cNvSpPr/>
            <p:nvPr/>
          </p:nvSpPr>
          <p:spPr>
            <a:xfrm>
              <a:off x="2400974" y="27732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25"/>
            <p:cNvSpPr/>
            <p:nvPr/>
          </p:nvSpPr>
          <p:spPr>
            <a:xfrm>
              <a:off x="2253074" y="27732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25"/>
            <p:cNvSpPr/>
            <p:nvPr/>
          </p:nvSpPr>
          <p:spPr>
            <a:xfrm>
              <a:off x="2086674" y="27732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25"/>
            <p:cNvSpPr/>
            <p:nvPr/>
          </p:nvSpPr>
          <p:spPr>
            <a:xfrm>
              <a:off x="1957242" y="27732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25"/>
            <p:cNvSpPr/>
            <p:nvPr/>
          </p:nvSpPr>
          <p:spPr>
            <a:xfrm>
              <a:off x="1790857" y="27732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25"/>
            <p:cNvSpPr/>
            <p:nvPr/>
          </p:nvSpPr>
          <p:spPr>
            <a:xfrm>
              <a:off x="1642910" y="27732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25"/>
            <p:cNvSpPr/>
            <p:nvPr/>
          </p:nvSpPr>
          <p:spPr>
            <a:xfrm>
              <a:off x="2400974" y="129404"/>
              <a:ext cx="129448" cy="147932"/>
            </a:xfrm>
            <a:custGeom>
              <a:avLst/>
              <a:gdLst/>
              <a:ahLst/>
              <a:cxnLst/>
              <a:rect l="l" t="t" r="r" b="b"/>
              <a:pathLst>
                <a:path w="8334" h="9524" extrusionOk="0">
                  <a:moveTo>
                    <a:pt x="1" y="1"/>
                  </a:moveTo>
                  <a:lnTo>
                    <a:pt x="1" y="9523"/>
                  </a:lnTo>
                  <a:lnTo>
                    <a:pt x="8334" y="952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25"/>
            <p:cNvSpPr/>
            <p:nvPr/>
          </p:nvSpPr>
          <p:spPr>
            <a:xfrm>
              <a:off x="2253074" y="129404"/>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25"/>
            <p:cNvSpPr/>
            <p:nvPr/>
          </p:nvSpPr>
          <p:spPr>
            <a:xfrm>
              <a:off x="2086674" y="129404"/>
              <a:ext cx="166415" cy="147932"/>
            </a:xfrm>
            <a:custGeom>
              <a:avLst/>
              <a:gdLst/>
              <a:ahLst/>
              <a:cxnLst/>
              <a:rect l="l" t="t" r="r" b="b"/>
              <a:pathLst>
                <a:path w="10714" h="9524" extrusionOk="0">
                  <a:moveTo>
                    <a:pt x="1" y="1"/>
                  </a:moveTo>
                  <a:lnTo>
                    <a:pt x="1"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25"/>
            <p:cNvSpPr/>
            <p:nvPr/>
          </p:nvSpPr>
          <p:spPr>
            <a:xfrm>
              <a:off x="1957242" y="129404"/>
              <a:ext cx="129448" cy="147932"/>
            </a:xfrm>
            <a:custGeom>
              <a:avLst/>
              <a:gdLst/>
              <a:ahLst/>
              <a:cxnLst/>
              <a:rect l="l" t="t" r="r" b="b"/>
              <a:pathLst>
                <a:path w="8334" h="9524" extrusionOk="0">
                  <a:moveTo>
                    <a:pt x="1" y="1"/>
                  </a:moveTo>
                  <a:lnTo>
                    <a:pt x="1" y="9523"/>
                  </a:lnTo>
                  <a:lnTo>
                    <a:pt x="8334" y="952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25"/>
            <p:cNvSpPr/>
            <p:nvPr/>
          </p:nvSpPr>
          <p:spPr>
            <a:xfrm>
              <a:off x="1790857" y="129404"/>
              <a:ext cx="166400" cy="147932"/>
            </a:xfrm>
            <a:custGeom>
              <a:avLst/>
              <a:gdLst/>
              <a:ahLst/>
              <a:cxnLst/>
              <a:rect l="l" t="t" r="r" b="b"/>
              <a:pathLst>
                <a:path w="10713"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25"/>
            <p:cNvSpPr/>
            <p:nvPr/>
          </p:nvSpPr>
          <p:spPr>
            <a:xfrm>
              <a:off x="2400974" y="-12"/>
              <a:ext cx="129448" cy="129432"/>
            </a:xfrm>
            <a:custGeom>
              <a:avLst/>
              <a:gdLst/>
              <a:ahLst/>
              <a:cxnLst/>
              <a:rect l="l" t="t" r="r" b="b"/>
              <a:pathLst>
                <a:path w="8334" h="8333" extrusionOk="0">
                  <a:moveTo>
                    <a:pt x="1" y="0"/>
                  </a:moveTo>
                  <a:lnTo>
                    <a:pt x="1" y="8333"/>
                  </a:lnTo>
                  <a:lnTo>
                    <a:pt x="8334" y="833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25"/>
            <p:cNvSpPr/>
            <p:nvPr/>
          </p:nvSpPr>
          <p:spPr>
            <a:xfrm>
              <a:off x="2253074" y="-12"/>
              <a:ext cx="147916" cy="129432"/>
            </a:xfrm>
            <a:custGeom>
              <a:avLst/>
              <a:gdLst/>
              <a:ahLst/>
              <a:cxnLst/>
              <a:rect l="l" t="t" r="r" b="b"/>
              <a:pathLst>
                <a:path w="9523" h="8333"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25"/>
            <p:cNvSpPr/>
            <p:nvPr/>
          </p:nvSpPr>
          <p:spPr>
            <a:xfrm>
              <a:off x="2086674" y="-12"/>
              <a:ext cx="166415" cy="129432"/>
            </a:xfrm>
            <a:custGeom>
              <a:avLst/>
              <a:gdLst/>
              <a:ahLst/>
              <a:cxnLst/>
              <a:rect l="l" t="t" r="r" b="b"/>
              <a:pathLst>
                <a:path w="10714" h="8333"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25"/>
            <p:cNvSpPr/>
            <p:nvPr/>
          </p:nvSpPr>
          <p:spPr>
            <a:xfrm>
              <a:off x="1957242" y="-12"/>
              <a:ext cx="129448" cy="129432"/>
            </a:xfrm>
            <a:custGeom>
              <a:avLst/>
              <a:gdLst/>
              <a:ahLst/>
              <a:cxnLst/>
              <a:rect l="l" t="t" r="r" b="b"/>
              <a:pathLst>
                <a:path w="8334" h="8333"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25"/>
            <p:cNvSpPr/>
            <p:nvPr/>
          </p:nvSpPr>
          <p:spPr>
            <a:xfrm>
              <a:off x="2530406"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25"/>
            <p:cNvSpPr/>
            <p:nvPr/>
          </p:nvSpPr>
          <p:spPr>
            <a:xfrm>
              <a:off x="2678322" y="2070781"/>
              <a:ext cx="129448" cy="147916"/>
            </a:xfrm>
            <a:custGeom>
              <a:avLst/>
              <a:gdLst/>
              <a:ahLst/>
              <a:cxnLst/>
              <a:rect l="l" t="t" r="r" b="b"/>
              <a:pathLst>
                <a:path w="8334"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25"/>
            <p:cNvSpPr/>
            <p:nvPr/>
          </p:nvSpPr>
          <p:spPr>
            <a:xfrm>
              <a:off x="2807755" y="2070781"/>
              <a:ext cx="166431" cy="147916"/>
            </a:xfrm>
            <a:custGeom>
              <a:avLst/>
              <a:gdLst/>
              <a:ahLst/>
              <a:cxnLst/>
              <a:rect l="l" t="t" r="r" b="b"/>
              <a:pathLst>
                <a:path w="10715" h="9523" extrusionOk="0">
                  <a:moveTo>
                    <a:pt x="0" y="0"/>
                  </a:moveTo>
                  <a:lnTo>
                    <a:pt x="0" y="9523"/>
                  </a:lnTo>
                  <a:lnTo>
                    <a:pt x="10714" y="952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25"/>
            <p:cNvSpPr/>
            <p:nvPr/>
          </p:nvSpPr>
          <p:spPr>
            <a:xfrm>
              <a:off x="2974170" y="2070781"/>
              <a:ext cx="147932" cy="147916"/>
            </a:xfrm>
            <a:custGeom>
              <a:avLst/>
              <a:gdLst/>
              <a:ahLst/>
              <a:cxnLst/>
              <a:rect l="l" t="t" r="r" b="b"/>
              <a:pathLst>
                <a:path w="9524"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25"/>
            <p:cNvSpPr/>
            <p:nvPr/>
          </p:nvSpPr>
          <p:spPr>
            <a:xfrm>
              <a:off x="3122086"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25"/>
            <p:cNvSpPr/>
            <p:nvPr/>
          </p:nvSpPr>
          <p:spPr>
            <a:xfrm>
              <a:off x="3269986"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25"/>
            <p:cNvSpPr/>
            <p:nvPr/>
          </p:nvSpPr>
          <p:spPr>
            <a:xfrm>
              <a:off x="3417902"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25"/>
            <p:cNvSpPr/>
            <p:nvPr/>
          </p:nvSpPr>
          <p:spPr>
            <a:xfrm>
              <a:off x="3565818"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25"/>
            <p:cNvSpPr/>
            <p:nvPr/>
          </p:nvSpPr>
          <p:spPr>
            <a:xfrm>
              <a:off x="3713719" y="2070781"/>
              <a:ext cx="147963" cy="147916"/>
            </a:xfrm>
            <a:custGeom>
              <a:avLst/>
              <a:gdLst/>
              <a:ahLst/>
              <a:cxnLst/>
              <a:rect l="l" t="t" r="r" b="b"/>
              <a:pathLst>
                <a:path w="9526" h="9523" extrusionOk="0">
                  <a:moveTo>
                    <a:pt x="1" y="0"/>
                  </a:moveTo>
                  <a:lnTo>
                    <a:pt x="1" y="9523"/>
                  </a:lnTo>
                  <a:lnTo>
                    <a:pt x="9525" y="952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25"/>
            <p:cNvSpPr/>
            <p:nvPr/>
          </p:nvSpPr>
          <p:spPr>
            <a:xfrm>
              <a:off x="3861666"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25"/>
            <p:cNvSpPr/>
            <p:nvPr/>
          </p:nvSpPr>
          <p:spPr>
            <a:xfrm>
              <a:off x="4009566"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25"/>
            <p:cNvSpPr/>
            <p:nvPr/>
          </p:nvSpPr>
          <p:spPr>
            <a:xfrm>
              <a:off x="4157482"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25"/>
            <p:cNvSpPr/>
            <p:nvPr/>
          </p:nvSpPr>
          <p:spPr>
            <a:xfrm>
              <a:off x="4305398" y="2070781"/>
              <a:ext cx="147932" cy="147916"/>
            </a:xfrm>
            <a:custGeom>
              <a:avLst/>
              <a:gdLst/>
              <a:ahLst/>
              <a:cxnLst/>
              <a:rect l="l" t="t" r="r" b="b"/>
              <a:pathLst>
                <a:path w="9524"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25"/>
            <p:cNvSpPr/>
            <p:nvPr/>
          </p:nvSpPr>
          <p:spPr>
            <a:xfrm>
              <a:off x="2530406"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25"/>
            <p:cNvSpPr/>
            <p:nvPr/>
          </p:nvSpPr>
          <p:spPr>
            <a:xfrm>
              <a:off x="2678322" y="1922865"/>
              <a:ext cx="129448" cy="147932"/>
            </a:xfrm>
            <a:custGeom>
              <a:avLst/>
              <a:gdLst/>
              <a:ahLst/>
              <a:cxnLst/>
              <a:rect l="l" t="t" r="r" b="b"/>
              <a:pathLst>
                <a:path w="8334"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25"/>
            <p:cNvSpPr/>
            <p:nvPr/>
          </p:nvSpPr>
          <p:spPr>
            <a:xfrm>
              <a:off x="2807755" y="1922865"/>
              <a:ext cx="166431" cy="147932"/>
            </a:xfrm>
            <a:custGeom>
              <a:avLst/>
              <a:gdLst/>
              <a:ahLst/>
              <a:cxnLst/>
              <a:rect l="l" t="t" r="r" b="b"/>
              <a:pathLst>
                <a:path w="10715" h="9524" extrusionOk="0">
                  <a:moveTo>
                    <a:pt x="0" y="1"/>
                  </a:moveTo>
                  <a:lnTo>
                    <a:pt x="0" y="9523"/>
                  </a:lnTo>
                  <a:lnTo>
                    <a:pt x="10714" y="9523"/>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25"/>
            <p:cNvSpPr/>
            <p:nvPr/>
          </p:nvSpPr>
          <p:spPr>
            <a:xfrm>
              <a:off x="2974170" y="1922865"/>
              <a:ext cx="147932" cy="147932"/>
            </a:xfrm>
            <a:custGeom>
              <a:avLst/>
              <a:gdLst/>
              <a:ahLst/>
              <a:cxnLst/>
              <a:rect l="l" t="t" r="r" b="b"/>
              <a:pathLst>
                <a:path w="9524"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25"/>
            <p:cNvSpPr/>
            <p:nvPr/>
          </p:nvSpPr>
          <p:spPr>
            <a:xfrm>
              <a:off x="3122086"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25"/>
            <p:cNvSpPr/>
            <p:nvPr/>
          </p:nvSpPr>
          <p:spPr>
            <a:xfrm>
              <a:off x="3269986"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25"/>
            <p:cNvSpPr/>
            <p:nvPr/>
          </p:nvSpPr>
          <p:spPr>
            <a:xfrm>
              <a:off x="3417902"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25"/>
            <p:cNvSpPr/>
            <p:nvPr/>
          </p:nvSpPr>
          <p:spPr>
            <a:xfrm>
              <a:off x="3565818"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25"/>
            <p:cNvSpPr/>
            <p:nvPr/>
          </p:nvSpPr>
          <p:spPr>
            <a:xfrm>
              <a:off x="3713719" y="1922865"/>
              <a:ext cx="147963" cy="147932"/>
            </a:xfrm>
            <a:custGeom>
              <a:avLst/>
              <a:gdLst/>
              <a:ahLst/>
              <a:cxnLst/>
              <a:rect l="l" t="t" r="r" b="b"/>
              <a:pathLst>
                <a:path w="9526" h="9524" extrusionOk="0">
                  <a:moveTo>
                    <a:pt x="1" y="1"/>
                  </a:moveTo>
                  <a:lnTo>
                    <a:pt x="1" y="9523"/>
                  </a:lnTo>
                  <a:lnTo>
                    <a:pt x="9525" y="9523"/>
                  </a:lnTo>
                  <a:lnTo>
                    <a:pt x="9525"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25"/>
            <p:cNvSpPr/>
            <p:nvPr/>
          </p:nvSpPr>
          <p:spPr>
            <a:xfrm>
              <a:off x="3861666"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25"/>
            <p:cNvSpPr/>
            <p:nvPr/>
          </p:nvSpPr>
          <p:spPr>
            <a:xfrm>
              <a:off x="4009566"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25"/>
            <p:cNvSpPr/>
            <p:nvPr/>
          </p:nvSpPr>
          <p:spPr>
            <a:xfrm>
              <a:off x="4157482"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25"/>
            <p:cNvSpPr/>
            <p:nvPr/>
          </p:nvSpPr>
          <p:spPr>
            <a:xfrm>
              <a:off x="4305398" y="1922865"/>
              <a:ext cx="147932" cy="147932"/>
            </a:xfrm>
            <a:custGeom>
              <a:avLst/>
              <a:gdLst/>
              <a:ahLst/>
              <a:cxnLst/>
              <a:rect l="l" t="t" r="r" b="b"/>
              <a:pathLst>
                <a:path w="9524"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25"/>
            <p:cNvSpPr/>
            <p:nvPr/>
          </p:nvSpPr>
          <p:spPr>
            <a:xfrm>
              <a:off x="4453314"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25"/>
            <p:cNvSpPr/>
            <p:nvPr/>
          </p:nvSpPr>
          <p:spPr>
            <a:xfrm>
              <a:off x="4601215"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25"/>
            <p:cNvSpPr/>
            <p:nvPr/>
          </p:nvSpPr>
          <p:spPr>
            <a:xfrm>
              <a:off x="2530406"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25"/>
            <p:cNvSpPr/>
            <p:nvPr/>
          </p:nvSpPr>
          <p:spPr>
            <a:xfrm>
              <a:off x="2678322" y="175648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25"/>
            <p:cNvSpPr/>
            <p:nvPr/>
          </p:nvSpPr>
          <p:spPr>
            <a:xfrm>
              <a:off x="2807755" y="175648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25"/>
            <p:cNvSpPr/>
            <p:nvPr/>
          </p:nvSpPr>
          <p:spPr>
            <a:xfrm>
              <a:off x="2974170" y="175648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25"/>
            <p:cNvSpPr/>
            <p:nvPr/>
          </p:nvSpPr>
          <p:spPr>
            <a:xfrm>
              <a:off x="3122086"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25"/>
            <p:cNvSpPr/>
            <p:nvPr/>
          </p:nvSpPr>
          <p:spPr>
            <a:xfrm>
              <a:off x="3269986"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25"/>
            <p:cNvSpPr/>
            <p:nvPr/>
          </p:nvSpPr>
          <p:spPr>
            <a:xfrm>
              <a:off x="3417902"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25"/>
            <p:cNvSpPr/>
            <p:nvPr/>
          </p:nvSpPr>
          <p:spPr>
            <a:xfrm>
              <a:off x="3565818"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25"/>
            <p:cNvSpPr/>
            <p:nvPr/>
          </p:nvSpPr>
          <p:spPr>
            <a:xfrm>
              <a:off x="3713719" y="1756480"/>
              <a:ext cx="147963" cy="166400"/>
            </a:xfrm>
            <a:custGeom>
              <a:avLst/>
              <a:gdLst/>
              <a:ahLst/>
              <a:cxnLst/>
              <a:rect l="l" t="t" r="r" b="b"/>
              <a:pathLst>
                <a:path w="9526" h="10713" extrusionOk="0">
                  <a:moveTo>
                    <a:pt x="1" y="0"/>
                  </a:moveTo>
                  <a:lnTo>
                    <a:pt x="1" y="10713"/>
                  </a:lnTo>
                  <a:lnTo>
                    <a:pt x="9525" y="10713"/>
                  </a:lnTo>
                  <a:lnTo>
                    <a:pt x="9525"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25"/>
            <p:cNvSpPr/>
            <p:nvPr/>
          </p:nvSpPr>
          <p:spPr>
            <a:xfrm>
              <a:off x="3861666"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25"/>
            <p:cNvSpPr/>
            <p:nvPr/>
          </p:nvSpPr>
          <p:spPr>
            <a:xfrm>
              <a:off x="4009566"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25"/>
            <p:cNvSpPr/>
            <p:nvPr/>
          </p:nvSpPr>
          <p:spPr>
            <a:xfrm>
              <a:off x="4157482"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25"/>
            <p:cNvSpPr/>
            <p:nvPr/>
          </p:nvSpPr>
          <p:spPr>
            <a:xfrm>
              <a:off x="4305398" y="175648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25"/>
            <p:cNvSpPr/>
            <p:nvPr/>
          </p:nvSpPr>
          <p:spPr>
            <a:xfrm>
              <a:off x="4453314"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25"/>
            <p:cNvSpPr/>
            <p:nvPr/>
          </p:nvSpPr>
          <p:spPr>
            <a:xfrm>
              <a:off x="4601215"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25"/>
            <p:cNvSpPr/>
            <p:nvPr/>
          </p:nvSpPr>
          <p:spPr>
            <a:xfrm>
              <a:off x="2530406"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25"/>
            <p:cNvSpPr/>
            <p:nvPr/>
          </p:nvSpPr>
          <p:spPr>
            <a:xfrm>
              <a:off x="2678322" y="1627048"/>
              <a:ext cx="129448" cy="129448"/>
            </a:xfrm>
            <a:custGeom>
              <a:avLst/>
              <a:gdLst/>
              <a:ahLst/>
              <a:cxnLst/>
              <a:rect l="l" t="t" r="r" b="b"/>
              <a:pathLst>
                <a:path w="8334"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25"/>
            <p:cNvSpPr/>
            <p:nvPr/>
          </p:nvSpPr>
          <p:spPr>
            <a:xfrm>
              <a:off x="2807755" y="1627048"/>
              <a:ext cx="166431" cy="129448"/>
            </a:xfrm>
            <a:custGeom>
              <a:avLst/>
              <a:gdLst/>
              <a:ahLst/>
              <a:cxnLst/>
              <a:rect l="l" t="t" r="r" b="b"/>
              <a:pathLst>
                <a:path w="10715" h="8334" extrusionOk="0">
                  <a:moveTo>
                    <a:pt x="0" y="0"/>
                  </a:moveTo>
                  <a:lnTo>
                    <a:pt x="0" y="8333"/>
                  </a:lnTo>
                  <a:lnTo>
                    <a:pt x="10714" y="833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25"/>
            <p:cNvSpPr/>
            <p:nvPr/>
          </p:nvSpPr>
          <p:spPr>
            <a:xfrm>
              <a:off x="2974170" y="1627048"/>
              <a:ext cx="147932" cy="129448"/>
            </a:xfrm>
            <a:custGeom>
              <a:avLst/>
              <a:gdLst/>
              <a:ahLst/>
              <a:cxnLst/>
              <a:rect l="l" t="t" r="r" b="b"/>
              <a:pathLst>
                <a:path w="9524"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25"/>
            <p:cNvSpPr/>
            <p:nvPr/>
          </p:nvSpPr>
          <p:spPr>
            <a:xfrm>
              <a:off x="3122086"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25"/>
            <p:cNvSpPr/>
            <p:nvPr/>
          </p:nvSpPr>
          <p:spPr>
            <a:xfrm>
              <a:off x="3269986"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25"/>
            <p:cNvSpPr/>
            <p:nvPr/>
          </p:nvSpPr>
          <p:spPr>
            <a:xfrm>
              <a:off x="3417902"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25"/>
            <p:cNvSpPr/>
            <p:nvPr/>
          </p:nvSpPr>
          <p:spPr>
            <a:xfrm>
              <a:off x="3565818"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25"/>
            <p:cNvSpPr/>
            <p:nvPr/>
          </p:nvSpPr>
          <p:spPr>
            <a:xfrm>
              <a:off x="3713719" y="1627048"/>
              <a:ext cx="147963" cy="129448"/>
            </a:xfrm>
            <a:custGeom>
              <a:avLst/>
              <a:gdLst/>
              <a:ahLst/>
              <a:cxnLst/>
              <a:rect l="l" t="t" r="r" b="b"/>
              <a:pathLst>
                <a:path w="9526" h="8334" extrusionOk="0">
                  <a:moveTo>
                    <a:pt x="1" y="0"/>
                  </a:moveTo>
                  <a:lnTo>
                    <a:pt x="1" y="8333"/>
                  </a:lnTo>
                  <a:lnTo>
                    <a:pt x="9525" y="8333"/>
                  </a:lnTo>
                  <a:lnTo>
                    <a:pt x="9525"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25"/>
            <p:cNvSpPr/>
            <p:nvPr/>
          </p:nvSpPr>
          <p:spPr>
            <a:xfrm>
              <a:off x="3861666"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25"/>
            <p:cNvSpPr/>
            <p:nvPr/>
          </p:nvSpPr>
          <p:spPr>
            <a:xfrm>
              <a:off x="4009566"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25"/>
            <p:cNvSpPr/>
            <p:nvPr/>
          </p:nvSpPr>
          <p:spPr>
            <a:xfrm>
              <a:off x="4157482"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25"/>
            <p:cNvSpPr/>
            <p:nvPr/>
          </p:nvSpPr>
          <p:spPr>
            <a:xfrm>
              <a:off x="4305398" y="1627048"/>
              <a:ext cx="147932" cy="129448"/>
            </a:xfrm>
            <a:custGeom>
              <a:avLst/>
              <a:gdLst/>
              <a:ahLst/>
              <a:cxnLst/>
              <a:rect l="l" t="t" r="r" b="b"/>
              <a:pathLst>
                <a:path w="9524"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25"/>
            <p:cNvSpPr/>
            <p:nvPr/>
          </p:nvSpPr>
          <p:spPr>
            <a:xfrm>
              <a:off x="4453314"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25"/>
            <p:cNvSpPr/>
            <p:nvPr/>
          </p:nvSpPr>
          <p:spPr>
            <a:xfrm>
              <a:off x="4601215"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25"/>
            <p:cNvSpPr/>
            <p:nvPr/>
          </p:nvSpPr>
          <p:spPr>
            <a:xfrm>
              <a:off x="2530406"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25"/>
            <p:cNvSpPr/>
            <p:nvPr/>
          </p:nvSpPr>
          <p:spPr>
            <a:xfrm>
              <a:off x="2678322" y="1460633"/>
              <a:ext cx="129448" cy="166400"/>
            </a:xfrm>
            <a:custGeom>
              <a:avLst/>
              <a:gdLst/>
              <a:ahLst/>
              <a:cxnLst/>
              <a:rect l="l" t="t" r="r" b="b"/>
              <a:pathLst>
                <a:path w="8334"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25"/>
            <p:cNvSpPr/>
            <p:nvPr/>
          </p:nvSpPr>
          <p:spPr>
            <a:xfrm>
              <a:off x="2807755" y="1460633"/>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25"/>
            <p:cNvSpPr/>
            <p:nvPr/>
          </p:nvSpPr>
          <p:spPr>
            <a:xfrm>
              <a:off x="2974170" y="1460633"/>
              <a:ext cx="147932" cy="166400"/>
            </a:xfrm>
            <a:custGeom>
              <a:avLst/>
              <a:gdLst/>
              <a:ahLst/>
              <a:cxnLst/>
              <a:rect l="l" t="t" r="r" b="b"/>
              <a:pathLst>
                <a:path w="9524"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25"/>
            <p:cNvSpPr/>
            <p:nvPr/>
          </p:nvSpPr>
          <p:spPr>
            <a:xfrm>
              <a:off x="3122086"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25"/>
            <p:cNvSpPr/>
            <p:nvPr/>
          </p:nvSpPr>
          <p:spPr>
            <a:xfrm>
              <a:off x="3269986"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25"/>
            <p:cNvSpPr/>
            <p:nvPr/>
          </p:nvSpPr>
          <p:spPr>
            <a:xfrm>
              <a:off x="3417902"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25"/>
            <p:cNvSpPr/>
            <p:nvPr/>
          </p:nvSpPr>
          <p:spPr>
            <a:xfrm>
              <a:off x="3565818"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25"/>
            <p:cNvSpPr/>
            <p:nvPr/>
          </p:nvSpPr>
          <p:spPr>
            <a:xfrm>
              <a:off x="3713719" y="1460633"/>
              <a:ext cx="147963" cy="166400"/>
            </a:xfrm>
            <a:custGeom>
              <a:avLst/>
              <a:gdLst/>
              <a:ahLst/>
              <a:cxnLst/>
              <a:rect l="l" t="t" r="r" b="b"/>
              <a:pathLst>
                <a:path w="9526" h="10713" extrusionOk="0">
                  <a:moveTo>
                    <a:pt x="1" y="0"/>
                  </a:moveTo>
                  <a:lnTo>
                    <a:pt x="1" y="10713"/>
                  </a:lnTo>
                  <a:lnTo>
                    <a:pt x="9525" y="10713"/>
                  </a:lnTo>
                  <a:lnTo>
                    <a:pt x="9525"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25"/>
            <p:cNvSpPr/>
            <p:nvPr/>
          </p:nvSpPr>
          <p:spPr>
            <a:xfrm>
              <a:off x="3861666"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25"/>
            <p:cNvSpPr/>
            <p:nvPr/>
          </p:nvSpPr>
          <p:spPr>
            <a:xfrm>
              <a:off x="4009566"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25"/>
            <p:cNvSpPr/>
            <p:nvPr/>
          </p:nvSpPr>
          <p:spPr>
            <a:xfrm>
              <a:off x="4157482"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25"/>
            <p:cNvSpPr/>
            <p:nvPr/>
          </p:nvSpPr>
          <p:spPr>
            <a:xfrm>
              <a:off x="4305398" y="1460633"/>
              <a:ext cx="147932" cy="166400"/>
            </a:xfrm>
            <a:custGeom>
              <a:avLst/>
              <a:gdLst/>
              <a:ahLst/>
              <a:cxnLst/>
              <a:rect l="l" t="t" r="r" b="b"/>
              <a:pathLst>
                <a:path w="9524"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25"/>
            <p:cNvSpPr/>
            <p:nvPr/>
          </p:nvSpPr>
          <p:spPr>
            <a:xfrm>
              <a:off x="4453314"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25"/>
            <p:cNvSpPr/>
            <p:nvPr/>
          </p:nvSpPr>
          <p:spPr>
            <a:xfrm>
              <a:off x="4601215"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25"/>
            <p:cNvSpPr/>
            <p:nvPr/>
          </p:nvSpPr>
          <p:spPr>
            <a:xfrm>
              <a:off x="2530406"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25"/>
            <p:cNvSpPr/>
            <p:nvPr/>
          </p:nvSpPr>
          <p:spPr>
            <a:xfrm>
              <a:off x="2678322" y="1331201"/>
              <a:ext cx="129448" cy="129448"/>
            </a:xfrm>
            <a:custGeom>
              <a:avLst/>
              <a:gdLst/>
              <a:ahLst/>
              <a:cxnLst/>
              <a:rect l="l" t="t" r="r" b="b"/>
              <a:pathLst>
                <a:path w="8334"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25"/>
            <p:cNvSpPr/>
            <p:nvPr/>
          </p:nvSpPr>
          <p:spPr>
            <a:xfrm>
              <a:off x="2807755" y="1331201"/>
              <a:ext cx="166431" cy="129448"/>
            </a:xfrm>
            <a:custGeom>
              <a:avLst/>
              <a:gdLst/>
              <a:ahLst/>
              <a:cxnLst/>
              <a:rect l="l" t="t" r="r" b="b"/>
              <a:pathLst>
                <a:path w="10715" h="8334" extrusionOk="0">
                  <a:moveTo>
                    <a:pt x="0" y="0"/>
                  </a:moveTo>
                  <a:lnTo>
                    <a:pt x="0" y="8333"/>
                  </a:lnTo>
                  <a:lnTo>
                    <a:pt x="10714" y="833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25"/>
            <p:cNvSpPr/>
            <p:nvPr/>
          </p:nvSpPr>
          <p:spPr>
            <a:xfrm>
              <a:off x="2974170" y="1331201"/>
              <a:ext cx="147932" cy="129448"/>
            </a:xfrm>
            <a:custGeom>
              <a:avLst/>
              <a:gdLst/>
              <a:ahLst/>
              <a:cxnLst/>
              <a:rect l="l" t="t" r="r" b="b"/>
              <a:pathLst>
                <a:path w="9524"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25"/>
            <p:cNvSpPr/>
            <p:nvPr/>
          </p:nvSpPr>
          <p:spPr>
            <a:xfrm>
              <a:off x="3122086"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25"/>
            <p:cNvSpPr/>
            <p:nvPr/>
          </p:nvSpPr>
          <p:spPr>
            <a:xfrm>
              <a:off x="3269986"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25"/>
            <p:cNvSpPr/>
            <p:nvPr/>
          </p:nvSpPr>
          <p:spPr>
            <a:xfrm>
              <a:off x="3417902"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25"/>
            <p:cNvSpPr/>
            <p:nvPr/>
          </p:nvSpPr>
          <p:spPr>
            <a:xfrm>
              <a:off x="3565818"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25"/>
            <p:cNvSpPr/>
            <p:nvPr/>
          </p:nvSpPr>
          <p:spPr>
            <a:xfrm>
              <a:off x="3713719" y="1331201"/>
              <a:ext cx="147963" cy="129448"/>
            </a:xfrm>
            <a:custGeom>
              <a:avLst/>
              <a:gdLst/>
              <a:ahLst/>
              <a:cxnLst/>
              <a:rect l="l" t="t" r="r" b="b"/>
              <a:pathLst>
                <a:path w="9526" h="8334" extrusionOk="0">
                  <a:moveTo>
                    <a:pt x="1" y="0"/>
                  </a:moveTo>
                  <a:lnTo>
                    <a:pt x="1" y="8333"/>
                  </a:lnTo>
                  <a:lnTo>
                    <a:pt x="9525" y="8333"/>
                  </a:lnTo>
                  <a:lnTo>
                    <a:pt x="9525"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25"/>
            <p:cNvSpPr/>
            <p:nvPr/>
          </p:nvSpPr>
          <p:spPr>
            <a:xfrm>
              <a:off x="3861666"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25"/>
            <p:cNvSpPr/>
            <p:nvPr/>
          </p:nvSpPr>
          <p:spPr>
            <a:xfrm>
              <a:off x="4009566"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25"/>
            <p:cNvSpPr/>
            <p:nvPr/>
          </p:nvSpPr>
          <p:spPr>
            <a:xfrm>
              <a:off x="4157482"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25"/>
            <p:cNvSpPr/>
            <p:nvPr/>
          </p:nvSpPr>
          <p:spPr>
            <a:xfrm>
              <a:off x="4305398" y="1331201"/>
              <a:ext cx="147932" cy="129448"/>
            </a:xfrm>
            <a:custGeom>
              <a:avLst/>
              <a:gdLst/>
              <a:ahLst/>
              <a:cxnLst/>
              <a:rect l="l" t="t" r="r" b="b"/>
              <a:pathLst>
                <a:path w="9524"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25"/>
            <p:cNvSpPr/>
            <p:nvPr/>
          </p:nvSpPr>
          <p:spPr>
            <a:xfrm>
              <a:off x="4453314"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25"/>
            <p:cNvSpPr/>
            <p:nvPr/>
          </p:nvSpPr>
          <p:spPr>
            <a:xfrm>
              <a:off x="4601215"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25"/>
            <p:cNvSpPr/>
            <p:nvPr/>
          </p:nvSpPr>
          <p:spPr>
            <a:xfrm>
              <a:off x="2530406"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25"/>
            <p:cNvSpPr/>
            <p:nvPr/>
          </p:nvSpPr>
          <p:spPr>
            <a:xfrm>
              <a:off x="2678322" y="1183285"/>
              <a:ext cx="129448" cy="147932"/>
            </a:xfrm>
            <a:custGeom>
              <a:avLst/>
              <a:gdLst/>
              <a:ahLst/>
              <a:cxnLst/>
              <a:rect l="l" t="t" r="r" b="b"/>
              <a:pathLst>
                <a:path w="8334"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25"/>
            <p:cNvSpPr/>
            <p:nvPr/>
          </p:nvSpPr>
          <p:spPr>
            <a:xfrm>
              <a:off x="2807755" y="1183285"/>
              <a:ext cx="166431" cy="147932"/>
            </a:xfrm>
            <a:custGeom>
              <a:avLst/>
              <a:gdLst/>
              <a:ahLst/>
              <a:cxnLst/>
              <a:rect l="l" t="t" r="r" b="b"/>
              <a:pathLst>
                <a:path w="10715" h="9524" extrusionOk="0">
                  <a:moveTo>
                    <a:pt x="0" y="1"/>
                  </a:moveTo>
                  <a:lnTo>
                    <a:pt x="0" y="9523"/>
                  </a:lnTo>
                  <a:lnTo>
                    <a:pt x="10714" y="9523"/>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25"/>
            <p:cNvSpPr/>
            <p:nvPr/>
          </p:nvSpPr>
          <p:spPr>
            <a:xfrm>
              <a:off x="2974170" y="1183285"/>
              <a:ext cx="147932" cy="147932"/>
            </a:xfrm>
            <a:custGeom>
              <a:avLst/>
              <a:gdLst/>
              <a:ahLst/>
              <a:cxnLst/>
              <a:rect l="l" t="t" r="r" b="b"/>
              <a:pathLst>
                <a:path w="9524"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25"/>
            <p:cNvSpPr/>
            <p:nvPr/>
          </p:nvSpPr>
          <p:spPr>
            <a:xfrm>
              <a:off x="3122086"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25"/>
            <p:cNvSpPr/>
            <p:nvPr/>
          </p:nvSpPr>
          <p:spPr>
            <a:xfrm>
              <a:off x="3269986"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25"/>
            <p:cNvSpPr/>
            <p:nvPr/>
          </p:nvSpPr>
          <p:spPr>
            <a:xfrm>
              <a:off x="3417902"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25"/>
            <p:cNvSpPr/>
            <p:nvPr/>
          </p:nvSpPr>
          <p:spPr>
            <a:xfrm>
              <a:off x="3565818"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25"/>
            <p:cNvSpPr/>
            <p:nvPr/>
          </p:nvSpPr>
          <p:spPr>
            <a:xfrm>
              <a:off x="3713719" y="1183285"/>
              <a:ext cx="147963" cy="147932"/>
            </a:xfrm>
            <a:custGeom>
              <a:avLst/>
              <a:gdLst/>
              <a:ahLst/>
              <a:cxnLst/>
              <a:rect l="l" t="t" r="r" b="b"/>
              <a:pathLst>
                <a:path w="9526" h="9524" extrusionOk="0">
                  <a:moveTo>
                    <a:pt x="1" y="1"/>
                  </a:moveTo>
                  <a:lnTo>
                    <a:pt x="1" y="9523"/>
                  </a:lnTo>
                  <a:lnTo>
                    <a:pt x="9525" y="9523"/>
                  </a:lnTo>
                  <a:lnTo>
                    <a:pt x="9525"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25"/>
            <p:cNvSpPr/>
            <p:nvPr/>
          </p:nvSpPr>
          <p:spPr>
            <a:xfrm>
              <a:off x="3861666"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25"/>
            <p:cNvSpPr/>
            <p:nvPr/>
          </p:nvSpPr>
          <p:spPr>
            <a:xfrm>
              <a:off x="4009566"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25"/>
            <p:cNvSpPr/>
            <p:nvPr/>
          </p:nvSpPr>
          <p:spPr>
            <a:xfrm>
              <a:off x="4157482"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25"/>
            <p:cNvSpPr/>
            <p:nvPr/>
          </p:nvSpPr>
          <p:spPr>
            <a:xfrm>
              <a:off x="4305398" y="1183285"/>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25"/>
            <p:cNvSpPr/>
            <p:nvPr/>
          </p:nvSpPr>
          <p:spPr>
            <a:xfrm>
              <a:off x="2530406"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25"/>
            <p:cNvSpPr/>
            <p:nvPr/>
          </p:nvSpPr>
          <p:spPr>
            <a:xfrm>
              <a:off x="2678322" y="101690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25"/>
            <p:cNvSpPr/>
            <p:nvPr/>
          </p:nvSpPr>
          <p:spPr>
            <a:xfrm>
              <a:off x="2807755" y="101690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25"/>
            <p:cNvSpPr/>
            <p:nvPr/>
          </p:nvSpPr>
          <p:spPr>
            <a:xfrm>
              <a:off x="2974170" y="101690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25"/>
            <p:cNvSpPr/>
            <p:nvPr/>
          </p:nvSpPr>
          <p:spPr>
            <a:xfrm>
              <a:off x="3122086"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25"/>
            <p:cNvSpPr/>
            <p:nvPr/>
          </p:nvSpPr>
          <p:spPr>
            <a:xfrm>
              <a:off x="3269986"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25"/>
            <p:cNvSpPr/>
            <p:nvPr/>
          </p:nvSpPr>
          <p:spPr>
            <a:xfrm>
              <a:off x="3417902"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25"/>
            <p:cNvSpPr/>
            <p:nvPr/>
          </p:nvSpPr>
          <p:spPr>
            <a:xfrm>
              <a:off x="3565818"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25"/>
            <p:cNvSpPr/>
            <p:nvPr/>
          </p:nvSpPr>
          <p:spPr>
            <a:xfrm>
              <a:off x="3713719" y="1016900"/>
              <a:ext cx="147963" cy="166400"/>
            </a:xfrm>
            <a:custGeom>
              <a:avLst/>
              <a:gdLst/>
              <a:ahLst/>
              <a:cxnLst/>
              <a:rect l="l" t="t" r="r" b="b"/>
              <a:pathLst>
                <a:path w="9526" h="10713" extrusionOk="0">
                  <a:moveTo>
                    <a:pt x="1" y="0"/>
                  </a:moveTo>
                  <a:lnTo>
                    <a:pt x="1" y="10713"/>
                  </a:lnTo>
                  <a:lnTo>
                    <a:pt x="9525" y="10713"/>
                  </a:lnTo>
                  <a:lnTo>
                    <a:pt x="9525"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25"/>
            <p:cNvSpPr/>
            <p:nvPr/>
          </p:nvSpPr>
          <p:spPr>
            <a:xfrm>
              <a:off x="3861666"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25"/>
            <p:cNvSpPr/>
            <p:nvPr/>
          </p:nvSpPr>
          <p:spPr>
            <a:xfrm>
              <a:off x="4009566"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25"/>
            <p:cNvSpPr/>
            <p:nvPr/>
          </p:nvSpPr>
          <p:spPr>
            <a:xfrm>
              <a:off x="4157482"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25"/>
            <p:cNvSpPr/>
            <p:nvPr/>
          </p:nvSpPr>
          <p:spPr>
            <a:xfrm>
              <a:off x="2530406"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25"/>
            <p:cNvSpPr/>
            <p:nvPr/>
          </p:nvSpPr>
          <p:spPr>
            <a:xfrm>
              <a:off x="2678322" y="887468"/>
              <a:ext cx="129448" cy="129448"/>
            </a:xfrm>
            <a:custGeom>
              <a:avLst/>
              <a:gdLst/>
              <a:ahLst/>
              <a:cxnLst/>
              <a:rect l="l" t="t" r="r" b="b"/>
              <a:pathLst>
                <a:path w="8334" h="8334" extrusionOk="0">
                  <a:moveTo>
                    <a:pt x="0" y="1"/>
                  </a:moveTo>
                  <a:lnTo>
                    <a:pt x="0" y="8333"/>
                  </a:lnTo>
                  <a:lnTo>
                    <a:pt x="8333" y="833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25"/>
            <p:cNvSpPr/>
            <p:nvPr/>
          </p:nvSpPr>
          <p:spPr>
            <a:xfrm>
              <a:off x="2807755" y="887468"/>
              <a:ext cx="166431" cy="129448"/>
            </a:xfrm>
            <a:custGeom>
              <a:avLst/>
              <a:gdLst/>
              <a:ahLst/>
              <a:cxnLst/>
              <a:rect l="l" t="t" r="r" b="b"/>
              <a:pathLst>
                <a:path w="10715" h="8334" extrusionOk="0">
                  <a:moveTo>
                    <a:pt x="0" y="1"/>
                  </a:moveTo>
                  <a:lnTo>
                    <a:pt x="0" y="8333"/>
                  </a:lnTo>
                  <a:lnTo>
                    <a:pt x="10714" y="8333"/>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25"/>
            <p:cNvSpPr/>
            <p:nvPr/>
          </p:nvSpPr>
          <p:spPr>
            <a:xfrm>
              <a:off x="2974170" y="887468"/>
              <a:ext cx="147932" cy="129448"/>
            </a:xfrm>
            <a:custGeom>
              <a:avLst/>
              <a:gdLst/>
              <a:ahLst/>
              <a:cxnLst/>
              <a:rect l="l" t="t" r="r" b="b"/>
              <a:pathLst>
                <a:path w="9524" h="8334" extrusionOk="0">
                  <a:moveTo>
                    <a:pt x="0" y="1"/>
                  </a:moveTo>
                  <a:lnTo>
                    <a:pt x="0"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25"/>
            <p:cNvSpPr/>
            <p:nvPr/>
          </p:nvSpPr>
          <p:spPr>
            <a:xfrm>
              <a:off x="3122086"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25"/>
            <p:cNvSpPr/>
            <p:nvPr/>
          </p:nvSpPr>
          <p:spPr>
            <a:xfrm>
              <a:off x="3269986"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25"/>
            <p:cNvSpPr/>
            <p:nvPr/>
          </p:nvSpPr>
          <p:spPr>
            <a:xfrm>
              <a:off x="3417902"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25"/>
            <p:cNvSpPr/>
            <p:nvPr/>
          </p:nvSpPr>
          <p:spPr>
            <a:xfrm>
              <a:off x="3565818"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25"/>
            <p:cNvSpPr/>
            <p:nvPr/>
          </p:nvSpPr>
          <p:spPr>
            <a:xfrm>
              <a:off x="3713719" y="887468"/>
              <a:ext cx="147963" cy="129448"/>
            </a:xfrm>
            <a:custGeom>
              <a:avLst/>
              <a:gdLst/>
              <a:ahLst/>
              <a:cxnLst/>
              <a:rect l="l" t="t" r="r" b="b"/>
              <a:pathLst>
                <a:path w="9526" h="8334" extrusionOk="0">
                  <a:moveTo>
                    <a:pt x="1" y="1"/>
                  </a:moveTo>
                  <a:lnTo>
                    <a:pt x="1" y="8333"/>
                  </a:lnTo>
                  <a:lnTo>
                    <a:pt x="9525" y="8333"/>
                  </a:lnTo>
                  <a:lnTo>
                    <a:pt x="9525"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25"/>
            <p:cNvSpPr/>
            <p:nvPr/>
          </p:nvSpPr>
          <p:spPr>
            <a:xfrm>
              <a:off x="3861666"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25"/>
            <p:cNvSpPr/>
            <p:nvPr/>
          </p:nvSpPr>
          <p:spPr>
            <a:xfrm>
              <a:off x="4009566"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25"/>
            <p:cNvSpPr/>
            <p:nvPr/>
          </p:nvSpPr>
          <p:spPr>
            <a:xfrm>
              <a:off x="4157482"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25"/>
            <p:cNvSpPr/>
            <p:nvPr/>
          </p:nvSpPr>
          <p:spPr>
            <a:xfrm>
              <a:off x="2530406" y="739552"/>
              <a:ext cx="147932" cy="147932"/>
            </a:xfrm>
            <a:custGeom>
              <a:avLst/>
              <a:gdLst/>
              <a:ahLst/>
              <a:cxnLst/>
              <a:rect l="l" t="t" r="r" b="b"/>
              <a:pathLst>
                <a:path w="9524" h="9524" extrusionOk="0">
                  <a:moveTo>
                    <a:pt x="1" y="1"/>
                  </a:moveTo>
                  <a:lnTo>
                    <a:pt x="1"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25"/>
            <p:cNvSpPr/>
            <p:nvPr/>
          </p:nvSpPr>
          <p:spPr>
            <a:xfrm>
              <a:off x="2678322" y="739552"/>
              <a:ext cx="129448" cy="147932"/>
            </a:xfrm>
            <a:custGeom>
              <a:avLst/>
              <a:gdLst/>
              <a:ahLst/>
              <a:cxnLst/>
              <a:rect l="l" t="t" r="r" b="b"/>
              <a:pathLst>
                <a:path w="8334" h="9524" extrusionOk="0">
                  <a:moveTo>
                    <a:pt x="0" y="1"/>
                  </a:moveTo>
                  <a:lnTo>
                    <a:pt x="0" y="9524"/>
                  </a:lnTo>
                  <a:lnTo>
                    <a:pt x="8333" y="9524"/>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25"/>
            <p:cNvSpPr/>
            <p:nvPr/>
          </p:nvSpPr>
          <p:spPr>
            <a:xfrm>
              <a:off x="2807755" y="739552"/>
              <a:ext cx="166431" cy="147932"/>
            </a:xfrm>
            <a:custGeom>
              <a:avLst/>
              <a:gdLst/>
              <a:ahLst/>
              <a:cxnLst/>
              <a:rect l="l" t="t" r="r" b="b"/>
              <a:pathLst>
                <a:path w="10715" h="9524" extrusionOk="0">
                  <a:moveTo>
                    <a:pt x="0" y="1"/>
                  </a:moveTo>
                  <a:lnTo>
                    <a:pt x="0" y="9524"/>
                  </a:lnTo>
                  <a:lnTo>
                    <a:pt x="10714" y="9524"/>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25"/>
            <p:cNvSpPr/>
            <p:nvPr/>
          </p:nvSpPr>
          <p:spPr>
            <a:xfrm>
              <a:off x="2974170" y="739552"/>
              <a:ext cx="147932" cy="147932"/>
            </a:xfrm>
            <a:custGeom>
              <a:avLst/>
              <a:gdLst/>
              <a:ahLst/>
              <a:cxnLst/>
              <a:rect l="l" t="t" r="r" b="b"/>
              <a:pathLst>
                <a:path w="9524" h="9524" extrusionOk="0">
                  <a:moveTo>
                    <a:pt x="0" y="1"/>
                  </a:moveTo>
                  <a:lnTo>
                    <a:pt x="0"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25"/>
            <p:cNvSpPr/>
            <p:nvPr/>
          </p:nvSpPr>
          <p:spPr>
            <a:xfrm>
              <a:off x="3122086"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25"/>
            <p:cNvSpPr/>
            <p:nvPr/>
          </p:nvSpPr>
          <p:spPr>
            <a:xfrm>
              <a:off x="3269986"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25"/>
            <p:cNvSpPr/>
            <p:nvPr/>
          </p:nvSpPr>
          <p:spPr>
            <a:xfrm>
              <a:off x="3417902" y="739552"/>
              <a:ext cx="147932" cy="147932"/>
            </a:xfrm>
            <a:custGeom>
              <a:avLst/>
              <a:gdLst/>
              <a:ahLst/>
              <a:cxnLst/>
              <a:rect l="l" t="t" r="r" b="b"/>
              <a:pathLst>
                <a:path w="9524" h="9524" extrusionOk="0">
                  <a:moveTo>
                    <a:pt x="1" y="1"/>
                  </a:moveTo>
                  <a:lnTo>
                    <a:pt x="1"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25"/>
            <p:cNvSpPr/>
            <p:nvPr/>
          </p:nvSpPr>
          <p:spPr>
            <a:xfrm>
              <a:off x="3565818"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25"/>
            <p:cNvSpPr/>
            <p:nvPr/>
          </p:nvSpPr>
          <p:spPr>
            <a:xfrm>
              <a:off x="3713719" y="739552"/>
              <a:ext cx="147963" cy="147932"/>
            </a:xfrm>
            <a:custGeom>
              <a:avLst/>
              <a:gdLst/>
              <a:ahLst/>
              <a:cxnLst/>
              <a:rect l="l" t="t" r="r" b="b"/>
              <a:pathLst>
                <a:path w="9526" h="9524" extrusionOk="0">
                  <a:moveTo>
                    <a:pt x="1" y="1"/>
                  </a:moveTo>
                  <a:lnTo>
                    <a:pt x="1" y="9524"/>
                  </a:lnTo>
                  <a:lnTo>
                    <a:pt x="9525" y="9524"/>
                  </a:lnTo>
                  <a:lnTo>
                    <a:pt x="9525"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25"/>
            <p:cNvSpPr/>
            <p:nvPr/>
          </p:nvSpPr>
          <p:spPr>
            <a:xfrm>
              <a:off x="3861666"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25"/>
            <p:cNvSpPr/>
            <p:nvPr/>
          </p:nvSpPr>
          <p:spPr>
            <a:xfrm>
              <a:off x="4009566"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25"/>
            <p:cNvSpPr/>
            <p:nvPr/>
          </p:nvSpPr>
          <p:spPr>
            <a:xfrm>
              <a:off x="2530406" y="573137"/>
              <a:ext cx="147932" cy="166431"/>
            </a:xfrm>
            <a:custGeom>
              <a:avLst/>
              <a:gdLst/>
              <a:ahLst/>
              <a:cxnLst/>
              <a:rect l="l" t="t" r="r" b="b"/>
              <a:pathLst>
                <a:path w="9524" h="10715" extrusionOk="0">
                  <a:moveTo>
                    <a:pt x="1" y="1"/>
                  </a:moveTo>
                  <a:lnTo>
                    <a:pt x="1" y="10715"/>
                  </a:lnTo>
                  <a:lnTo>
                    <a:pt x="9523" y="10715"/>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25"/>
            <p:cNvSpPr/>
            <p:nvPr/>
          </p:nvSpPr>
          <p:spPr>
            <a:xfrm>
              <a:off x="2678322" y="573137"/>
              <a:ext cx="129448" cy="166431"/>
            </a:xfrm>
            <a:custGeom>
              <a:avLst/>
              <a:gdLst/>
              <a:ahLst/>
              <a:cxnLst/>
              <a:rect l="l" t="t" r="r" b="b"/>
              <a:pathLst>
                <a:path w="8334" h="10715" extrusionOk="0">
                  <a:moveTo>
                    <a:pt x="0" y="1"/>
                  </a:moveTo>
                  <a:lnTo>
                    <a:pt x="0" y="10715"/>
                  </a:lnTo>
                  <a:lnTo>
                    <a:pt x="8333" y="10715"/>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25"/>
            <p:cNvSpPr/>
            <p:nvPr/>
          </p:nvSpPr>
          <p:spPr>
            <a:xfrm>
              <a:off x="2807755" y="573137"/>
              <a:ext cx="166431" cy="166431"/>
            </a:xfrm>
            <a:custGeom>
              <a:avLst/>
              <a:gdLst/>
              <a:ahLst/>
              <a:cxnLst/>
              <a:rect l="l" t="t" r="r" b="b"/>
              <a:pathLst>
                <a:path w="10715" h="10715" extrusionOk="0">
                  <a:moveTo>
                    <a:pt x="0" y="1"/>
                  </a:moveTo>
                  <a:lnTo>
                    <a:pt x="0" y="10715"/>
                  </a:lnTo>
                  <a:lnTo>
                    <a:pt x="10714" y="10715"/>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25"/>
            <p:cNvSpPr/>
            <p:nvPr/>
          </p:nvSpPr>
          <p:spPr>
            <a:xfrm>
              <a:off x="2974170" y="573137"/>
              <a:ext cx="147932" cy="166431"/>
            </a:xfrm>
            <a:custGeom>
              <a:avLst/>
              <a:gdLst/>
              <a:ahLst/>
              <a:cxnLst/>
              <a:rect l="l" t="t" r="r" b="b"/>
              <a:pathLst>
                <a:path w="9524" h="10715" extrusionOk="0">
                  <a:moveTo>
                    <a:pt x="0" y="1"/>
                  </a:moveTo>
                  <a:lnTo>
                    <a:pt x="0" y="10715"/>
                  </a:lnTo>
                  <a:lnTo>
                    <a:pt x="9523" y="10715"/>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25"/>
            <p:cNvSpPr/>
            <p:nvPr/>
          </p:nvSpPr>
          <p:spPr>
            <a:xfrm>
              <a:off x="3122086" y="573137"/>
              <a:ext cx="147916" cy="166431"/>
            </a:xfrm>
            <a:custGeom>
              <a:avLst/>
              <a:gdLst/>
              <a:ahLst/>
              <a:cxnLst/>
              <a:rect l="l" t="t" r="r" b="b"/>
              <a:pathLst>
                <a:path w="9523" h="10715" extrusionOk="0">
                  <a:moveTo>
                    <a:pt x="0" y="1"/>
                  </a:moveTo>
                  <a:lnTo>
                    <a:pt x="0" y="10715"/>
                  </a:lnTo>
                  <a:lnTo>
                    <a:pt x="9523" y="10715"/>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25"/>
            <p:cNvSpPr/>
            <p:nvPr/>
          </p:nvSpPr>
          <p:spPr>
            <a:xfrm>
              <a:off x="3269986" y="573137"/>
              <a:ext cx="147932" cy="166431"/>
            </a:xfrm>
            <a:custGeom>
              <a:avLst/>
              <a:gdLst/>
              <a:ahLst/>
              <a:cxnLst/>
              <a:rect l="l" t="t" r="r" b="b"/>
              <a:pathLst>
                <a:path w="9524" h="10715" extrusionOk="0">
                  <a:moveTo>
                    <a:pt x="1" y="1"/>
                  </a:moveTo>
                  <a:lnTo>
                    <a:pt x="1" y="10715"/>
                  </a:lnTo>
                  <a:lnTo>
                    <a:pt x="9524" y="10715"/>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25"/>
            <p:cNvSpPr/>
            <p:nvPr/>
          </p:nvSpPr>
          <p:spPr>
            <a:xfrm>
              <a:off x="3417902" y="573137"/>
              <a:ext cx="147932" cy="166431"/>
            </a:xfrm>
            <a:custGeom>
              <a:avLst/>
              <a:gdLst/>
              <a:ahLst/>
              <a:cxnLst/>
              <a:rect l="l" t="t" r="r" b="b"/>
              <a:pathLst>
                <a:path w="9524" h="10715" extrusionOk="0">
                  <a:moveTo>
                    <a:pt x="1" y="1"/>
                  </a:moveTo>
                  <a:lnTo>
                    <a:pt x="1" y="10715"/>
                  </a:lnTo>
                  <a:lnTo>
                    <a:pt x="9523" y="10715"/>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25"/>
            <p:cNvSpPr/>
            <p:nvPr/>
          </p:nvSpPr>
          <p:spPr>
            <a:xfrm>
              <a:off x="2530406" y="443705"/>
              <a:ext cx="147932" cy="129448"/>
            </a:xfrm>
            <a:custGeom>
              <a:avLst/>
              <a:gdLst/>
              <a:ahLst/>
              <a:cxnLst/>
              <a:rect l="l" t="t" r="r" b="b"/>
              <a:pathLst>
                <a:path w="9524" h="8334" extrusionOk="0">
                  <a:moveTo>
                    <a:pt x="1" y="1"/>
                  </a:moveTo>
                  <a:lnTo>
                    <a:pt x="1" y="8334"/>
                  </a:lnTo>
                  <a:lnTo>
                    <a:pt x="9523" y="833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25"/>
            <p:cNvSpPr/>
            <p:nvPr/>
          </p:nvSpPr>
          <p:spPr>
            <a:xfrm>
              <a:off x="2678322" y="443705"/>
              <a:ext cx="129448" cy="129448"/>
            </a:xfrm>
            <a:custGeom>
              <a:avLst/>
              <a:gdLst/>
              <a:ahLst/>
              <a:cxnLst/>
              <a:rect l="l" t="t" r="r" b="b"/>
              <a:pathLst>
                <a:path w="8334" h="8334" extrusionOk="0">
                  <a:moveTo>
                    <a:pt x="0" y="1"/>
                  </a:moveTo>
                  <a:lnTo>
                    <a:pt x="0" y="8334"/>
                  </a:lnTo>
                  <a:lnTo>
                    <a:pt x="8333" y="8334"/>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25"/>
            <p:cNvSpPr/>
            <p:nvPr/>
          </p:nvSpPr>
          <p:spPr>
            <a:xfrm>
              <a:off x="2807755" y="443705"/>
              <a:ext cx="166431" cy="129448"/>
            </a:xfrm>
            <a:custGeom>
              <a:avLst/>
              <a:gdLst/>
              <a:ahLst/>
              <a:cxnLst/>
              <a:rect l="l" t="t" r="r" b="b"/>
              <a:pathLst>
                <a:path w="10715" h="8334" extrusionOk="0">
                  <a:moveTo>
                    <a:pt x="0" y="1"/>
                  </a:moveTo>
                  <a:lnTo>
                    <a:pt x="0" y="8334"/>
                  </a:lnTo>
                  <a:lnTo>
                    <a:pt x="10714" y="8334"/>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25"/>
            <p:cNvSpPr/>
            <p:nvPr/>
          </p:nvSpPr>
          <p:spPr>
            <a:xfrm>
              <a:off x="2974170" y="443705"/>
              <a:ext cx="147932" cy="129448"/>
            </a:xfrm>
            <a:custGeom>
              <a:avLst/>
              <a:gdLst/>
              <a:ahLst/>
              <a:cxnLst/>
              <a:rect l="l" t="t" r="r" b="b"/>
              <a:pathLst>
                <a:path w="9524" h="8334" extrusionOk="0">
                  <a:moveTo>
                    <a:pt x="0" y="1"/>
                  </a:moveTo>
                  <a:lnTo>
                    <a:pt x="0" y="8334"/>
                  </a:lnTo>
                  <a:lnTo>
                    <a:pt x="9523" y="833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25"/>
            <p:cNvSpPr/>
            <p:nvPr/>
          </p:nvSpPr>
          <p:spPr>
            <a:xfrm>
              <a:off x="3122086" y="443705"/>
              <a:ext cx="147916" cy="129448"/>
            </a:xfrm>
            <a:custGeom>
              <a:avLst/>
              <a:gdLst/>
              <a:ahLst/>
              <a:cxnLst/>
              <a:rect l="l" t="t" r="r" b="b"/>
              <a:pathLst>
                <a:path w="9523" h="8334" extrusionOk="0">
                  <a:moveTo>
                    <a:pt x="0" y="1"/>
                  </a:moveTo>
                  <a:lnTo>
                    <a:pt x="0" y="8334"/>
                  </a:lnTo>
                  <a:lnTo>
                    <a:pt x="9523" y="833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25"/>
            <p:cNvSpPr/>
            <p:nvPr/>
          </p:nvSpPr>
          <p:spPr>
            <a:xfrm>
              <a:off x="3269986" y="443705"/>
              <a:ext cx="147932" cy="129448"/>
            </a:xfrm>
            <a:custGeom>
              <a:avLst/>
              <a:gdLst/>
              <a:ahLst/>
              <a:cxnLst/>
              <a:rect l="l" t="t" r="r" b="b"/>
              <a:pathLst>
                <a:path w="9524" h="8334" extrusionOk="0">
                  <a:moveTo>
                    <a:pt x="1" y="1"/>
                  </a:moveTo>
                  <a:lnTo>
                    <a:pt x="1" y="8334"/>
                  </a:lnTo>
                  <a:lnTo>
                    <a:pt x="9524" y="8334"/>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25"/>
            <p:cNvSpPr/>
            <p:nvPr/>
          </p:nvSpPr>
          <p:spPr>
            <a:xfrm>
              <a:off x="3417902" y="443705"/>
              <a:ext cx="147932" cy="129448"/>
            </a:xfrm>
            <a:custGeom>
              <a:avLst/>
              <a:gdLst/>
              <a:ahLst/>
              <a:cxnLst/>
              <a:rect l="l" t="t" r="r" b="b"/>
              <a:pathLst>
                <a:path w="9524" h="8334" extrusionOk="0">
                  <a:moveTo>
                    <a:pt x="1" y="1"/>
                  </a:moveTo>
                  <a:lnTo>
                    <a:pt x="1" y="8334"/>
                  </a:lnTo>
                  <a:lnTo>
                    <a:pt x="9523" y="833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25"/>
            <p:cNvSpPr/>
            <p:nvPr/>
          </p:nvSpPr>
          <p:spPr>
            <a:xfrm>
              <a:off x="2530406" y="27732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25"/>
            <p:cNvSpPr/>
            <p:nvPr/>
          </p:nvSpPr>
          <p:spPr>
            <a:xfrm>
              <a:off x="2678322" y="27732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25"/>
            <p:cNvSpPr/>
            <p:nvPr/>
          </p:nvSpPr>
          <p:spPr>
            <a:xfrm>
              <a:off x="2807755" y="27732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25"/>
            <p:cNvSpPr/>
            <p:nvPr/>
          </p:nvSpPr>
          <p:spPr>
            <a:xfrm>
              <a:off x="2974170" y="27732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25"/>
            <p:cNvSpPr/>
            <p:nvPr/>
          </p:nvSpPr>
          <p:spPr>
            <a:xfrm>
              <a:off x="3122086" y="27732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25"/>
            <p:cNvSpPr/>
            <p:nvPr/>
          </p:nvSpPr>
          <p:spPr>
            <a:xfrm>
              <a:off x="3269986" y="27732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25"/>
            <p:cNvSpPr/>
            <p:nvPr/>
          </p:nvSpPr>
          <p:spPr>
            <a:xfrm>
              <a:off x="2530406" y="129404"/>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25"/>
            <p:cNvSpPr/>
            <p:nvPr/>
          </p:nvSpPr>
          <p:spPr>
            <a:xfrm>
              <a:off x="2678322" y="129404"/>
              <a:ext cx="129448" cy="147932"/>
            </a:xfrm>
            <a:custGeom>
              <a:avLst/>
              <a:gdLst/>
              <a:ahLst/>
              <a:cxnLst/>
              <a:rect l="l" t="t" r="r" b="b"/>
              <a:pathLst>
                <a:path w="8334"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25"/>
            <p:cNvSpPr/>
            <p:nvPr/>
          </p:nvSpPr>
          <p:spPr>
            <a:xfrm>
              <a:off x="2807755" y="129404"/>
              <a:ext cx="166431" cy="147932"/>
            </a:xfrm>
            <a:custGeom>
              <a:avLst/>
              <a:gdLst/>
              <a:ahLst/>
              <a:cxnLst/>
              <a:rect l="l" t="t" r="r" b="b"/>
              <a:pathLst>
                <a:path w="10715" h="9524" extrusionOk="0">
                  <a:moveTo>
                    <a:pt x="0" y="1"/>
                  </a:moveTo>
                  <a:lnTo>
                    <a:pt x="0" y="9523"/>
                  </a:lnTo>
                  <a:lnTo>
                    <a:pt x="10714" y="9523"/>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25"/>
            <p:cNvSpPr/>
            <p:nvPr/>
          </p:nvSpPr>
          <p:spPr>
            <a:xfrm>
              <a:off x="2974170" y="129404"/>
              <a:ext cx="147932" cy="147932"/>
            </a:xfrm>
            <a:custGeom>
              <a:avLst/>
              <a:gdLst/>
              <a:ahLst/>
              <a:cxnLst/>
              <a:rect l="l" t="t" r="r" b="b"/>
              <a:pathLst>
                <a:path w="9524"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25"/>
            <p:cNvSpPr/>
            <p:nvPr/>
          </p:nvSpPr>
          <p:spPr>
            <a:xfrm>
              <a:off x="3122086" y="129404"/>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25"/>
            <p:cNvSpPr/>
            <p:nvPr/>
          </p:nvSpPr>
          <p:spPr>
            <a:xfrm>
              <a:off x="2530406" y="-12"/>
              <a:ext cx="147932" cy="129432"/>
            </a:xfrm>
            <a:custGeom>
              <a:avLst/>
              <a:gdLst/>
              <a:ahLst/>
              <a:cxnLst/>
              <a:rect l="l" t="t" r="r" b="b"/>
              <a:pathLst>
                <a:path w="9524" h="8333"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25"/>
            <p:cNvSpPr/>
            <p:nvPr/>
          </p:nvSpPr>
          <p:spPr>
            <a:xfrm>
              <a:off x="2678322" y="-12"/>
              <a:ext cx="129448" cy="129432"/>
            </a:xfrm>
            <a:custGeom>
              <a:avLst/>
              <a:gdLst/>
              <a:ahLst/>
              <a:cxnLst/>
              <a:rect l="l" t="t" r="r" b="b"/>
              <a:pathLst>
                <a:path w="8334" h="8333"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25"/>
            <p:cNvSpPr/>
            <p:nvPr/>
          </p:nvSpPr>
          <p:spPr>
            <a:xfrm>
              <a:off x="2807755" y="-12"/>
              <a:ext cx="166431" cy="129432"/>
            </a:xfrm>
            <a:custGeom>
              <a:avLst/>
              <a:gdLst/>
              <a:ahLst/>
              <a:cxnLst/>
              <a:rect l="l" t="t" r="r" b="b"/>
              <a:pathLst>
                <a:path w="10715" h="8333" extrusionOk="0">
                  <a:moveTo>
                    <a:pt x="0" y="0"/>
                  </a:moveTo>
                  <a:lnTo>
                    <a:pt x="0" y="8333"/>
                  </a:lnTo>
                  <a:lnTo>
                    <a:pt x="10714" y="833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25"/>
            <p:cNvSpPr/>
            <p:nvPr/>
          </p:nvSpPr>
          <p:spPr>
            <a:xfrm>
              <a:off x="2974170" y="-12"/>
              <a:ext cx="147932" cy="129432"/>
            </a:xfrm>
            <a:custGeom>
              <a:avLst/>
              <a:gdLst/>
              <a:ahLst/>
              <a:cxnLst/>
              <a:rect l="l" t="t" r="r" b="b"/>
              <a:pathLst>
                <a:path w="9524" h="8333"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accent6"/>
        </a:solidFill>
        <a:effectLst/>
      </p:bgPr>
    </p:bg>
    <p:spTree>
      <p:nvGrpSpPr>
        <p:cNvPr id="1" name="Shape 2326"/>
        <p:cNvGrpSpPr/>
        <p:nvPr/>
      </p:nvGrpSpPr>
      <p:grpSpPr>
        <a:xfrm>
          <a:off x="0" y="0"/>
          <a:ext cx="0" cy="0"/>
          <a:chOff x="0" y="0"/>
          <a:chExt cx="0" cy="0"/>
        </a:xfrm>
      </p:grpSpPr>
      <p:grpSp>
        <p:nvGrpSpPr>
          <p:cNvPr id="2327" name="Google Shape;2327;p18"/>
          <p:cNvGrpSpPr/>
          <p:nvPr/>
        </p:nvGrpSpPr>
        <p:grpSpPr>
          <a:xfrm>
            <a:off x="232963" y="174778"/>
            <a:ext cx="1443946" cy="721968"/>
            <a:chOff x="311697" y="-12"/>
            <a:chExt cx="4437449" cy="2218709"/>
          </a:xfrm>
        </p:grpSpPr>
        <p:sp>
          <p:nvSpPr>
            <p:cNvPr id="2328" name="Google Shape;2328;p18"/>
            <p:cNvSpPr/>
            <p:nvPr/>
          </p:nvSpPr>
          <p:spPr>
            <a:xfrm>
              <a:off x="2400974" y="2070781"/>
              <a:ext cx="129448" cy="147916"/>
            </a:xfrm>
            <a:custGeom>
              <a:avLst/>
              <a:gdLst/>
              <a:ahLst/>
              <a:cxnLst/>
              <a:rect l="l" t="t" r="r" b="b"/>
              <a:pathLst>
                <a:path w="8334" h="9523" extrusionOk="0">
                  <a:moveTo>
                    <a:pt x="1" y="0"/>
                  </a:moveTo>
                  <a:lnTo>
                    <a:pt x="1" y="9523"/>
                  </a:lnTo>
                  <a:lnTo>
                    <a:pt x="8334" y="952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8"/>
            <p:cNvSpPr/>
            <p:nvPr/>
          </p:nvSpPr>
          <p:spPr>
            <a:xfrm>
              <a:off x="2253074"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8"/>
            <p:cNvSpPr/>
            <p:nvPr/>
          </p:nvSpPr>
          <p:spPr>
            <a:xfrm>
              <a:off x="2086674" y="2070781"/>
              <a:ext cx="166415" cy="147916"/>
            </a:xfrm>
            <a:custGeom>
              <a:avLst/>
              <a:gdLst/>
              <a:ahLst/>
              <a:cxnLst/>
              <a:rect l="l" t="t" r="r" b="b"/>
              <a:pathLst>
                <a:path w="10714" h="9523" extrusionOk="0">
                  <a:moveTo>
                    <a:pt x="1" y="0"/>
                  </a:moveTo>
                  <a:lnTo>
                    <a:pt x="1"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8"/>
            <p:cNvSpPr/>
            <p:nvPr/>
          </p:nvSpPr>
          <p:spPr>
            <a:xfrm>
              <a:off x="1957242" y="2070781"/>
              <a:ext cx="129448" cy="147916"/>
            </a:xfrm>
            <a:custGeom>
              <a:avLst/>
              <a:gdLst/>
              <a:ahLst/>
              <a:cxnLst/>
              <a:rect l="l" t="t" r="r" b="b"/>
              <a:pathLst>
                <a:path w="8334" h="9523" extrusionOk="0">
                  <a:moveTo>
                    <a:pt x="1" y="0"/>
                  </a:moveTo>
                  <a:lnTo>
                    <a:pt x="1" y="9523"/>
                  </a:lnTo>
                  <a:lnTo>
                    <a:pt x="8334" y="952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8"/>
            <p:cNvSpPr/>
            <p:nvPr/>
          </p:nvSpPr>
          <p:spPr>
            <a:xfrm>
              <a:off x="1790857" y="2070781"/>
              <a:ext cx="166400" cy="147916"/>
            </a:xfrm>
            <a:custGeom>
              <a:avLst/>
              <a:gdLst/>
              <a:ahLst/>
              <a:cxnLst/>
              <a:rect l="l" t="t" r="r" b="b"/>
              <a:pathLst>
                <a:path w="10713" h="9523" extrusionOk="0">
                  <a:moveTo>
                    <a:pt x="0" y="0"/>
                  </a:moveTo>
                  <a:lnTo>
                    <a:pt x="0"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8"/>
            <p:cNvSpPr/>
            <p:nvPr/>
          </p:nvSpPr>
          <p:spPr>
            <a:xfrm>
              <a:off x="1642910"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8"/>
            <p:cNvSpPr/>
            <p:nvPr/>
          </p:nvSpPr>
          <p:spPr>
            <a:xfrm>
              <a:off x="1513494" y="2070781"/>
              <a:ext cx="129432" cy="147916"/>
            </a:xfrm>
            <a:custGeom>
              <a:avLst/>
              <a:gdLst/>
              <a:ahLst/>
              <a:cxnLst/>
              <a:rect l="l" t="t" r="r" b="b"/>
              <a:pathLst>
                <a:path w="8333"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8"/>
            <p:cNvSpPr/>
            <p:nvPr/>
          </p:nvSpPr>
          <p:spPr>
            <a:xfrm>
              <a:off x="1347094" y="2070781"/>
              <a:ext cx="166415" cy="147916"/>
            </a:xfrm>
            <a:custGeom>
              <a:avLst/>
              <a:gdLst/>
              <a:ahLst/>
              <a:cxnLst/>
              <a:rect l="l" t="t" r="r" b="b"/>
              <a:pathLst>
                <a:path w="10714" h="9523" extrusionOk="0">
                  <a:moveTo>
                    <a:pt x="1" y="0"/>
                  </a:moveTo>
                  <a:lnTo>
                    <a:pt x="1"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8"/>
            <p:cNvSpPr/>
            <p:nvPr/>
          </p:nvSpPr>
          <p:spPr>
            <a:xfrm>
              <a:off x="1199178"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8"/>
            <p:cNvSpPr/>
            <p:nvPr/>
          </p:nvSpPr>
          <p:spPr>
            <a:xfrm>
              <a:off x="1069761" y="2070781"/>
              <a:ext cx="129432" cy="147916"/>
            </a:xfrm>
            <a:custGeom>
              <a:avLst/>
              <a:gdLst/>
              <a:ahLst/>
              <a:cxnLst/>
              <a:rect l="l" t="t" r="r" b="b"/>
              <a:pathLst>
                <a:path w="8333"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8"/>
            <p:cNvSpPr/>
            <p:nvPr/>
          </p:nvSpPr>
          <p:spPr>
            <a:xfrm>
              <a:off x="903361" y="2070781"/>
              <a:ext cx="166415" cy="147916"/>
            </a:xfrm>
            <a:custGeom>
              <a:avLst/>
              <a:gdLst/>
              <a:ahLst/>
              <a:cxnLst/>
              <a:rect l="l" t="t" r="r" b="b"/>
              <a:pathLst>
                <a:path w="10714" h="9523" extrusionOk="0">
                  <a:moveTo>
                    <a:pt x="0" y="0"/>
                  </a:moveTo>
                  <a:lnTo>
                    <a:pt x="0"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8"/>
            <p:cNvSpPr/>
            <p:nvPr/>
          </p:nvSpPr>
          <p:spPr>
            <a:xfrm>
              <a:off x="755430"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8"/>
            <p:cNvSpPr/>
            <p:nvPr/>
          </p:nvSpPr>
          <p:spPr>
            <a:xfrm>
              <a:off x="625998" y="2070781"/>
              <a:ext cx="129448" cy="147916"/>
            </a:xfrm>
            <a:custGeom>
              <a:avLst/>
              <a:gdLst/>
              <a:ahLst/>
              <a:cxnLst/>
              <a:rect l="l" t="t" r="r" b="b"/>
              <a:pathLst>
                <a:path w="8334"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8"/>
            <p:cNvSpPr/>
            <p:nvPr/>
          </p:nvSpPr>
          <p:spPr>
            <a:xfrm>
              <a:off x="2400974" y="1922865"/>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8"/>
            <p:cNvSpPr/>
            <p:nvPr/>
          </p:nvSpPr>
          <p:spPr>
            <a:xfrm>
              <a:off x="2253074"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8"/>
            <p:cNvSpPr/>
            <p:nvPr/>
          </p:nvSpPr>
          <p:spPr>
            <a:xfrm>
              <a:off x="2086674"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8"/>
            <p:cNvSpPr/>
            <p:nvPr/>
          </p:nvSpPr>
          <p:spPr>
            <a:xfrm>
              <a:off x="1957242" y="1922865"/>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8"/>
            <p:cNvSpPr/>
            <p:nvPr/>
          </p:nvSpPr>
          <p:spPr>
            <a:xfrm>
              <a:off x="1790857" y="1922865"/>
              <a:ext cx="166400" cy="147932"/>
            </a:xfrm>
            <a:custGeom>
              <a:avLst/>
              <a:gdLst/>
              <a:ahLst/>
              <a:cxnLst/>
              <a:rect l="l" t="t" r="r" b="b"/>
              <a:pathLst>
                <a:path w="10713"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8"/>
            <p:cNvSpPr/>
            <p:nvPr/>
          </p:nvSpPr>
          <p:spPr>
            <a:xfrm>
              <a:off x="1642910"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8"/>
            <p:cNvSpPr/>
            <p:nvPr/>
          </p:nvSpPr>
          <p:spPr>
            <a:xfrm>
              <a:off x="1513494" y="1922865"/>
              <a:ext cx="129432" cy="147932"/>
            </a:xfrm>
            <a:custGeom>
              <a:avLst/>
              <a:gdLst/>
              <a:ahLst/>
              <a:cxnLst/>
              <a:rect l="l" t="t" r="r" b="b"/>
              <a:pathLst>
                <a:path w="8333"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8"/>
            <p:cNvSpPr/>
            <p:nvPr/>
          </p:nvSpPr>
          <p:spPr>
            <a:xfrm>
              <a:off x="1347094"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8"/>
            <p:cNvSpPr/>
            <p:nvPr/>
          </p:nvSpPr>
          <p:spPr>
            <a:xfrm>
              <a:off x="1199178"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8"/>
            <p:cNvSpPr/>
            <p:nvPr/>
          </p:nvSpPr>
          <p:spPr>
            <a:xfrm>
              <a:off x="1069761" y="1922865"/>
              <a:ext cx="129432" cy="147932"/>
            </a:xfrm>
            <a:custGeom>
              <a:avLst/>
              <a:gdLst/>
              <a:ahLst/>
              <a:cxnLst/>
              <a:rect l="l" t="t" r="r" b="b"/>
              <a:pathLst>
                <a:path w="8333"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8"/>
            <p:cNvSpPr/>
            <p:nvPr/>
          </p:nvSpPr>
          <p:spPr>
            <a:xfrm>
              <a:off x="903361" y="1922865"/>
              <a:ext cx="166415" cy="147932"/>
            </a:xfrm>
            <a:custGeom>
              <a:avLst/>
              <a:gdLst/>
              <a:ahLst/>
              <a:cxnLst/>
              <a:rect l="l" t="t" r="r" b="b"/>
              <a:pathLst>
                <a:path w="10714"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8"/>
            <p:cNvSpPr/>
            <p:nvPr/>
          </p:nvSpPr>
          <p:spPr>
            <a:xfrm>
              <a:off x="755430"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8"/>
            <p:cNvSpPr/>
            <p:nvPr/>
          </p:nvSpPr>
          <p:spPr>
            <a:xfrm>
              <a:off x="625998" y="1922865"/>
              <a:ext cx="129448" cy="147932"/>
            </a:xfrm>
            <a:custGeom>
              <a:avLst/>
              <a:gdLst/>
              <a:ahLst/>
              <a:cxnLst/>
              <a:rect l="l" t="t" r="r" b="b"/>
              <a:pathLst>
                <a:path w="8334"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8"/>
            <p:cNvSpPr/>
            <p:nvPr/>
          </p:nvSpPr>
          <p:spPr>
            <a:xfrm>
              <a:off x="459598"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8"/>
            <p:cNvSpPr/>
            <p:nvPr/>
          </p:nvSpPr>
          <p:spPr>
            <a:xfrm>
              <a:off x="311697"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8"/>
            <p:cNvSpPr/>
            <p:nvPr/>
          </p:nvSpPr>
          <p:spPr>
            <a:xfrm>
              <a:off x="2400974" y="175648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8"/>
            <p:cNvSpPr/>
            <p:nvPr/>
          </p:nvSpPr>
          <p:spPr>
            <a:xfrm>
              <a:off x="2253074"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8"/>
            <p:cNvSpPr/>
            <p:nvPr/>
          </p:nvSpPr>
          <p:spPr>
            <a:xfrm>
              <a:off x="2086674"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8"/>
            <p:cNvSpPr/>
            <p:nvPr/>
          </p:nvSpPr>
          <p:spPr>
            <a:xfrm>
              <a:off x="1957242" y="175648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8"/>
            <p:cNvSpPr/>
            <p:nvPr/>
          </p:nvSpPr>
          <p:spPr>
            <a:xfrm>
              <a:off x="1790857" y="175648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8"/>
            <p:cNvSpPr/>
            <p:nvPr/>
          </p:nvSpPr>
          <p:spPr>
            <a:xfrm>
              <a:off x="1642910"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8"/>
            <p:cNvSpPr/>
            <p:nvPr/>
          </p:nvSpPr>
          <p:spPr>
            <a:xfrm>
              <a:off x="1513494" y="175648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8"/>
            <p:cNvSpPr/>
            <p:nvPr/>
          </p:nvSpPr>
          <p:spPr>
            <a:xfrm>
              <a:off x="1347094"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8"/>
            <p:cNvSpPr/>
            <p:nvPr/>
          </p:nvSpPr>
          <p:spPr>
            <a:xfrm>
              <a:off x="1199178"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8"/>
            <p:cNvSpPr/>
            <p:nvPr/>
          </p:nvSpPr>
          <p:spPr>
            <a:xfrm>
              <a:off x="1069761" y="175648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8"/>
            <p:cNvSpPr/>
            <p:nvPr/>
          </p:nvSpPr>
          <p:spPr>
            <a:xfrm>
              <a:off x="903361" y="1756480"/>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8"/>
            <p:cNvSpPr/>
            <p:nvPr/>
          </p:nvSpPr>
          <p:spPr>
            <a:xfrm>
              <a:off x="755430"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8"/>
            <p:cNvSpPr/>
            <p:nvPr/>
          </p:nvSpPr>
          <p:spPr>
            <a:xfrm>
              <a:off x="625998" y="175648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8"/>
            <p:cNvSpPr/>
            <p:nvPr/>
          </p:nvSpPr>
          <p:spPr>
            <a:xfrm>
              <a:off x="459598"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8"/>
            <p:cNvSpPr/>
            <p:nvPr/>
          </p:nvSpPr>
          <p:spPr>
            <a:xfrm>
              <a:off x="311697"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8"/>
            <p:cNvSpPr/>
            <p:nvPr/>
          </p:nvSpPr>
          <p:spPr>
            <a:xfrm>
              <a:off x="2400974" y="1627048"/>
              <a:ext cx="129448" cy="129448"/>
            </a:xfrm>
            <a:custGeom>
              <a:avLst/>
              <a:gdLst/>
              <a:ahLst/>
              <a:cxnLst/>
              <a:rect l="l" t="t" r="r" b="b"/>
              <a:pathLst>
                <a:path w="8334" h="8334"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8"/>
            <p:cNvSpPr/>
            <p:nvPr/>
          </p:nvSpPr>
          <p:spPr>
            <a:xfrm>
              <a:off x="2253074"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8"/>
            <p:cNvSpPr/>
            <p:nvPr/>
          </p:nvSpPr>
          <p:spPr>
            <a:xfrm>
              <a:off x="2086674"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18"/>
            <p:cNvSpPr/>
            <p:nvPr/>
          </p:nvSpPr>
          <p:spPr>
            <a:xfrm>
              <a:off x="1957242" y="1627048"/>
              <a:ext cx="129448" cy="129448"/>
            </a:xfrm>
            <a:custGeom>
              <a:avLst/>
              <a:gdLst/>
              <a:ahLst/>
              <a:cxnLst/>
              <a:rect l="l" t="t" r="r" b="b"/>
              <a:pathLst>
                <a:path w="8334" h="8334"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8"/>
            <p:cNvSpPr/>
            <p:nvPr/>
          </p:nvSpPr>
          <p:spPr>
            <a:xfrm>
              <a:off x="1790857" y="1627048"/>
              <a:ext cx="166400" cy="129448"/>
            </a:xfrm>
            <a:custGeom>
              <a:avLst/>
              <a:gdLst/>
              <a:ahLst/>
              <a:cxnLst/>
              <a:rect l="l" t="t" r="r" b="b"/>
              <a:pathLst>
                <a:path w="10713" h="8334" extrusionOk="0">
                  <a:moveTo>
                    <a:pt x="0" y="0"/>
                  </a:moveTo>
                  <a:lnTo>
                    <a:pt x="0"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8"/>
            <p:cNvSpPr/>
            <p:nvPr/>
          </p:nvSpPr>
          <p:spPr>
            <a:xfrm>
              <a:off x="1642910"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8"/>
            <p:cNvSpPr/>
            <p:nvPr/>
          </p:nvSpPr>
          <p:spPr>
            <a:xfrm>
              <a:off x="1513494" y="1627048"/>
              <a:ext cx="129432" cy="129448"/>
            </a:xfrm>
            <a:custGeom>
              <a:avLst/>
              <a:gdLst/>
              <a:ahLst/>
              <a:cxnLst/>
              <a:rect l="l" t="t" r="r" b="b"/>
              <a:pathLst>
                <a:path w="8333"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8"/>
            <p:cNvSpPr/>
            <p:nvPr/>
          </p:nvSpPr>
          <p:spPr>
            <a:xfrm>
              <a:off x="1347094"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8"/>
            <p:cNvSpPr/>
            <p:nvPr/>
          </p:nvSpPr>
          <p:spPr>
            <a:xfrm>
              <a:off x="1199178"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8"/>
            <p:cNvSpPr/>
            <p:nvPr/>
          </p:nvSpPr>
          <p:spPr>
            <a:xfrm>
              <a:off x="1069761" y="1627048"/>
              <a:ext cx="129432" cy="129448"/>
            </a:xfrm>
            <a:custGeom>
              <a:avLst/>
              <a:gdLst/>
              <a:ahLst/>
              <a:cxnLst/>
              <a:rect l="l" t="t" r="r" b="b"/>
              <a:pathLst>
                <a:path w="8333"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8"/>
            <p:cNvSpPr/>
            <p:nvPr/>
          </p:nvSpPr>
          <p:spPr>
            <a:xfrm>
              <a:off x="903361" y="1627048"/>
              <a:ext cx="166415" cy="129448"/>
            </a:xfrm>
            <a:custGeom>
              <a:avLst/>
              <a:gdLst/>
              <a:ahLst/>
              <a:cxnLst/>
              <a:rect l="l" t="t" r="r" b="b"/>
              <a:pathLst>
                <a:path w="10714" h="8334" extrusionOk="0">
                  <a:moveTo>
                    <a:pt x="0" y="0"/>
                  </a:moveTo>
                  <a:lnTo>
                    <a:pt x="0"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8"/>
            <p:cNvSpPr/>
            <p:nvPr/>
          </p:nvSpPr>
          <p:spPr>
            <a:xfrm>
              <a:off x="755430"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8"/>
            <p:cNvSpPr/>
            <p:nvPr/>
          </p:nvSpPr>
          <p:spPr>
            <a:xfrm>
              <a:off x="625998" y="1627048"/>
              <a:ext cx="129448" cy="129448"/>
            </a:xfrm>
            <a:custGeom>
              <a:avLst/>
              <a:gdLst/>
              <a:ahLst/>
              <a:cxnLst/>
              <a:rect l="l" t="t" r="r" b="b"/>
              <a:pathLst>
                <a:path w="8334"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8"/>
            <p:cNvSpPr/>
            <p:nvPr/>
          </p:nvSpPr>
          <p:spPr>
            <a:xfrm>
              <a:off x="459598"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18"/>
            <p:cNvSpPr/>
            <p:nvPr/>
          </p:nvSpPr>
          <p:spPr>
            <a:xfrm>
              <a:off x="311697"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18"/>
            <p:cNvSpPr/>
            <p:nvPr/>
          </p:nvSpPr>
          <p:spPr>
            <a:xfrm>
              <a:off x="2400974" y="1460633"/>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8"/>
            <p:cNvSpPr/>
            <p:nvPr/>
          </p:nvSpPr>
          <p:spPr>
            <a:xfrm>
              <a:off x="2253074"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8"/>
            <p:cNvSpPr/>
            <p:nvPr/>
          </p:nvSpPr>
          <p:spPr>
            <a:xfrm>
              <a:off x="2086674"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8"/>
            <p:cNvSpPr/>
            <p:nvPr/>
          </p:nvSpPr>
          <p:spPr>
            <a:xfrm>
              <a:off x="1957242" y="1460633"/>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8"/>
            <p:cNvSpPr/>
            <p:nvPr/>
          </p:nvSpPr>
          <p:spPr>
            <a:xfrm>
              <a:off x="1790857" y="1460633"/>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8"/>
            <p:cNvSpPr/>
            <p:nvPr/>
          </p:nvSpPr>
          <p:spPr>
            <a:xfrm>
              <a:off x="1642910"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8"/>
            <p:cNvSpPr/>
            <p:nvPr/>
          </p:nvSpPr>
          <p:spPr>
            <a:xfrm>
              <a:off x="1513494" y="1460633"/>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18"/>
            <p:cNvSpPr/>
            <p:nvPr/>
          </p:nvSpPr>
          <p:spPr>
            <a:xfrm>
              <a:off x="1347094"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18"/>
            <p:cNvSpPr/>
            <p:nvPr/>
          </p:nvSpPr>
          <p:spPr>
            <a:xfrm>
              <a:off x="1199178"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8"/>
            <p:cNvSpPr/>
            <p:nvPr/>
          </p:nvSpPr>
          <p:spPr>
            <a:xfrm>
              <a:off x="1069761" y="1460633"/>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18"/>
            <p:cNvSpPr/>
            <p:nvPr/>
          </p:nvSpPr>
          <p:spPr>
            <a:xfrm>
              <a:off x="903361" y="1460633"/>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18"/>
            <p:cNvSpPr/>
            <p:nvPr/>
          </p:nvSpPr>
          <p:spPr>
            <a:xfrm>
              <a:off x="755430"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8"/>
            <p:cNvSpPr/>
            <p:nvPr/>
          </p:nvSpPr>
          <p:spPr>
            <a:xfrm>
              <a:off x="625998" y="1460633"/>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8"/>
            <p:cNvSpPr/>
            <p:nvPr/>
          </p:nvSpPr>
          <p:spPr>
            <a:xfrm>
              <a:off x="459598"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18"/>
            <p:cNvSpPr/>
            <p:nvPr/>
          </p:nvSpPr>
          <p:spPr>
            <a:xfrm>
              <a:off x="311697"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18"/>
            <p:cNvSpPr/>
            <p:nvPr/>
          </p:nvSpPr>
          <p:spPr>
            <a:xfrm>
              <a:off x="2400974" y="1331201"/>
              <a:ext cx="129448" cy="129448"/>
            </a:xfrm>
            <a:custGeom>
              <a:avLst/>
              <a:gdLst/>
              <a:ahLst/>
              <a:cxnLst/>
              <a:rect l="l" t="t" r="r" b="b"/>
              <a:pathLst>
                <a:path w="8334" h="8334"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18"/>
            <p:cNvSpPr/>
            <p:nvPr/>
          </p:nvSpPr>
          <p:spPr>
            <a:xfrm>
              <a:off x="2253074"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18"/>
            <p:cNvSpPr/>
            <p:nvPr/>
          </p:nvSpPr>
          <p:spPr>
            <a:xfrm>
              <a:off x="2086674"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8"/>
            <p:cNvSpPr/>
            <p:nvPr/>
          </p:nvSpPr>
          <p:spPr>
            <a:xfrm>
              <a:off x="1957242" y="1331201"/>
              <a:ext cx="129448" cy="129448"/>
            </a:xfrm>
            <a:custGeom>
              <a:avLst/>
              <a:gdLst/>
              <a:ahLst/>
              <a:cxnLst/>
              <a:rect l="l" t="t" r="r" b="b"/>
              <a:pathLst>
                <a:path w="8334" h="8334"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18"/>
            <p:cNvSpPr/>
            <p:nvPr/>
          </p:nvSpPr>
          <p:spPr>
            <a:xfrm>
              <a:off x="1790857" y="1331201"/>
              <a:ext cx="166400" cy="129448"/>
            </a:xfrm>
            <a:custGeom>
              <a:avLst/>
              <a:gdLst/>
              <a:ahLst/>
              <a:cxnLst/>
              <a:rect l="l" t="t" r="r" b="b"/>
              <a:pathLst>
                <a:path w="10713" h="8334" extrusionOk="0">
                  <a:moveTo>
                    <a:pt x="0" y="0"/>
                  </a:moveTo>
                  <a:lnTo>
                    <a:pt x="0"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18"/>
            <p:cNvSpPr/>
            <p:nvPr/>
          </p:nvSpPr>
          <p:spPr>
            <a:xfrm>
              <a:off x="1642910"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18"/>
            <p:cNvSpPr/>
            <p:nvPr/>
          </p:nvSpPr>
          <p:spPr>
            <a:xfrm>
              <a:off x="1513494" y="1331201"/>
              <a:ext cx="129432" cy="129448"/>
            </a:xfrm>
            <a:custGeom>
              <a:avLst/>
              <a:gdLst/>
              <a:ahLst/>
              <a:cxnLst/>
              <a:rect l="l" t="t" r="r" b="b"/>
              <a:pathLst>
                <a:path w="8333"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18"/>
            <p:cNvSpPr/>
            <p:nvPr/>
          </p:nvSpPr>
          <p:spPr>
            <a:xfrm>
              <a:off x="1347094"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18"/>
            <p:cNvSpPr/>
            <p:nvPr/>
          </p:nvSpPr>
          <p:spPr>
            <a:xfrm>
              <a:off x="1199178"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18"/>
            <p:cNvSpPr/>
            <p:nvPr/>
          </p:nvSpPr>
          <p:spPr>
            <a:xfrm>
              <a:off x="1069761" y="1331201"/>
              <a:ext cx="129432" cy="129448"/>
            </a:xfrm>
            <a:custGeom>
              <a:avLst/>
              <a:gdLst/>
              <a:ahLst/>
              <a:cxnLst/>
              <a:rect l="l" t="t" r="r" b="b"/>
              <a:pathLst>
                <a:path w="8333"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18"/>
            <p:cNvSpPr/>
            <p:nvPr/>
          </p:nvSpPr>
          <p:spPr>
            <a:xfrm>
              <a:off x="903361" y="1331201"/>
              <a:ext cx="166415" cy="129448"/>
            </a:xfrm>
            <a:custGeom>
              <a:avLst/>
              <a:gdLst/>
              <a:ahLst/>
              <a:cxnLst/>
              <a:rect l="l" t="t" r="r" b="b"/>
              <a:pathLst>
                <a:path w="10714" h="8334" extrusionOk="0">
                  <a:moveTo>
                    <a:pt x="0" y="0"/>
                  </a:moveTo>
                  <a:lnTo>
                    <a:pt x="0"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18"/>
            <p:cNvSpPr/>
            <p:nvPr/>
          </p:nvSpPr>
          <p:spPr>
            <a:xfrm>
              <a:off x="755430"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18"/>
            <p:cNvSpPr/>
            <p:nvPr/>
          </p:nvSpPr>
          <p:spPr>
            <a:xfrm>
              <a:off x="625998" y="1331201"/>
              <a:ext cx="129448" cy="129448"/>
            </a:xfrm>
            <a:custGeom>
              <a:avLst/>
              <a:gdLst/>
              <a:ahLst/>
              <a:cxnLst/>
              <a:rect l="l" t="t" r="r" b="b"/>
              <a:pathLst>
                <a:path w="8334"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8"/>
            <p:cNvSpPr/>
            <p:nvPr/>
          </p:nvSpPr>
          <p:spPr>
            <a:xfrm>
              <a:off x="459598"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18"/>
            <p:cNvSpPr/>
            <p:nvPr/>
          </p:nvSpPr>
          <p:spPr>
            <a:xfrm>
              <a:off x="2400974" y="1183285"/>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18"/>
            <p:cNvSpPr/>
            <p:nvPr/>
          </p:nvSpPr>
          <p:spPr>
            <a:xfrm>
              <a:off x="2253074"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18"/>
            <p:cNvSpPr/>
            <p:nvPr/>
          </p:nvSpPr>
          <p:spPr>
            <a:xfrm>
              <a:off x="2086674" y="118328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18"/>
            <p:cNvSpPr/>
            <p:nvPr/>
          </p:nvSpPr>
          <p:spPr>
            <a:xfrm>
              <a:off x="1957242" y="1183285"/>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18"/>
            <p:cNvSpPr/>
            <p:nvPr/>
          </p:nvSpPr>
          <p:spPr>
            <a:xfrm>
              <a:off x="1790857" y="1183285"/>
              <a:ext cx="166400" cy="147932"/>
            </a:xfrm>
            <a:custGeom>
              <a:avLst/>
              <a:gdLst/>
              <a:ahLst/>
              <a:cxnLst/>
              <a:rect l="l" t="t" r="r" b="b"/>
              <a:pathLst>
                <a:path w="10713"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18"/>
            <p:cNvSpPr/>
            <p:nvPr/>
          </p:nvSpPr>
          <p:spPr>
            <a:xfrm>
              <a:off x="1642910"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8"/>
            <p:cNvSpPr/>
            <p:nvPr/>
          </p:nvSpPr>
          <p:spPr>
            <a:xfrm>
              <a:off x="1513494" y="1183285"/>
              <a:ext cx="129432" cy="147932"/>
            </a:xfrm>
            <a:custGeom>
              <a:avLst/>
              <a:gdLst/>
              <a:ahLst/>
              <a:cxnLst/>
              <a:rect l="l" t="t" r="r" b="b"/>
              <a:pathLst>
                <a:path w="8333"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8"/>
            <p:cNvSpPr/>
            <p:nvPr/>
          </p:nvSpPr>
          <p:spPr>
            <a:xfrm>
              <a:off x="1347094" y="118328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18"/>
            <p:cNvSpPr/>
            <p:nvPr/>
          </p:nvSpPr>
          <p:spPr>
            <a:xfrm>
              <a:off x="1199178"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18"/>
            <p:cNvSpPr/>
            <p:nvPr/>
          </p:nvSpPr>
          <p:spPr>
            <a:xfrm>
              <a:off x="1069761" y="1183285"/>
              <a:ext cx="129432" cy="147932"/>
            </a:xfrm>
            <a:custGeom>
              <a:avLst/>
              <a:gdLst/>
              <a:ahLst/>
              <a:cxnLst/>
              <a:rect l="l" t="t" r="r" b="b"/>
              <a:pathLst>
                <a:path w="8333"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18"/>
            <p:cNvSpPr/>
            <p:nvPr/>
          </p:nvSpPr>
          <p:spPr>
            <a:xfrm>
              <a:off x="903361" y="1183285"/>
              <a:ext cx="166415" cy="147932"/>
            </a:xfrm>
            <a:custGeom>
              <a:avLst/>
              <a:gdLst/>
              <a:ahLst/>
              <a:cxnLst/>
              <a:rect l="l" t="t" r="r" b="b"/>
              <a:pathLst>
                <a:path w="10714"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18"/>
            <p:cNvSpPr/>
            <p:nvPr/>
          </p:nvSpPr>
          <p:spPr>
            <a:xfrm>
              <a:off x="755430"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18"/>
            <p:cNvSpPr/>
            <p:nvPr/>
          </p:nvSpPr>
          <p:spPr>
            <a:xfrm>
              <a:off x="626013" y="1183285"/>
              <a:ext cx="129432" cy="147932"/>
            </a:xfrm>
            <a:custGeom>
              <a:avLst/>
              <a:gdLst/>
              <a:ahLst/>
              <a:cxnLst/>
              <a:rect l="l" t="t" r="r" b="b"/>
              <a:pathLst>
                <a:path w="8333" h="9524" extrusionOk="0">
                  <a:moveTo>
                    <a:pt x="1" y="1"/>
                  </a:moveTo>
                  <a:lnTo>
                    <a:pt x="1" y="9523"/>
                  </a:lnTo>
                  <a:lnTo>
                    <a:pt x="8332" y="9523"/>
                  </a:lnTo>
                  <a:lnTo>
                    <a:pt x="8332"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18"/>
            <p:cNvSpPr/>
            <p:nvPr/>
          </p:nvSpPr>
          <p:spPr>
            <a:xfrm>
              <a:off x="2400974" y="101690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18"/>
            <p:cNvSpPr/>
            <p:nvPr/>
          </p:nvSpPr>
          <p:spPr>
            <a:xfrm>
              <a:off x="2253074"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18"/>
            <p:cNvSpPr/>
            <p:nvPr/>
          </p:nvSpPr>
          <p:spPr>
            <a:xfrm>
              <a:off x="2086674" y="101690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18"/>
            <p:cNvSpPr/>
            <p:nvPr/>
          </p:nvSpPr>
          <p:spPr>
            <a:xfrm>
              <a:off x="1957242" y="101690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18"/>
            <p:cNvSpPr/>
            <p:nvPr/>
          </p:nvSpPr>
          <p:spPr>
            <a:xfrm>
              <a:off x="1790857" y="101690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18"/>
            <p:cNvSpPr/>
            <p:nvPr/>
          </p:nvSpPr>
          <p:spPr>
            <a:xfrm>
              <a:off x="1642910"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18"/>
            <p:cNvSpPr/>
            <p:nvPr/>
          </p:nvSpPr>
          <p:spPr>
            <a:xfrm>
              <a:off x="1513494" y="101690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18"/>
            <p:cNvSpPr/>
            <p:nvPr/>
          </p:nvSpPr>
          <p:spPr>
            <a:xfrm>
              <a:off x="1347094" y="101690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18"/>
            <p:cNvSpPr/>
            <p:nvPr/>
          </p:nvSpPr>
          <p:spPr>
            <a:xfrm>
              <a:off x="1199178"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18"/>
            <p:cNvSpPr/>
            <p:nvPr/>
          </p:nvSpPr>
          <p:spPr>
            <a:xfrm>
              <a:off x="1069761" y="101690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18"/>
            <p:cNvSpPr/>
            <p:nvPr/>
          </p:nvSpPr>
          <p:spPr>
            <a:xfrm>
              <a:off x="903361" y="1016900"/>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18"/>
            <p:cNvSpPr/>
            <p:nvPr/>
          </p:nvSpPr>
          <p:spPr>
            <a:xfrm>
              <a:off x="755430"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18"/>
            <p:cNvSpPr/>
            <p:nvPr/>
          </p:nvSpPr>
          <p:spPr>
            <a:xfrm>
              <a:off x="2400974" y="887468"/>
              <a:ext cx="129448" cy="129448"/>
            </a:xfrm>
            <a:custGeom>
              <a:avLst/>
              <a:gdLst/>
              <a:ahLst/>
              <a:cxnLst/>
              <a:rect l="l" t="t" r="r" b="b"/>
              <a:pathLst>
                <a:path w="8334" h="8334" extrusionOk="0">
                  <a:moveTo>
                    <a:pt x="1" y="1"/>
                  </a:moveTo>
                  <a:lnTo>
                    <a:pt x="1" y="8333"/>
                  </a:lnTo>
                  <a:lnTo>
                    <a:pt x="8334" y="833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18"/>
            <p:cNvSpPr/>
            <p:nvPr/>
          </p:nvSpPr>
          <p:spPr>
            <a:xfrm>
              <a:off x="2253074"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18"/>
            <p:cNvSpPr/>
            <p:nvPr/>
          </p:nvSpPr>
          <p:spPr>
            <a:xfrm>
              <a:off x="2086674" y="887468"/>
              <a:ext cx="166415" cy="129448"/>
            </a:xfrm>
            <a:custGeom>
              <a:avLst/>
              <a:gdLst/>
              <a:ahLst/>
              <a:cxnLst/>
              <a:rect l="l" t="t" r="r" b="b"/>
              <a:pathLst>
                <a:path w="10714" h="8334" extrusionOk="0">
                  <a:moveTo>
                    <a:pt x="1" y="1"/>
                  </a:moveTo>
                  <a:lnTo>
                    <a:pt x="1" y="8333"/>
                  </a:lnTo>
                  <a:lnTo>
                    <a:pt x="10713" y="833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18"/>
            <p:cNvSpPr/>
            <p:nvPr/>
          </p:nvSpPr>
          <p:spPr>
            <a:xfrm>
              <a:off x="1957242" y="887468"/>
              <a:ext cx="129448" cy="129448"/>
            </a:xfrm>
            <a:custGeom>
              <a:avLst/>
              <a:gdLst/>
              <a:ahLst/>
              <a:cxnLst/>
              <a:rect l="l" t="t" r="r" b="b"/>
              <a:pathLst>
                <a:path w="8334" h="8334" extrusionOk="0">
                  <a:moveTo>
                    <a:pt x="1" y="1"/>
                  </a:moveTo>
                  <a:lnTo>
                    <a:pt x="1" y="8333"/>
                  </a:lnTo>
                  <a:lnTo>
                    <a:pt x="8334" y="833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8"/>
            <p:cNvSpPr/>
            <p:nvPr/>
          </p:nvSpPr>
          <p:spPr>
            <a:xfrm>
              <a:off x="1790857" y="887468"/>
              <a:ext cx="166400" cy="129448"/>
            </a:xfrm>
            <a:custGeom>
              <a:avLst/>
              <a:gdLst/>
              <a:ahLst/>
              <a:cxnLst/>
              <a:rect l="l" t="t" r="r" b="b"/>
              <a:pathLst>
                <a:path w="10713" h="8334" extrusionOk="0">
                  <a:moveTo>
                    <a:pt x="0" y="1"/>
                  </a:moveTo>
                  <a:lnTo>
                    <a:pt x="0" y="8333"/>
                  </a:lnTo>
                  <a:lnTo>
                    <a:pt x="10713" y="833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8"/>
            <p:cNvSpPr/>
            <p:nvPr/>
          </p:nvSpPr>
          <p:spPr>
            <a:xfrm>
              <a:off x="1642910"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18"/>
            <p:cNvSpPr/>
            <p:nvPr/>
          </p:nvSpPr>
          <p:spPr>
            <a:xfrm>
              <a:off x="1513494" y="887468"/>
              <a:ext cx="129432" cy="129448"/>
            </a:xfrm>
            <a:custGeom>
              <a:avLst/>
              <a:gdLst/>
              <a:ahLst/>
              <a:cxnLst/>
              <a:rect l="l" t="t" r="r" b="b"/>
              <a:pathLst>
                <a:path w="8333" h="8334" extrusionOk="0">
                  <a:moveTo>
                    <a:pt x="0" y="1"/>
                  </a:moveTo>
                  <a:lnTo>
                    <a:pt x="0" y="8333"/>
                  </a:lnTo>
                  <a:lnTo>
                    <a:pt x="8333" y="833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18"/>
            <p:cNvSpPr/>
            <p:nvPr/>
          </p:nvSpPr>
          <p:spPr>
            <a:xfrm>
              <a:off x="1347094" y="887468"/>
              <a:ext cx="166415" cy="129448"/>
            </a:xfrm>
            <a:custGeom>
              <a:avLst/>
              <a:gdLst/>
              <a:ahLst/>
              <a:cxnLst/>
              <a:rect l="l" t="t" r="r" b="b"/>
              <a:pathLst>
                <a:path w="10714" h="8334" extrusionOk="0">
                  <a:moveTo>
                    <a:pt x="1" y="1"/>
                  </a:moveTo>
                  <a:lnTo>
                    <a:pt x="1" y="8333"/>
                  </a:lnTo>
                  <a:lnTo>
                    <a:pt x="10713" y="833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18"/>
            <p:cNvSpPr/>
            <p:nvPr/>
          </p:nvSpPr>
          <p:spPr>
            <a:xfrm>
              <a:off x="1199178"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18"/>
            <p:cNvSpPr/>
            <p:nvPr/>
          </p:nvSpPr>
          <p:spPr>
            <a:xfrm>
              <a:off x="1069761" y="887468"/>
              <a:ext cx="129432" cy="129448"/>
            </a:xfrm>
            <a:custGeom>
              <a:avLst/>
              <a:gdLst/>
              <a:ahLst/>
              <a:cxnLst/>
              <a:rect l="l" t="t" r="r" b="b"/>
              <a:pathLst>
                <a:path w="8333" h="8334" extrusionOk="0">
                  <a:moveTo>
                    <a:pt x="0" y="1"/>
                  </a:moveTo>
                  <a:lnTo>
                    <a:pt x="0" y="8333"/>
                  </a:lnTo>
                  <a:lnTo>
                    <a:pt x="8333" y="833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18"/>
            <p:cNvSpPr/>
            <p:nvPr/>
          </p:nvSpPr>
          <p:spPr>
            <a:xfrm>
              <a:off x="903361" y="887468"/>
              <a:ext cx="166415" cy="129448"/>
            </a:xfrm>
            <a:custGeom>
              <a:avLst/>
              <a:gdLst/>
              <a:ahLst/>
              <a:cxnLst/>
              <a:rect l="l" t="t" r="r" b="b"/>
              <a:pathLst>
                <a:path w="10714" h="8334" extrusionOk="0">
                  <a:moveTo>
                    <a:pt x="0" y="1"/>
                  </a:moveTo>
                  <a:lnTo>
                    <a:pt x="0" y="8333"/>
                  </a:lnTo>
                  <a:lnTo>
                    <a:pt x="10713" y="833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18"/>
            <p:cNvSpPr/>
            <p:nvPr/>
          </p:nvSpPr>
          <p:spPr>
            <a:xfrm>
              <a:off x="755430"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18"/>
            <p:cNvSpPr/>
            <p:nvPr/>
          </p:nvSpPr>
          <p:spPr>
            <a:xfrm>
              <a:off x="2400974" y="739552"/>
              <a:ext cx="129448" cy="147932"/>
            </a:xfrm>
            <a:custGeom>
              <a:avLst/>
              <a:gdLst/>
              <a:ahLst/>
              <a:cxnLst/>
              <a:rect l="l" t="t" r="r" b="b"/>
              <a:pathLst>
                <a:path w="8334" h="9524" extrusionOk="0">
                  <a:moveTo>
                    <a:pt x="1" y="1"/>
                  </a:moveTo>
                  <a:lnTo>
                    <a:pt x="1" y="9524"/>
                  </a:lnTo>
                  <a:lnTo>
                    <a:pt x="8334" y="9524"/>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18"/>
            <p:cNvSpPr/>
            <p:nvPr/>
          </p:nvSpPr>
          <p:spPr>
            <a:xfrm>
              <a:off x="2253074"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18"/>
            <p:cNvSpPr/>
            <p:nvPr/>
          </p:nvSpPr>
          <p:spPr>
            <a:xfrm>
              <a:off x="2086674" y="739552"/>
              <a:ext cx="166415" cy="147932"/>
            </a:xfrm>
            <a:custGeom>
              <a:avLst/>
              <a:gdLst/>
              <a:ahLst/>
              <a:cxnLst/>
              <a:rect l="l" t="t" r="r" b="b"/>
              <a:pathLst>
                <a:path w="10714" h="9524" extrusionOk="0">
                  <a:moveTo>
                    <a:pt x="1" y="1"/>
                  </a:moveTo>
                  <a:lnTo>
                    <a:pt x="1" y="9524"/>
                  </a:lnTo>
                  <a:lnTo>
                    <a:pt x="10713" y="952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18"/>
            <p:cNvSpPr/>
            <p:nvPr/>
          </p:nvSpPr>
          <p:spPr>
            <a:xfrm>
              <a:off x="1957242" y="739552"/>
              <a:ext cx="129448" cy="147932"/>
            </a:xfrm>
            <a:custGeom>
              <a:avLst/>
              <a:gdLst/>
              <a:ahLst/>
              <a:cxnLst/>
              <a:rect l="l" t="t" r="r" b="b"/>
              <a:pathLst>
                <a:path w="8334" h="9524" extrusionOk="0">
                  <a:moveTo>
                    <a:pt x="1" y="1"/>
                  </a:moveTo>
                  <a:lnTo>
                    <a:pt x="1" y="9524"/>
                  </a:lnTo>
                  <a:lnTo>
                    <a:pt x="8334" y="9524"/>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8"/>
            <p:cNvSpPr/>
            <p:nvPr/>
          </p:nvSpPr>
          <p:spPr>
            <a:xfrm>
              <a:off x="1790857" y="739552"/>
              <a:ext cx="166400" cy="147932"/>
            </a:xfrm>
            <a:custGeom>
              <a:avLst/>
              <a:gdLst/>
              <a:ahLst/>
              <a:cxnLst/>
              <a:rect l="l" t="t" r="r" b="b"/>
              <a:pathLst>
                <a:path w="10713" h="9524" extrusionOk="0">
                  <a:moveTo>
                    <a:pt x="0" y="1"/>
                  </a:moveTo>
                  <a:lnTo>
                    <a:pt x="0" y="9524"/>
                  </a:lnTo>
                  <a:lnTo>
                    <a:pt x="10713" y="952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18"/>
            <p:cNvSpPr/>
            <p:nvPr/>
          </p:nvSpPr>
          <p:spPr>
            <a:xfrm>
              <a:off x="1642910"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18"/>
            <p:cNvSpPr/>
            <p:nvPr/>
          </p:nvSpPr>
          <p:spPr>
            <a:xfrm>
              <a:off x="1513494" y="739552"/>
              <a:ext cx="129432" cy="147932"/>
            </a:xfrm>
            <a:custGeom>
              <a:avLst/>
              <a:gdLst/>
              <a:ahLst/>
              <a:cxnLst/>
              <a:rect l="l" t="t" r="r" b="b"/>
              <a:pathLst>
                <a:path w="8333" h="9524" extrusionOk="0">
                  <a:moveTo>
                    <a:pt x="0" y="1"/>
                  </a:moveTo>
                  <a:lnTo>
                    <a:pt x="0" y="9524"/>
                  </a:lnTo>
                  <a:lnTo>
                    <a:pt x="8333" y="952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18"/>
            <p:cNvSpPr/>
            <p:nvPr/>
          </p:nvSpPr>
          <p:spPr>
            <a:xfrm>
              <a:off x="1347094" y="739552"/>
              <a:ext cx="166415" cy="147932"/>
            </a:xfrm>
            <a:custGeom>
              <a:avLst/>
              <a:gdLst/>
              <a:ahLst/>
              <a:cxnLst/>
              <a:rect l="l" t="t" r="r" b="b"/>
              <a:pathLst>
                <a:path w="10714" h="9524" extrusionOk="0">
                  <a:moveTo>
                    <a:pt x="1" y="1"/>
                  </a:moveTo>
                  <a:lnTo>
                    <a:pt x="1" y="9524"/>
                  </a:lnTo>
                  <a:lnTo>
                    <a:pt x="10713" y="952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18"/>
            <p:cNvSpPr/>
            <p:nvPr/>
          </p:nvSpPr>
          <p:spPr>
            <a:xfrm>
              <a:off x="1199178"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18"/>
            <p:cNvSpPr/>
            <p:nvPr/>
          </p:nvSpPr>
          <p:spPr>
            <a:xfrm>
              <a:off x="1069761" y="739552"/>
              <a:ext cx="129432" cy="147932"/>
            </a:xfrm>
            <a:custGeom>
              <a:avLst/>
              <a:gdLst/>
              <a:ahLst/>
              <a:cxnLst/>
              <a:rect l="l" t="t" r="r" b="b"/>
              <a:pathLst>
                <a:path w="8333" h="9524" extrusionOk="0">
                  <a:moveTo>
                    <a:pt x="0" y="1"/>
                  </a:moveTo>
                  <a:lnTo>
                    <a:pt x="0" y="9524"/>
                  </a:lnTo>
                  <a:lnTo>
                    <a:pt x="8333" y="952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18"/>
            <p:cNvSpPr/>
            <p:nvPr/>
          </p:nvSpPr>
          <p:spPr>
            <a:xfrm>
              <a:off x="903361" y="739552"/>
              <a:ext cx="166415" cy="147932"/>
            </a:xfrm>
            <a:custGeom>
              <a:avLst/>
              <a:gdLst/>
              <a:ahLst/>
              <a:cxnLst/>
              <a:rect l="l" t="t" r="r" b="b"/>
              <a:pathLst>
                <a:path w="10714" h="9524" extrusionOk="0">
                  <a:moveTo>
                    <a:pt x="0" y="1"/>
                  </a:moveTo>
                  <a:lnTo>
                    <a:pt x="0" y="9524"/>
                  </a:lnTo>
                  <a:lnTo>
                    <a:pt x="10713" y="952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18"/>
            <p:cNvSpPr/>
            <p:nvPr/>
          </p:nvSpPr>
          <p:spPr>
            <a:xfrm>
              <a:off x="2400974" y="573137"/>
              <a:ext cx="129448" cy="166431"/>
            </a:xfrm>
            <a:custGeom>
              <a:avLst/>
              <a:gdLst/>
              <a:ahLst/>
              <a:cxnLst/>
              <a:rect l="l" t="t" r="r" b="b"/>
              <a:pathLst>
                <a:path w="8334" h="10715" extrusionOk="0">
                  <a:moveTo>
                    <a:pt x="1" y="1"/>
                  </a:moveTo>
                  <a:lnTo>
                    <a:pt x="1" y="10715"/>
                  </a:lnTo>
                  <a:lnTo>
                    <a:pt x="8334" y="10715"/>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18"/>
            <p:cNvSpPr/>
            <p:nvPr/>
          </p:nvSpPr>
          <p:spPr>
            <a:xfrm>
              <a:off x="2253074" y="573137"/>
              <a:ext cx="147916" cy="166431"/>
            </a:xfrm>
            <a:custGeom>
              <a:avLst/>
              <a:gdLst/>
              <a:ahLst/>
              <a:cxnLst/>
              <a:rect l="l" t="t" r="r" b="b"/>
              <a:pathLst>
                <a:path w="9523" h="10715" extrusionOk="0">
                  <a:moveTo>
                    <a:pt x="0" y="1"/>
                  </a:moveTo>
                  <a:lnTo>
                    <a:pt x="0"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18"/>
            <p:cNvSpPr/>
            <p:nvPr/>
          </p:nvSpPr>
          <p:spPr>
            <a:xfrm>
              <a:off x="2086674" y="573137"/>
              <a:ext cx="166415" cy="166431"/>
            </a:xfrm>
            <a:custGeom>
              <a:avLst/>
              <a:gdLst/>
              <a:ahLst/>
              <a:cxnLst/>
              <a:rect l="l" t="t" r="r" b="b"/>
              <a:pathLst>
                <a:path w="10714" h="10715" extrusionOk="0">
                  <a:moveTo>
                    <a:pt x="1" y="1"/>
                  </a:moveTo>
                  <a:lnTo>
                    <a:pt x="1" y="10715"/>
                  </a:lnTo>
                  <a:lnTo>
                    <a:pt x="10713" y="10715"/>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18"/>
            <p:cNvSpPr/>
            <p:nvPr/>
          </p:nvSpPr>
          <p:spPr>
            <a:xfrm>
              <a:off x="1957242" y="573137"/>
              <a:ext cx="129448" cy="166431"/>
            </a:xfrm>
            <a:custGeom>
              <a:avLst/>
              <a:gdLst/>
              <a:ahLst/>
              <a:cxnLst/>
              <a:rect l="l" t="t" r="r" b="b"/>
              <a:pathLst>
                <a:path w="8334" h="10715" extrusionOk="0">
                  <a:moveTo>
                    <a:pt x="1" y="1"/>
                  </a:moveTo>
                  <a:lnTo>
                    <a:pt x="1" y="10715"/>
                  </a:lnTo>
                  <a:lnTo>
                    <a:pt x="8334" y="10715"/>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18"/>
            <p:cNvSpPr/>
            <p:nvPr/>
          </p:nvSpPr>
          <p:spPr>
            <a:xfrm>
              <a:off x="1790857" y="573137"/>
              <a:ext cx="166400" cy="166431"/>
            </a:xfrm>
            <a:custGeom>
              <a:avLst/>
              <a:gdLst/>
              <a:ahLst/>
              <a:cxnLst/>
              <a:rect l="l" t="t" r="r" b="b"/>
              <a:pathLst>
                <a:path w="10713" h="10715" extrusionOk="0">
                  <a:moveTo>
                    <a:pt x="0" y="1"/>
                  </a:moveTo>
                  <a:lnTo>
                    <a:pt x="0" y="10715"/>
                  </a:lnTo>
                  <a:lnTo>
                    <a:pt x="10713" y="10715"/>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18"/>
            <p:cNvSpPr/>
            <p:nvPr/>
          </p:nvSpPr>
          <p:spPr>
            <a:xfrm>
              <a:off x="1642910" y="573137"/>
              <a:ext cx="147932" cy="166431"/>
            </a:xfrm>
            <a:custGeom>
              <a:avLst/>
              <a:gdLst/>
              <a:ahLst/>
              <a:cxnLst/>
              <a:rect l="l" t="t" r="r" b="b"/>
              <a:pathLst>
                <a:path w="9524" h="10715" extrusionOk="0">
                  <a:moveTo>
                    <a:pt x="1" y="1"/>
                  </a:moveTo>
                  <a:lnTo>
                    <a:pt x="1" y="10715"/>
                  </a:lnTo>
                  <a:lnTo>
                    <a:pt x="9524" y="10715"/>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18"/>
            <p:cNvSpPr/>
            <p:nvPr/>
          </p:nvSpPr>
          <p:spPr>
            <a:xfrm>
              <a:off x="1513494" y="573137"/>
              <a:ext cx="129432" cy="166431"/>
            </a:xfrm>
            <a:custGeom>
              <a:avLst/>
              <a:gdLst/>
              <a:ahLst/>
              <a:cxnLst/>
              <a:rect l="l" t="t" r="r" b="b"/>
              <a:pathLst>
                <a:path w="8333" h="10715" extrusionOk="0">
                  <a:moveTo>
                    <a:pt x="0" y="1"/>
                  </a:moveTo>
                  <a:lnTo>
                    <a:pt x="0" y="10715"/>
                  </a:lnTo>
                  <a:lnTo>
                    <a:pt x="8333" y="10715"/>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18"/>
            <p:cNvSpPr/>
            <p:nvPr/>
          </p:nvSpPr>
          <p:spPr>
            <a:xfrm>
              <a:off x="2400974" y="443705"/>
              <a:ext cx="129448" cy="129448"/>
            </a:xfrm>
            <a:custGeom>
              <a:avLst/>
              <a:gdLst/>
              <a:ahLst/>
              <a:cxnLst/>
              <a:rect l="l" t="t" r="r" b="b"/>
              <a:pathLst>
                <a:path w="8334" h="8334" extrusionOk="0">
                  <a:moveTo>
                    <a:pt x="1" y="1"/>
                  </a:moveTo>
                  <a:lnTo>
                    <a:pt x="1" y="8334"/>
                  </a:lnTo>
                  <a:lnTo>
                    <a:pt x="8334" y="8334"/>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18"/>
            <p:cNvSpPr/>
            <p:nvPr/>
          </p:nvSpPr>
          <p:spPr>
            <a:xfrm>
              <a:off x="2253074" y="443705"/>
              <a:ext cx="147916" cy="129448"/>
            </a:xfrm>
            <a:custGeom>
              <a:avLst/>
              <a:gdLst/>
              <a:ahLst/>
              <a:cxnLst/>
              <a:rect l="l" t="t" r="r" b="b"/>
              <a:pathLst>
                <a:path w="9523" h="8334" extrusionOk="0">
                  <a:moveTo>
                    <a:pt x="0" y="1"/>
                  </a:moveTo>
                  <a:lnTo>
                    <a:pt x="0"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18"/>
            <p:cNvSpPr/>
            <p:nvPr/>
          </p:nvSpPr>
          <p:spPr>
            <a:xfrm>
              <a:off x="2086674" y="443705"/>
              <a:ext cx="166415" cy="129448"/>
            </a:xfrm>
            <a:custGeom>
              <a:avLst/>
              <a:gdLst/>
              <a:ahLst/>
              <a:cxnLst/>
              <a:rect l="l" t="t" r="r" b="b"/>
              <a:pathLst>
                <a:path w="10714" h="8334" extrusionOk="0">
                  <a:moveTo>
                    <a:pt x="1" y="1"/>
                  </a:moveTo>
                  <a:lnTo>
                    <a:pt x="1" y="8334"/>
                  </a:lnTo>
                  <a:lnTo>
                    <a:pt x="10713" y="833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8"/>
            <p:cNvSpPr/>
            <p:nvPr/>
          </p:nvSpPr>
          <p:spPr>
            <a:xfrm>
              <a:off x="1957242" y="443705"/>
              <a:ext cx="129448" cy="129448"/>
            </a:xfrm>
            <a:custGeom>
              <a:avLst/>
              <a:gdLst/>
              <a:ahLst/>
              <a:cxnLst/>
              <a:rect l="l" t="t" r="r" b="b"/>
              <a:pathLst>
                <a:path w="8334" h="8334" extrusionOk="0">
                  <a:moveTo>
                    <a:pt x="1" y="1"/>
                  </a:moveTo>
                  <a:lnTo>
                    <a:pt x="1" y="8334"/>
                  </a:lnTo>
                  <a:lnTo>
                    <a:pt x="8334" y="8334"/>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8"/>
            <p:cNvSpPr/>
            <p:nvPr/>
          </p:nvSpPr>
          <p:spPr>
            <a:xfrm>
              <a:off x="1790857" y="443705"/>
              <a:ext cx="166400" cy="129448"/>
            </a:xfrm>
            <a:custGeom>
              <a:avLst/>
              <a:gdLst/>
              <a:ahLst/>
              <a:cxnLst/>
              <a:rect l="l" t="t" r="r" b="b"/>
              <a:pathLst>
                <a:path w="10713" h="8334" extrusionOk="0">
                  <a:moveTo>
                    <a:pt x="0" y="1"/>
                  </a:moveTo>
                  <a:lnTo>
                    <a:pt x="0" y="8334"/>
                  </a:lnTo>
                  <a:lnTo>
                    <a:pt x="10713" y="833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8"/>
            <p:cNvSpPr/>
            <p:nvPr/>
          </p:nvSpPr>
          <p:spPr>
            <a:xfrm>
              <a:off x="1642910" y="443705"/>
              <a:ext cx="147932" cy="129448"/>
            </a:xfrm>
            <a:custGeom>
              <a:avLst/>
              <a:gdLst/>
              <a:ahLst/>
              <a:cxnLst/>
              <a:rect l="l" t="t" r="r" b="b"/>
              <a:pathLst>
                <a:path w="9524" h="8334" extrusionOk="0">
                  <a:moveTo>
                    <a:pt x="1" y="1"/>
                  </a:moveTo>
                  <a:lnTo>
                    <a:pt x="1" y="8334"/>
                  </a:lnTo>
                  <a:lnTo>
                    <a:pt x="9524" y="833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18"/>
            <p:cNvSpPr/>
            <p:nvPr/>
          </p:nvSpPr>
          <p:spPr>
            <a:xfrm>
              <a:off x="1513494" y="443705"/>
              <a:ext cx="129432" cy="129448"/>
            </a:xfrm>
            <a:custGeom>
              <a:avLst/>
              <a:gdLst/>
              <a:ahLst/>
              <a:cxnLst/>
              <a:rect l="l" t="t" r="r" b="b"/>
              <a:pathLst>
                <a:path w="8333" h="8334" extrusionOk="0">
                  <a:moveTo>
                    <a:pt x="0" y="1"/>
                  </a:moveTo>
                  <a:lnTo>
                    <a:pt x="0" y="8334"/>
                  </a:lnTo>
                  <a:lnTo>
                    <a:pt x="8333" y="833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18"/>
            <p:cNvSpPr/>
            <p:nvPr/>
          </p:nvSpPr>
          <p:spPr>
            <a:xfrm>
              <a:off x="2400974" y="27732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18"/>
            <p:cNvSpPr/>
            <p:nvPr/>
          </p:nvSpPr>
          <p:spPr>
            <a:xfrm>
              <a:off x="2253074" y="27732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18"/>
            <p:cNvSpPr/>
            <p:nvPr/>
          </p:nvSpPr>
          <p:spPr>
            <a:xfrm>
              <a:off x="2086674" y="27732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18"/>
            <p:cNvSpPr/>
            <p:nvPr/>
          </p:nvSpPr>
          <p:spPr>
            <a:xfrm>
              <a:off x="1957242" y="27732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8"/>
            <p:cNvSpPr/>
            <p:nvPr/>
          </p:nvSpPr>
          <p:spPr>
            <a:xfrm>
              <a:off x="1790857" y="27732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8"/>
            <p:cNvSpPr/>
            <p:nvPr/>
          </p:nvSpPr>
          <p:spPr>
            <a:xfrm>
              <a:off x="1642910" y="27732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8"/>
            <p:cNvSpPr/>
            <p:nvPr/>
          </p:nvSpPr>
          <p:spPr>
            <a:xfrm>
              <a:off x="2400974" y="129404"/>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8"/>
            <p:cNvSpPr/>
            <p:nvPr/>
          </p:nvSpPr>
          <p:spPr>
            <a:xfrm>
              <a:off x="2253074" y="129404"/>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18"/>
            <p:cNvSpPr/>
            <p:nvPr/>
          </p:nvSpPr>
          <p:spPr>
            <a:xfrm>
              <a:off x="2086674" y="129404"/>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8"/>
            <p:cNvSpPr/>
            <p:nvPr/>
          </p:nvSpPr>
          <p:spPr>
            <a:xfrm>
              <a:off x="1957242" y="129404"/>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18"/>
            <p:cNvSpPr/>
            <p:nvPr/>
          </p:nvSpPr>
          <p:spPr>
            <a:xfrm>
              <a:off x="1790857" y="129404"/>
              <a:ext cx="166400" cy="147932"/>
            </a:xfrm>
            <a:custGeom>
              <a:avLst/>
              <a:gdLst/>
              <a:ahLst/>
              <a:cxnLst/>
              <a:rect l="l" t="t" r="r" b="b"/>
              <a:pathLst>
                <a:path w="10713"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18"/>
            <p:cNvSpPr/>
            <p:nvPr/>
          </p:nvSpPr>
          <p:spPr>
            <a:xfrm>
              <a:off x="2400974" y="-12"/>
              <a:ext cx="129448" cy="129432"/>
            </a:xfrm>
            <a:custGeom>
              <a:avLst/>
              <a:gdLst/>
              <a:ahLst/>
              <a:cxnLst/>
              <a:rect l="l" t="t" r="r" b="b"/>
              <a:pathLst>
                <a:path w="8334" h="8333"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18"/>
            <p:cNvSpPr/>
            <p:nvPr/>
          </p:nvSpPr>
          <p:spPr>
            <a:xfrm>
              <a:off x="2253074" y="-12"/>
              <a:ext cx="147916" cy="129432"/>
            </a:xfrm>
            <a:custGeom>
              <a:avLst/>
              <a:gdLst/>
              <a:ahLst/>
              <a:cxnLst/>
              <a:rect l="l" t="t" r="r" b="b"/>
              <a:pathLst>
                <a:path w="9523" h="8333"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18"/>
            <p:cNvSpPr/>
            <p:nvPr/>
          </p:nvSpPr>
          <p:spPr>
            <a:xfrm>
              <a:off x="2086674" y="-12"/>
              <a:ext cx="166415" cy="129432"/>
            </a:xfrm>
            <a:custGeom>
              <a:avLst/>
              <a:gdLst/>
              <a:ahLst/>
              <a:cxnLst/>
              <a:rect l="l" t="t" r="r" b="b"/>
              <a:pathLst>
                <a:path w="10714" h="8333"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18"/>
            <p:cNvSpPr/>
            <p:nvPr/>
          </p:nvSpPr>
          <p:spPr>
            <a:xfrm>
              <a:off x="1957242" y="-12"/>
              <a:ext cx="129448" cy="129432"/>
            </a:xfrm>
            <a:custGeom>
              <a:avLst/>
              <a:gdLst/>
              <a:ahLst/>
              <a:cxnLst/>
              <a:rect l="l" t="t" r="r" b="b"/>
              <a:pathLst>
                <a:path w="8334" h="8333"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18"/>
            <p:cNvSpPr/>
            <p:nvPr/>
          </p:nvSpPr>
          <p:spPr>
            <a:xfrm>
              <a:off x="2530406"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18"/>
            <p:cNvSpPr/>
            <p:nvPr/>
          </p:nvSpPr>
          <p:spPr>
            <a:xfrm>
              <a:off x="2678322" y="2070781"/>
              <a:ext cx="129448" cy="147916"/>
            </a:xfrm>
            <a:custGeom>
              <a:avLst/>
              <a:gdLst/>
              <a:ahLst/>
              <a:cxnLst/>
              <a:rect l="l" t="t" r="r" b="b"/>
              <a:pathLst>
                <a:path w="8334"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18"/>
            <p:cNvSpPr/>
            <p:nvPr/>
          </p:nvSpPr>
          <p:spPr>
            <a:xfrm>
              <a:off x="2807755" y="2070781"/>
              <a:ext cx="166431" cy="147916"/>
            </a:xfrm>
            <a:custGeom>
              <a:avLst/>
              <a:gdLst/>
              <a:ahLst/>
              <a:cxnLst/>
              <a:rect l="l" t="t" r="r" b="b"/>
              <a:pathLst>
                <a:path w="10715" h="9523" extrusionOk="0">
                  <a:moveTo>
                    <a:pt x="0" y="0"/>
                  </a:moveTo>
                  <a:lnTo>
                    <a:pt x="0" y="9523"/>
                  </a:lnTo>
                  <a:lnTo>
                    <a:pt x="10714" y="952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18"/>
            <p:cNvSpPr/>
            <p:nvPr/>
          </p:nvSpPr>
          <p:spPr>
            <a:xfrm>
              <a:off x="2974170" y="2070781"/>
              <a:ext cx="147932" cy="147916"/>
            </a:xfrm>
            <a:custGeom>
              <a:avLst/>
              <a:gdLst/>
              <a:ahLst/>
              <a:cxnLst/>
              <a:rect l="l" t="t" r="r" b="b"/>
              <a:pathLst>
                <a:path w="9524"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8"/>
            <p:cNvSpPr/>
            <p:nvPr/>
          </p:nvSpPr>
          <p:spPr>
            <a:xfrm>
              <a:off x="3122086"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8"/>
            <p:cNvSpPr/>
            <p:nvPr/>
          </p:nvSpPr>
          <p:spPr>
            <a:xfrm>
              <a:off x="3269986"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18"/>
            <p:cNvSpPr/>
            <p:nvPr/>
          </p:nvSpPr>
          <p:spPr>
            <a:xfrm>
              <a:off x="3417902"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18"/>
            <p:cNvSpPr/>
            <p:nvPr/>
          </p:nvSpPr>
          <p:spPr>
            <a:xfrm>
              <a:off x="3565818"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8"/>
            <p:cNvSpPr/>
            <p:nvPr/>
          </p:nvSpPr>
          <p:spPr>
            <a:xfrm>
              <a:off x="3713719" y="2070781"/>
              <a:ext cx="147963" cy="147916"/>
            </a:xfrm>
            <a:custGeom>
              <a:avLst/>
              <a:gdLst/>
              <a:ahLst/>
              <a:cxnLst/>
              <a:rect l="l" t="t" r="r" b="b"/>
              <a:pathLst>
                <a:path w="9526" h="9523" extrusionOk="0">
                  <a:moveTo>
                    <a:pt x="1" y="0"/>
                  </a:moveTo>
                  <a:lnTo>
                    <a:pt x="1" y="9523"/>
                  </a:lnTo>
                  <a:lnTo>
                    <a:pt x="9525" y="952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8"/>
            <p:cNvSpPr/>
            <p:nvPr/>
          </p:nvSpPr>
          <p:spPr>
            <a:xfrm>
              <a:off x="3861666"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8"/>
            <p:cNvSpPr/>
            <p:nvPr/>
          </p:nvSpPr>
          <p:spPr>
            <a:xfrm>
              <a:off x="4009566"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8"/>
            <p:cNvSpPr/>
            <p:nvPr/>
          </p:nvSpPr>
          <p:spPr>
            <a:xfrm>
              <a:off x="4157482"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18"/>
            <p:cNvSpPr/>
            <p:nvPr/>
          </p:nvSpPr>
          <p:spPr>
            <a:xfrm>
              <a:off x="4305398" y="2070781"/>
              <a:ext cx="147932" cy="147916"/>
            </a:xfrm>
            <a:custGeom>
              <a:avLst/>
              <a:gdLst/>
              <a:ahLst/>
              <a:cxnLst/>
              <a:rect l="l" t="t" r="r" b="b"/>
              <a:pathLst>
                <a:path w="9524"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18"/>
            <p:cNvSpPr/>
            <p:nvPr/>
          </p:nvSpPr>
          <p:spPr>
            <a:xfrm>
              <a:off x="2530406"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18"/>
            <p:cNvSpPr/>
            <p:nvPr/>
          </p:nvSpPr>
          <p:spPr>
            <a:xfrm>
              <a:off x="2678322" y="1922865"/>
              <a:ext cx="129448" cy="147932"/>
            </a:xfrm>
            <a:custGeom>
              <a:avLst/>
              <a:gdLst/>
              <a:ahLst/>
              <a:cxnLst/>
              <a:rect l="l" t="t" r="r" b="b"/>
              <a:pathLst>
                <a:path w="8334"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8"/>
            <p:cNvSpPr/>
            <p:nvPr/>
          </p:nvSpPr>
          <p:spPr>
            <a:xfrm>
              <a:off x="2807755" y="1922865"/>
              <a:ext cx="166431" cy="147932"/>
            </a:xfrm>
            <a:custGeom>
              <a:avLst/>
              <a:gdLst/>
              <a:ahLst/>
              <a:cxnLst/>
              <a:rect l="l" t="t" r="r" b="b"/>
              <a:pathLst>
                <a:path w="10715" h="9524" extrusionOk="0">
                  <a:moveTo>
                    <a:pt x="0" y="1"/>
                  </a:moveTo>
                  <a:lnTo>
                    <a:pt x="0" y="9523"/>
                  </a:lnTo>
                  <a:lnTo>
                    <a:pt x="10714" y="9523"/>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8"/>
            <p:cNvSpPr/>
            <p:nvPr/>
          </p:nvSpPr>
          <p:spPr>
            <a:xfrm>
              <a:off x="2974170" y="1922865"/>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8"/>
            <p:cNvSpPr/>
            <p:nvPr/>
          </p:nvSpPr>
          <p:spPr>
            <a:xfrm>
              <a:off x="3122086"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8"/>
            <p:cNvSpPr/>
            <p:nvPr/>
          </p:nvSpPr>
          <p:spPr>
            <a:xfrm>
              <a:off x="3269986"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18"/>
            <p:cNvSpPr/>
            <p:nvPr/>
          </p:nvSpPr>
          <p:spPr>
            <a:xfrm>
              <a:off x="3417902"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8"/>
            <p:cNvSpPr/>
            <p:nvPr/>
          </p:nvSpPr>
          <p:spPr>
            <a:xfrm>
              <a:off x="3565818"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8"/>
            <p:cNvSpPr/>
            <p:nvPr/>
          </p:nvSpPr>
          <p:spPr>
            <a:xfrm>
              <a:off x="3713719" y="1922865"/>
              <a:ext cx="147963" cy="147932"/>
            </a:xfrm>
            <a:custGeom>
              <a:avLst/>
              <a:gdLst/>
              <a:ahLst/>
              <a:cxnLst/>
              <a:rect l="l" t="t" r="r" b="b"/>
              <a:pathLst>
                <a:path w="9526" h="9524" extrusionOk="0">
                  <a:moveTo>
                    <a:pt x="1" y="1"/>
                  </a:moveTo>
                  <a:lnTo>
                    <a:pt x="1" y="9523"/>
                  </a:lnTo>
                  <a:lnTo>
                    <a:pt x="9525" y="9523"/>
                  </a:lnTo>
                  <a:lnTo>
                    <a:pt x="9525"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8"/>
            <p:cNvSpPr/>
            <p:nvPr/>
          </p:nvSpPr>
          <p:spPr>
            <a:xfrm>
              <a:off x="3861666"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8"/>
            <p:cNvSpPr/>
            <p:nvPr/>
          </p:nvSpPr>
          <p:spPr>
            <a:xfrm>
              <a:off x="4009566"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8"/>
            <p:cNvSpPr/>
            <p:nvPr/>
          </p:nvSpPr>
          <p:spPr>
            <a:xfrm>
              <a:off x="4157482"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8"/>
            <p:cNvSpPr/>
            <p:nvPr/>
          </p:nvSpPr>
          <p:spPr>
            <a:xfrm>
              <a:off x="4305398" y="1922865"/>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8"/>
            <p:cNvSpPr/>
            <p:nvPr/>
          </p:nvSpPr>
          <p:spPr>
            <a:xfrm>
              <a:off x="4453314"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8"/>
            <p:cNvSpPr/>
            <p:nvPr/>
          </p:nvSpPr>
          <p:spPr>
            <a:xfrm>
              <a:off x="4601215"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8"/>
            <p:cNvSpPr/>
            <p:nvPr/>
          </p:nvSpPr>
          <p:spPr>
            <a:xfrm>
              <a:off x="2530406"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18"/>
            <p:cNvSpPr/>
            <p:nvPr/>
          </p:nvSpPr>
          <p:spPr>
            <a:xfrm>
              <a:off x="2678322" y="175648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18"/>
            <p:cNvSpPr/>
            <p:nvPr/>
          </p:nvSpPr>
          <p:spPr>
            <a:xfrm>
              <a:off x="2807755" y="175648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18"/>
            <p:cNvSpPr/>
            <p:nvPr/>
          </p:nvSpPr>
          <p:spPr>
            <a:xfrm>
              <a:off x="2974170" y="175648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18"/>
            <p:cNvSpPr/>
            <p:nvPr/>
          </p:nvSpPr>
          <p:spPr>
            <a:xfrm>
              <a:off x="3122086"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18"/>
            <p:cNvSpPr/>
            <p:nvPr/>
          </p:nvSpPr>
          <p:spPr>
            <a:xfrm>
              <a:off x="3269986"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18"/>
            <p:cNvSpPr/>
            <p:nvPr/>
          </p:nvSpPr>
          <p:spPr>
            <a:xfrm>
              <a:off x="3417902"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18"/>
            <p:cNvSpPr/>
            <p:nvPr/>
          </p:nvSpPr>
          <p:spPr>
            <a:xfrm>
              <a:off x="3565818"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18"/>
            <p:cNvSpPr/>
            <p:nvPr/>
          </p:nvSpPr>
          <p:spPr>
            <a:xfrm>
              <a:off x="3713719" y="1756480"/>
              <a:ext cx="147963" cy="166400"/>
            </a:xfrm>
            <a:custGeom>
              <a:avLst/>
              <a:gdLst/>
              <a:ahLst/>
              <a:cxnLst/>
              <a:rect l="l" t="t" r="r" b="b"/>
              <a:pathLst>
                <a:path w="9526" h="10713" extrusionOk="0">
                  <a:moveTo>
                    <a:pt x="1" y="0"/>
                  </a:moveTo>
                  <a:lnTo>
                    <a:pt x="1" y="10713"/>
                  </a:lnTo>
                  <a:lnTo>
                    <a:pt x="9525" y="1071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18"/>
            <p:cNvSpPr/>
            <p:nvPr/>
          </p:nvSpPr>
          <p:spPr>
            <a:xfrm>
              <a:off x="3861666"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8"/>
            <p:cNvSpPr/>
            <p:nvPr/>
          </p:nvSpPr>
          <p:spPr>
            <a:xfrm>
              <a:off x="4009566"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8"/>
            <p:cNvSpPr/>
            <p:nvPr/>
          </p:nvSpPr>
          <p:spPr>
            <a:xfrm>
              <a:off x="4157482"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8"/>
            <p:cNvSpPr/>
            <p:nvPr/>
          </p:nvSpPr>
          <p:spPr>
            <a:xfrm>
              <a:off x="4305398" y="175648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8"/>
            <p:cNvSpPr/>
            <p:nvPr/>
          </p:nvSpPr>
          <p:spPr>
            <a:xfrm>
              <a:off x="4453314"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8"/>
            <p:cNvSpPr/>
            <p:nvPr/>
          </p:nvSpPr>
          <p:spPr>
            <a:xfrm>
              <a:off x="4601215"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18"/>
            <p:cNvSpPr/>
            <p:nvPr/>
          </p:nvSpPr>
          <p:spPr>
            <a:xfrm>
              <a:off x="2530406"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18"/>
            <p:cNvSpPr/>
            <p:nvPr/>
          </p:nvSpPr>
          <p:spPr>
            <a:xfrm>
              <a:off x="2678322" y="1627048"/>
              <a:ext cx="129448" cy="129448"/>
            </a:xfrm>
            <a:custGeom>
              <a:avLst/>
              <a:gdLst/>
              <a:ahLst/>
              <a:cxnLst/>
              <a:rect l="l" t="t" r="r" b="b"/>
              <a:pathLst>
                <a:path w="8334"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18"/>
            <p:cNvSpPr/>
            <p:nvPr/>
          </p:nvSpPr>
          <p:spPr>
            <a:xfrm>
              <a:off x="2807755" y="1627048"/>
              <a:ext cx="166431" cy="129448"/>
            </a:xfrm>
            <a:custGeom>
              <a:avLst/>
              <a:gdLst/>
              <a:ahLst/>
              <a:cxnLst/>
              <a:rect l="l" t="t" r="r" b="b"/>
              <a:pathLst>
                <a:path w="10715" h="8334" extrusionOk="0">
                  <a:moveTo>
                    <a:pt x="0" y="0"/>
                  </a:moveTo>
                  <a:lnTo>
                    <a:pt x="0" y="8333"/>
                  </a:lnTo>
                  <a:lnTo>
                    <a:pt x="10714" y="833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18"/>
            <p:cNvSpPr/>
            <p:nvPr/>
          </p:nvSpPr>
          <p:spPr>
            <a:xfrm>
              <a:off x="2974170" y="1627048"/>
              <a:ext cx="147932" cy="129448"/>
            </a:xfrm>
            <a:custGeom>
              <a:avLst/>
              <a:gdLst/>
              <a:ahLst/>
              <a:cxnLst/>
              <a:rect l="l" t="t" r="r" b="b"/>
              <a:pathLst>
                <a:path w="9524"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18"/>
            <p:cNvSpPr/>
            <p:nvPr/>
          </p:nvSpPr>
          <p:spPr>
            <a:xfrm>
              <a:off x="3122086"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18"/>
            <p:cNvSpPr/>
            <p:nvPr/>
          </p:nvSpPr>
          <p:spPr>
            <a:xfrm>
              <a:off x="3269986"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18"/>
            <p:cNvSpPr/>
            <p:nvPr/>
          </p:nvSpPr>
          <p:spPr>
            <a:xfrm>
              <a:off x="3417902"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18"/>
            <p:cNvSpPr/>
            <p:nvPr/>
          </p:nvSpPr>
          <p:spPr>
            <a:xfrm>
              <a:off x="3565818"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18"/>
            <p:cNvSpPr/>
            <p:nvPr/>
          </p:nvSpPr>
          <p:spPr>
            <a:xfrm>
              <a:off x="3713719" y="1627048"/>
              <a:ext cx="147963" cy="129448"/>
            </a:xfrm>
            <a:custGeom>
              <a:avLst/>
              <a:gdLst/>
              <a:ahLst/>
              <a:cxnLst/>
              <a:rect l="l" t="t" r="r" b="b"/>
              <a:pathLst>
                <a:path w="9526" h="8334" extrusionOk="0">
                  <a:moveTo>
                    <a:pt x="1" y="0"/>
                  </a:moveTo>
                  <a:lnTo>
                    <a:pt x="1" y="8333"/>
                  </a:lnTo>
                  <a:lnTo>
                    <a:pt x="9525" y="833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18"/>
            <p:cNvSpPr/>
            <p:nvPr/>
          </p:nvSpPr>
          <p:spPr>
            <a:xfrm>
              <a:off x="3861666"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18"/>
            <p:cNvSpPr/>
            <p:nvPr/>
          </p:nvSpPr>
          <p:spPr>
            <a:xfrm>
              <a:off x="4009566"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18"/>
            <p:cNvSpPr/>
            <p:nvPr/>
          </p:nvSpPr>
          <p:spPr>
            <a:xfrm>
              <a:off x="4157482"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18"/>
            <p:cNvSpPr/>
            <p:nvPr/>
          </p:nvSpPr>
          <p:spPr>
            <a:xfrm>
              <a:off x="4305398" y="1627048"/>
              <a:ext cx="147932" cy="129448"/>
            </a:xfrm>
            <a:custGeom>
              <a:avLst/>
              <a:gdLst/>
              <a:ahLst/>
              <a:cxnLst/>
              <a:rect l="l" t="t" r="r" b="b"/>
              <a:pathLst>
                <a:path w="9524"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8"/>
            <p:cNvSpPr/>
            <p:nvPr/>
          </p:nvSpPr>
          <p:spPr>
            <a:xfrm>
              <a:off x="4453314"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8"/>
            <p:cNvSpPr/>
            <p:nvPr/>
          </p:nvSpPr>
          <p:spPr>
            <a:xfrm>
              <a:off x="4601215"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18"/>
            <p:cNvSpPr/>
            <p:nvPr/>
          </p:nvSpPr>
          <p:spPr>
            <a:xfrm>
              <a:off x="2530406"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18"/>
            <p:cNvSpPr/>
            <p:nvPr/>
          </p:nvSpPr>
          <p:spPr>
            <a:xfrm>
              <a:off x="2678322" y="1460633"/>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8"/>
            <p:cNvSpPr/>
            <p:nvPr/>
          </p:nvSpPr>
          <p:spPr>
            <a:xfrm>
              <a:off x="2807755" y="1460633"/>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8"/>
            <p:cNvSpPr/>
            <p:nvPr/>
          </p:nvSpPr>
          <p:spPr>
            <a:xfrm>
              <a:off x="2974170" y="1460633"/>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8"/>
            <p:cNvSpPr/>
            <p:nvPr/>
          </p:nvSpPr>
          <p:spPr>
            <a:xfrm>
              <a:off x="3122086"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18"/>
            <p:cNvSpPr/>
            <p:nvPr/>
          </p:nvSpPr>
          <p:spPr>
            <a:xfrm>
              <a:off x="3269986"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18"/>
            <p:cNvSpPr/>
            <p:nvPr/>
          </p:nvSpPr>
          <p:spPr>
            <a:xfrm>
              <a:off x="3417902"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18"/>
            <p:cNvSpPr/>
            <p:nvPr/>
          </p:nvSpPr>
          <p:spPr>
            <a:xfrm>
              <a:off x="3565818"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18"/>
            <p:cNvSpPr/>
            <p:nvPr/>
          </p:nvSpPr>
          <p:spPr>
            <a:xfrm>
              <a:off x="3713719" y="1460633"/>
              <a:ext cx="147963" cy="166400"/>
            </a:xfrm>
            <a:custGeom>
              <a:avLst/>
              <a:gdLst/>
              <a:ahLst/>
              <a:cxnLst/>
              <a:rect l="l" t="t" r="r" b="b"/>
              <a:pathLst>
                <a:path w="9526" h="10713" extrusionOk="0">
                  <a:moveTo>
                    <a:pt x="1" y="0"/>
                  </a:moveTo>
                  <a:lnTo>
                    <a:pt x="1" y="10713"/>
                  </a:lnTo>
                  <a:lnTo>
                    <a:pt x="9525" y="1071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18"/>
            <p:cNvSpPr/>
            <p:nvPr/>
          </p:nvSpPr>
          <p:spPr>
            <a:xfrm>
              <a:off x="3861666"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8"/>
            <p:cNvSpPr/>
            <p:nvPr/>
          </p:nvSpPr>
          <p:spPr>
            <a:xfrm>
              <a:off x="4009566"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8"/>
            <p:cNvSpPr/>
            <p:nvPr/>
          </p:nvSpPr>
          <p:spPr>
            <a:xfrm>
              <a:off x="4157482"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8"/>
            <p:cNvSpPr/>
            <p:nvPr/>
          </p:nvSpPr>
          <p:spPr>
            <a:xfrm>
              <a:off x="4305398" y="1460633"/>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8"/>
            <p:cNvSpPr/>
            <p:nvPr/>
          </p:nvSpPr>
          <p:spPr>
            <a:xfrm>
              <a:off x="4453314"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18"/>
            <p:cNvSpPr/>
            <p:nvPr/>
          </p:nvSpPr>
          <p:spPr>
            <a:xfrm>
              <a:off x="4601215"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18"/>
            <p:cNvSpPr/>
            <p:nvPr/>
          </p:nvSpPr>
          <p:spPr>
            <a:xfrm>
              <a:off x="2530406"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8"/>
            <p:cNvSpPr/>
            <p:nvPr/>
          </p:nvSpPr>
          <p:spPr>
            <a:xfrm>
              <a:off x="2678322" y="1331201"/>
              <a:ext cx="129448" cy="129448"/>
            </a:xfrm>
            <a:custGeom>
              <a:avLst/>
              <a:gdLst/>
              <a:ahLst/>
              <a:cxnLst/>
              <a:rect l="l" t="t" r="r" b="b"/>
              <a:pathLst>
                <a:path w="8334"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8"/>
            <p:cNvSpPr/>
            <p:nvPr/>
          </p:nvSpPr>
          <p:spPr>
            <a:xfrm>
              <a:off x="2807755" y="1331201"/>
              <a:ext cx="166431" cy="129448"/>
            </a:xfrm>
            <a:custGeom>
              <a:avLst/>
              <a:gdLst/>
              <a:ahLst/>
              <a:cxnLst/>
              <a:rect l="l" t="t" r="r" b="b"/>
              <a:pathLst>
                <a:path w="10715" h="8334" extrusionOk="0">
                  <a:moveTo>
                    <a:pt x="0" y="0"/>
                  </a:moveTo>
                  <a:lnTo>
                    <a:pt x="0" y="8333"/>
                  </a:lnTo>
                  <a:lnTo>
                    <a:pt x="10714" y="833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8"/>
            <p:cNvSpPr/>
            <p:nvPr/>
          </p:nvSpPr>
          <p:spPr>
            <a:xfrm>
              <a:off x="2974170" y="1331201"/>
              <a:ext cx="147932" cy="129448"/>
            </a:xfrm>
            <a:custGeom>
              <a:avLst/>
              <a:gdLst/>
              <a:ahLst/>
              <a:cxnLst/>
              <a:rect l="l" t="t" r="r" b="b"/>
              <a:pathLst>
                <a:path w="9524"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8"/>
            <p:cNvSpPr/>
            <p:nvPr/>
          </p:nvSpPr>
          <p:spPr>
            <a:xfrm>
              <a:off x="3122086"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8"/>
            <p:cNvSpPr/>
            <p:nvPr/>
          </p:nvSpPr>
          <p:spPr>
            <a:xfrm>
              <a:off x="3269986"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8"/>
            <p:cNvSpPr/>
            <p:nvPr/>
          </p:nvSpPr>
          <p:spPr>
            <a:xfrm>
              <a:off x="3417902"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8"/>
            <p:cNvSpPr/>
            <p:nvPr/>
          </p:nvSpPr>
          <p:spPr>
            <a:xfrm>
              <a:off x="3565818"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8"/>
            <p:cNvSpPr/>
            <p:nvPr/>
          </p:nvSpPr>
          <p:spPr>
            <a:xfrm>
              <a:off x="3713719" y="1331201"/>
              <a:ext cx="147963" cy="129448"/>
            </a:xfrm>
            <a:custGeom>
              <a:avLst/>
              <a:gdLst/>
              <a:ahLst/>
              <a:cxnLst/>
              <a:rect l="l" t="t" r="r" b="b"/>
              <a:pathLst>
                <a:path w="9526" h="8334" extrusionOk="0">
                  <a:moveTo>
                    <a:pt x="1" y="0"/>
                  </a:moveTo>
                  <a:lnTo>
                    <a:pt x="1" y="8333"/>
                  </a:lnTo>
                  <a:lnTo>
                    <a:pt x="9525" y="833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8"/>
            <p:cNvSpPr/>
            <p:nvPr/>
          </p:nvSpPr>
          <p:spPr>
            <a:xfrm>
              <a:off x="3861666"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8"/>
            <p:cNvSpPr/>
            <p:nvPr/>
          </p:nvSpPr>
          <p:spPr>
            <a:xfrm>
              <a:off x="4009566"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8"/>
            <p:cNvSpPr/>
            <p:nvPr/>
          </p:nvSpPr>
          <p:spPr>
            <a:xfrm>
              <a:off x="4157482"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8"/>
            <p:cNvSpPr/>
            <p:nvPr/>
          </p:nvSpPr>
          <p:spPr>
            <a:xfrm>
              <a:off x="4305398" y="1331201"/>
              <a:ext cx="147932" cy="129448"/>
            </a:xfrm>
            <a:custGeom>
              <a:avLst/>
              <a:gdLst/>
              <a:ahLst/>
              <a:cxnLst/>
              <a:rect l="l" t="t" r="r" b="b"/>
              <a:pathLst>
                <a:path w="9524"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8"/>
            <p:cNvSpPr/>
            <p:nvPr/>
          </p:nvSpPr>
          <p:spPr>
            <a:xfrm>
              <a:off x="4453314"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8"/>
            <p:cNvSpPr/>
            <p:nvPr/>
          </p:nvSpPr>
          <p:spPr>
            <a:xfrm>
              <a:off x="4601215"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8"/>
            <p:cNvSpPr/>
            <p:nvPr/>
          </p:nvSpPr>
          <p:spPr>
            <a:xfrm>
              <a:off x="2530406"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18"/>
            <p:cNvSpPr/>
            <p:nvPr/>
          </p:nvSpPr>
          <p:spPr>
            <a:xfrm>
              <a:off x="2678322" y="1183285"/>
              <a:ext cx="129448" cy="147932"/>
            </a:xfrm>
            <a:custGeom>
              <a:avLst/>
              <a:gdLst/>
              <a:ahLst/>
              <a:cxnLst/>
              <a:rect l="l" t="t" r="r" b="b"/>
              <a:pathLst>
                <a:path w="8334"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18"/>
            <p:cNvSpPr/>
            <p:nvPr/>
          </p:nvSpPr>
          <p:spPr>
            <a:xfrm>
              <a:off x="2807755" y="1183285"/>
              <a:ext cx="166431" cy="147932"/>
            </a:xfrm>
            <a:custGeom>
              <a:avLst/>
              <a:gdLst/>
              <a:ahLst/>
              <a:cxnLst/>
              <a:rect l="l" t="t" r="r" b="b"/>
              <a:pathLst>
                <a:path w="10715" h="9524" extrusionOk="0">
                  <a:moveTo>
                    <a:pt x="0" y="1"/>
                  </a:moveTo>
                  <a:lnTo>
                    <a:pt x="0" y="9523"/>
                  </a:lnTo>
                  <a:lnTo>
                    <a:pt x="10714" y="9523"/>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8"/>
            <p:cNvSpPr/>
            <p:nvPr/>
          </p:nvSpPr>
          <p:spPr>
            <a:xfrm>
              <a:off x="2974170" y="1183285"/>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8"/>
            <p:cNvSpPr/>
            <p:nvPr/>
          </p:nvSpPr>
          <p:spPr>
            <a:xfrm>
              <a:off x="3122086"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18"/>
            <p:cNvSpPr/>
            <p:nvPr/>
          </p:nvSpPr>
          <p:spPr>
            <a:xfrm>
              <a:off x="3269986"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8"/>
            <p:cNvSpPr/>
            <p:nvPr/>
          </p:nvSpPr>
          <p:spPr>
            <a:xfrm>
              <a:off x="3417902"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8"/>
            <p:cNvSpPr/>
            <p:nvPr/>
          </p:nvSpPr>
          <p:spPr>
            <a:xfrm>
              <a:off x="3565818"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8"/>
            <p:cNvSpPr/>
            <p:nvPr/>
          </p:nvSpPr>
          <p:spPr>
            <a:xfrm>
              <a:off x="3713719" y="1183285"/>
              <a:ext cx="147963" cy="147932"/>
            </a:xfrm>
            <a:custGeom>
              <a:avLst/>
              <a:gdLst/>
              <a:ahLst/>
              <a:cxnLst/>
              <a:rect l="l" t="t" r="r" b="b"/>
              <a:pathLst>
                <a:path w="9526" h="9524" extrusionOk="0">
                  <a:moveTo>
                    <a:pt x="1" y="1"/>
                  </a:moveTo>
                  <a:lnTo>
                    <a:pt x="1" y="9523"/>
                  </a:lnTo>
                  <a:lnTo>
                    <a:pt x="9525" y="9523"/>
                  </a:lnTo>
                  <a:lnTo>
                    <a:pt x="9525"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18"/>
            <p:cNvSpPr/>
            <p:nvPr/>
          </p:nvSpPr>
          <p:spPr>
            <a:xfrm>
              <a:off x="3861666"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18"/>
            <p:cNvSpPr/>
            <p:nvPr/>
          </p:nvSpPr>
          <p:spPr>
            <a:xfrm>
              <a:off x="4009566"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8"/>
            <p:cNvSpPr/>
            <p:nvPr/>
          </p:nvSpPr>
          <p:spPr>
            <a:xfrm>
              <a:off x="4157482"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18"/>
            <p:cNvSpPr/>
            <p:nvPr/>
          </p:nvSpPr>
          <p:spPr>
            <a:xfrm>
              <a:off x="4305398" y="1183285"/>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18"/>
            <p:cNvSpPr/>
            <p:nvPr/>
          </p:nvSpPr>
          <p:spPr>
            <a:xfrm>
              <a:off x="2530406"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8"/>
            <p:cNvSpPr/>
            <p:nvPr/>
          </p:nvSpPr>
          <p:spPr>
            <a:xfrm>
              <a:off x="2678322" y="101690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18"/>
            <p:cNvSpPr/>
            <p:nvPr/>
          </p:nvSpPr>
          <p:spPr>
            <a:xfrm>
              <a:off x="2807755" y="101690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18"/>
            <p:cNvSpPr/>
            <p:nvPr/>
          </p:nvSpPr>
          <p:spPr>
            <a:xfrm>
              <a:off x="2974170" y="101690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18"/>
            <p:cNvSpPr/>
            <p:nvPr/>
          </p:nvSpPr>
          <p:spPr>
            <a:xfrm>
              <a:off x="3122086"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8"/>
            <p:cNvSpPr/>
            <p:nvPr/>
          </p:nvSpPr>
          <p:spPr>
            <a:xfrm>
              <a:off x="3269986"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18"/>
            <p:cNvSpPr/>
            <p:nvPr/>
          </p:nvSpPr>
          <p:spPr>
            <a:xfrm>
              <a:off x="3417902"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18"/>
            <p:cNvSpPr/>
            <p:nvPr/>
          </p:nvSpPr>
          <p:spPr>
            <a:xfrm>
              <a:off x="3565818"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8"/>
            <p:cNvSpPr/>
            <p:nvPr/>
          </p:nvSpPr>
          <p:spPr>
            <a:xfrm>
              <a:off x="3713719" y="1016900"/>
              <a:ext cx="147963" cy="166400"/>
            </a:xfrm>
            <a:custGeom>
              <a:avLst/>
              <a:gdLst/>
              <a:ahLst/>
              <a:cxnLst/>
              <a:rect l="l" t="t" r="r" b="b"/>
              <a:pathLst>
                <a:path w="9526" h="10713" extrusionOk="0">
                  <a:moveTo>
                    <a:pt x="1" y="0"/>
                  </a:moveTo>
                  <a:lnTo>
                    <a:pt x="1" y="10713"/>
                  </a:lnTo>
                  <a:lnTo>
                    <a:pt x="9525" y="1071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18"/>
            <p:cNvSpPr/>
            <p:nvPr/>
          </p:nvSpPr>
          <p:spPr>
            <a:xfrm>
              <a:off x="3861666"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18"/>
            <p:cNvSpPr/>
            <p:nvPr/>
          </p:nvSpPr>
          <p:spPr>
            <a:xfrm>
              <a:off x="4009566"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18"/>
            <p:cNvSpPr/>
            <p:nvPr/>
          </p:nvSpPr>
          <p:spPr>
            <a:xfrm>
              <a:off x="4157482"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18"/>
            <p:cNvSpPr/>
            <p:nvPr/>
          </p:nvSpPr>
          <p:spPr>
            <a:xfrm>
              <a:off x="2530406"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8"/>
            <p:cNvSpPr/>
            <p:nvPr/>
          </p:nvSpPr>
          <p:spPr>
            <a:xfrm>
              <a:off x="2678322" y="887468"/>
              <a:ext cx="129448" cy="129448"/>
            </a:xfrm>
            <a:custGeom>
              <a:avLst/>
              <a:gdLst/>
              <a:ahLst/>
              <a:cxnLst/>
              <a:rect l="l" t="t" r="r" b="b"/>
              <a:pathLst>
                <a:path w="8334" h="8334" extrusionOk="0">
                  <a:moveTo>
                    <a:pt x="0" y="1"/>
                  </a:moveTo>
                  <a:lnTo>
                    <a:pt x="0" y="8333"/>
                  </a:lnTo>
                  <a:lnTo>
                    <a:pt x="8333" y="833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8"/>
            <p:cNvSpPr/>
            <p:nvPr/>
          </p:nvSpPr>
          <p:spPr>
            <a:xfrm>
              <a:off x="2807755" y="887468"/>
              <a:ext cx="166431" cy="129448"/>
            </a:xfrm>
            <a:custGeom>
              <a:avLst/>
              <a:gdLst/>
              <a:ahLst/>
              <a:cxnLst/>
              <a:rect l="l" t="t" r="r" b="b"/>
              <a:pathLst>
                <a:path w="10715" h="8334" extrusionOk="0">
                  <a:moveTo>
                    <a:pt x="0" y="1"/>
                  </a:moveTo>
                  <a:lnTo>
                    <a:pt x="0" y="8333"/>
                  </a:lnTo>
                  <a:lnTo>
                    <a:pt x="10714" y="8333"/>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8"/>
            <p:cNvSpPr/>
            <p:nvPr/>
          </p:nvSpPr>
          <p:spPr>
            <a:xfrm>
              <a:off x="2974170" y="887468"/>
              <a:ext cx="147932" cy="129448"/>
            </a:xfrm>
            <a:custGeom>
              <a:avLst/>
              <a:gdLst/>
              <a:ahLst/>
              <a:cxnLst/>
              <a:rect l="l" t="t" r="r" b="b"/>
              <a:pathLst>
                <a:path w="9524"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8"/>
            <p:cNvSpPr/>
            <p:nvPr/>
          </p:nvSpPr>
          <p:spPr>
            <a:xfrm>
              <a:off x="3122086"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18"/>
            <p:cNvSpPr/>
            <p:nvPr/>
          </p:nvSpPr>
          <p:spPr>
            <a:xfrm>
              <a:off x="3269986"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18"/>
            <p:cNvSpPr/>
            <p:nvPr/>
          </p:nvSpPr>
          <p:spPr>
            <a:xfrm>
              <a:off x="3417902"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18"/>
            <p:cNvSpPr/>
            <p:nvPr/>
          </p:nvSpPr>
          <p:spPr>
            <a:xfrm>
              <a:off x="3565818"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18"/>
            <p:cNvSpPr/>
            <p:nvPr/>
          </p:nvSpPr>
          <p:spPr>
            <a:xfrm>
              <a:off x="3713719" y="887468"/>
              <a:ext cx="147963" cy="129448"/>
            </a:xfrm>
            <a:custGeom>
              <a:avLst/>
              <a:gdLst/>
              <a:ahLst/>
              <a:cxnLst/>
              <a:rect l="l" t="t" r="r" b="b"/>
              <a:pathLst>
                <a:path w="9526" h="8334" extrusionOk="0">
                  <a:moveTo>
                    <a:pt x="1" y="1"/>
                  </a:moveTo>
                  <a:lnTo>
                    <a:pt x="1" y="8333"/>
                  </a:lnTo>
                  <a:lnTo>
                    <a:pt x="9525" y="8333"/>
                  </a:lnTo>
                  <a:lnTo>
                    <a:pt x="9525"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18"/>
            <p:cNvSpPr/>
            <p:nvPr/>
          </p:nvSpPr>
          <p:spPr>
            <a:xfrm>
              <a:off x="3861666"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8"/>
            <p:cNvSpPr/>
            <p:nvPr/>
          </p:nvSpPr>
          <p:spPr>
            <a:xfrm>
              <a:off x="4009566"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8"/>
            <p:cNvSpPr/>
            <p:nvPr/>
          </p:nvSpPr>
          <p:spPr>
            <a:xfrm>
              <a:off x="4157482"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8"/>
            <p:cNvSpPr/>
            <p:nvPr/>
          </p:nvSpPr>
          <p:spPr>
            <a:xfrm>
              <a:off x="2530406" y="739552"/>
              <a:ext cx="147932" cy="147932"/>
            </a:xfrm>
            <a:custGeom>
              <a:avLst/>
              <a:gdLst/>
              <a:ahLst/>
              <a:cxnLst/>
              <a:rect l="l" t="t" r="r" b="b"/>
              <a:pathLst>
                <a:path w="9524" h="9524" extrusionOk="0">
                  <a:moveTo>
                    <a:pt x="1" y="1"/>
                  </a:moveTo>
                  <a:lnTo>
                    <a:pt x="1"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18"/>
            <p:cNvSpPr/>
            <p:nvPr/>
          </p:nvSpPr>
          <p:spPr>
            <a:xfrm>
              <a:off x="2678322" y="739552"/>
              <a:ext cx="129448" cy="147932"/>
            </a:xfrm>
            <a:custGeom>
              <a:avLst/>
              <a:gdLst/>
              <a:ahLst/>
              <a:cxnLst/>
              <a:rect l="l" t="t" r="r" b="b"/>
              <a:pathLst>
                <a:path w="8334" h="9524" extrusionOk="0">
                  <a:moveTo>
                    <a:pt x="0" y="1"/>
                  </a:moveTo>
                  <a:lnTo>
                    <a:pt x="0" y="9524"/>
                  </a:lnTo>
                  <a:lnTo>
                    <a:pt x="8333" y="952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18"/>
            <p:cNvSpPr/>
            <p:nvPr/>
          </p:nvSpPr>
          <p:spPr>
            <a:xfrm>
              <a:off x="2807755" y="739552"/>
              <a:ext cx="166431" cy="147932"/>
            </a:xfrm>
            <a:custGeom>
              <a:avLst/>
              <a:gdLst/>
              <a:ahLst/>
              <a:cxnLst/>
              <a:rect l="l" t="t" r="r" b="b"/>
              <a:pathLst>
                <a:path w="10715" h="9524" extrusionOk="0">
                  <a:moveTo>
                    <a:pt x="0" y="1"/>
                  </a:moveTo>
                  <a:lnTo>
                    <a:pt x="0" y="9524"/>
                  </a:lnTo>
                  <a:lnTo>
                    <a:pt x="10714" y="9524"/>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18"/>
            <p:cNvSpPr/>
            <p:nvPr/>
          </p:nvSpPr>
          <p:spPr>
            <a:xfrm>
              <a:off x="2974170" y="739552"/>
              <a:ext cx="147932" cy="147932"/>
            </a:xfrm>
            <a:custGeom>
              <a:avLst/>
              <a:gdLst/>
              <a:ahLst/>
              <a:cxnLst/>
              <a:rect l="l" t="t" r="r" b="b"/>
              <a:pathLst>
                <a:path w="9524"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18"/>
            <p:cNvSpPr/>
            <p:nvPr/>
          </p:nvSpPr>
          <p:spPr>
            <a:xfrm>
              <a:off x="3122086"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18"/>
            <p:cNvSpPr/>
            <p:nvPr/>
          </p:nvSpPr>
          <p:spPr>
            <a:xfrm>
              <a:off x="3269986"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18"/>
            <p:cNvSpPr/>
            <p:nvPr/>
          </p:nvSpPr>
          <p:spPr>
            <a:xfrm>
              <a:off x="3417902" y="739552"/>
              <a:ext cx="147932" cy="147932"/>
            </a:xfrm>
            <a:custGeom>
              <a:avLst/>
              <a:gdLst/>
              <a:ahLst/>
              <a:cxnLst/>
              <a:rect l="l" t="t" r="r" b="b"/>
              <a:pathLst>
                <a:path w="9524" h="9524" extrusionOk="0">
                  <a:moveTo>
                    <a:pt x="1" y="1"/>
                  </a:moveTo>
                  <a:lnTo>
                    <a:pt x="1"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18"/>
            <p:cNvSpPr/>
            <p:nvPr/>
          </p:nvSpPr>
          <p:spPr>
            <a:xfrm>
              <a:off x="3565818"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18"/>
            <p:cNvSpPr/>
            <p:nvPr/>
          </p:nvSpPr>
          <p:spPr>
            <a:xfrm>
              <a:off x="3713719" y="739552"/>
              <a:ext cx="147963" cy="147932"/>
            </a:xfrm>
            <a:custGeom>
              <a:avLst/>
              <a:gdLst/>
              <a:ahLst/>
              <a:cxnLst/>
              <a:rect l="l" t="t" r="r" b="b"/>
              <a:pathLst>
                <a:path w="9526" h="9524" extrusionOk="0">
                  <a:moveTo>
                    <a:pt x="1" y="1"/>
                  </a:moveTo>
                  <a:lnTo>
                    <a:pt x="1" y="9524"/>
                  </a:lnTo>
                  <a:lnTo>
                    <a:pt x="9525" y="9524"/>
                  </a:lnTo>
                  <a:lnTo>
                    <a:pt x="9525"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18"/>
            <p:cNvSpPr/>
            <p:nvPr/>
          </p:nvSpPr>
          <p:spPr>
            <a:xfrm>
              <a:off x="3861666"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18"/>
            <p:cNvSpPr/>
            <p:nvPr/>
          </p:nvSpPr>
          <p:spPr>
            <a:xfrm>
              <a:off x="4009566"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18"/>
            <p:cNvSpPr/>
            <p:nvPr/>
          </p:nvSpPr>
          <p:spPr>
            <a:xfrm>
              <a:off x="2530406" y="573137"/>
              <a:ext cx="147932" cy="166431"/>
            </a:xfrm>
            <a:custGeom>
              <a:avLst/>
              <a:gdLst/>
              <a:ahLst/>
              <a:cxnLst/>
              <a:rect l="l" t="t" r="r" b="b"/>
              <a:pathLst>
                <a:path w="9524" h="10715" extrusionOk="0">
                  <a:moveTo>
                    <a:pt x="1" y="1"/>
                  </a:moveTo>
                  <a:lnTo>
                    <a:pt x="1"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18"/>
            <p:cNvSpPr/>
            <p:nvPr/>
          </p:nvSpPr>
          <p:spPr>
            <a:xfrm>
              <a:off x="2678322" y="573137"/>
              <a:ext cx="129448" cy="166431"/>
            </a:xfrm>
            <a:custGeom>
              <a:avLst/>
              <a:gdLst/>
              <a:ahLst/>
              <a:cxnLst/>
              <a:rect l="l" t="t" r="r" b="b"/>
              <a:pathLst>
                <a:path w="8334" h="10715" extrusionOk="0">
                  <a:moveTo>
                    <a:pt x="0" y="1"/>
                  </a:moveTo>
                  <a:lnTo>
                    <a:pt x="0" y="10715"/>
                  </a:lnTo>
                  <a:lnTo>
                    <a:pt x="8333" y="10715"/>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18"/>
            <p:cNvSpPr/>
            <p:nvPr/>
          </p:nvSpPr>
          <p:spPr>
            <a:xfrm>
              <a:off x="2807755" y="573137"/>
              <a:ext cx="166431" cy="166431"/>
            </a:xfrm>
            <a:custGeom>
              <a:avLst/>
              <a:gdLst/>
              <a:ahLst/>
              <a:cxnLst/>
              <a:rect l="l" t="t" r="r" b="b"/>
              <a:pathLst>
                <a:path w="10715" h="10715" extrusionOk="0">
                  <a:moveTo>
                    <a:pt x="0" y="1"/>
                  </a:moveTo>
                  <a:lnTo>
                    <a:pt x="0" y="10715"/>
                  </a:lnTo>
                  <a:lnTo>
                    <a:pt x="10714" y="10715"/>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8"/>
            <p:cNvSpPr/>
            <p:nvPr/>
          </p:nvSpPr>
          <p:spPr>
            <a:xfrm>
              <a:off x="2974170" y="573137"/>
              <a:ext cx="147932" cy="166431"/>
            </a:xfrm>
            <a:custGeom>
              <a:avLst/>
              <a:gdLst/>
              <a:ahLst/>
              <a:cxnLst/>
              <a:rect l="l" t="t" r="r" b="b"/>
              <a:pathLst>
                <a:path w="9524" h="10715" extrusionOk="0">
                  <a:moveTo>
                    <a:pt x="0" y="1"/>
                  </a:moveTo>
                  <a:lnTo>
                    <a:pt x="0"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8"/>
            <p:cNvSpPr/>
            <p:nvPr/>
          </p:nvSpPr>
          <p:spPr>
            <a:xfrm>
              <a:off x="3122086" y="573137"/>
              <a:ext cx="147916" cy="166431"/>
            </a:xfrm>
            <a:custGeom>
              <a:avLst/>
              <a:gdLst/>
              <a:ahLst/>
              <a:cxnLst/>
              <a:rect l="l" t="t" r="r" b="b"/>
              <a:pathLst>
                <a:path w="9523" h="10715" extrusionOk="0">
                  <a:moveTo>
                    <a:pt x="0" y="1"/>
                  </a:moveTo>
                  <a:lnTo>
                    <a:pt x="0"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18"/>
            <p:cNvSpPr/>
            <p:nvPr/>
          </p:nvSpPr>
          <p:spPr>
            <a:xfrm>
              <a:off x="3269986" y="573137"/>
              <a:ext cx="147932" cy="166431"/>
            </a:xfrm>
            <a:custGeom>
              <a:avLst/>
              <a:gdLst/>
              <a:ahLst/>
              <a:cxnLst/>
              <a:rect l="l" t="t" r="r" b="b"/>
              <a:pathLst>
                <a:path w="9524" h="10715" extrusionOk="0">
                  <a:moveTo>
                    <a:pt x="1" y="1"/>
                  </a:moveTo>
                  <a:lnTo>
                    <a:pt x="1" y="10715"/>
                  </a:lnTo>
                  <a:lnTo>
                    <a:pt x="9524" y="10715"/>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18"/>
            <p:cNvSpPr/>
            <p:nvPr/>
          </p:nvSpPr>
          <p:spPr>
            <a:xfrm>
              <a:off x="3417902" y="573137"/>
              <a:ext cx="147932" cy="166431"/>
            </a:xfrm>
            <a:custGeom>
              <a:avLst/>
              <a:gdLst/>
              <a:ahLst/>
              <a:cxnLst/>
              <a:rect l="l" t="t" r="r" b="b"/>
              <a:pathLst>
                <a:path w="9524" h="10715" extrusionOk="0">
                  <a:moveTo>
                    <a:pt x="1" y="1"/>
                  </a:moveTo>
                  <a:lnTo>
                    <a:pt x="1"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8"/>
            <p:cNvSpPr/>
            <p:nvPr/>
          </p:nvSpPr>
          <p:spPr>
            <a:xfrm>
              <a:off x="2530406" y="443705"/>
              <a:ext cx="147932" cy="129448"/>
            </a:xfrm>
            <a:custGeom>
              <a:avLst/>
              <a:gdLst/>
              <a:ahLst/>
              <a:cxnLst/>
              <a:rect l="l" t="t" r="r" b="b"/>
              <a:pathLst>
                <a:path w="9524" h="8334" extrusionOk="0">
                  <a:moveTo>
                    <a:pt x="1" y="1"/>
                  </a:moveTo>
                  <a:lnTo>
                    <a:pt x="1"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8"/>
            <p:cNvSpPr/>
            <p:nvPr/>
          </p:nvSpPr>
          <p:spPr>
            <a:xfrm>
              <a:off x="2678322" y="443705"/>
              <a:ext cx="129448" cy="129448"/>
            </a:xfrm>
            <a:custGeom>
              <a:avLst/>
              <a:gdLst/>
              <a:ahLst/>
              <a:cxnLst/>
              <a:rect l="l" t="t" r="r" b="b"/>
              <a:pathLst>
                <a:path w="8334" h="8334" extrusionOk="0">
                  <a:moveTo>
                    <a:pt x="0" y="1"/>
                  </a:moveTo>
                  <a:lnTo>
                    <a:pt x="0" y="8334"/>
                  </a:lnTo>
                  <a:lnTo>
                    <a:pt x="8333" y="833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18"/>
            <p:cNvSpPr/>
            <p:nvPr/>
          </p:nvSpPr>
          <p:spPr>
            <a:xfrm>
              <a:off x="2807755" y="443705"/>
              <a:ext cx="166431" cy="129448"/>
            </a:xfrm>
            <a:custGeom>
              <a:avLst/>
              <a:gdLst/>
              <a:ahLst/>
              <a:cxnLst/>
              <a:rect l="l" t="t" r="r" b="b"/>
              <a:pathLst>
                <a:path w="10715" h="8334" extrusionOk="0">
                  <a:moveTo>
                    <a:pt x="0" y="1"/>
                  </a:moveTo>
                  <a:lnTo>
                    <a:pt x="0" y="8334"/>
                  </a:lnTo>
                  <a:lnTo>
                    <a:pt x="10714" y="8334"/>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8"/>
            <p:cNvSpPr/>
            <p:nvPr/>
          </p:nvSpPr>
          <p:spPr>
            <a:xfrm>
              <a:off x="2974170" y="443705"/>
              <a:ext cx="147932" cy="129448"/>
            </a:xfrm>
            <a:custGeom>
              <a:avLst/>
              <a:gdLst/>
              <a:ahLst/>
              <a:cxnLst/>
              <a:rect l="l" t="t" r="r" b="b"/>
              <a:pathLst>
                <a:path w="9524" h="8334" extrusionOk="0">
                  <a:moveTo>
                    <a:pt x="0" y="1"/>
                  </a:moveTo>
                  <a:lnTo>
                    <a:pt x="0"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18"/>
            <p:cNvSpPr/>
            <p:nvPr/>
          </p:nvSpPr>
          <p:spPr>
            <a:xfrm>
              <a:off x="3122086" y="443705"/>
              <a:ext cx="147916" cy="129448"/>
            </a:xfrm>
            <a:custGeom>
              <a:avLst/>
              <a:gdLst/>
              <a:ahLst/>
              <a:cxnLst/>
              <a:rect l="l" t="t" r="r" b="b"/>
              <a:pathLst>
                <a:path w="9523" h="8334" extrusionOk="0">
                  <a:moveTo>
                    <a:pt x="0" y="1"/>
                  </a:moveTo>
                  <a:lnTo>
                    <a:pt x="0"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8"/>
            <p:cNvSpPr/>
            <p:nvPr/>
          </p:nvSpPr>
          <p:spPr>
            <a:xfrm>
              <a:off x="3269986" y="443705"/>
              <a:ext cx="147932" cy="129448"/>
            </a:xfrm>
            <a:custGeom>
              <a:avLst/>
              <a:gdLst/>
              <a:ahLst/>
              <a:cxnLst/>
              <a:rect l="l" t="t" r="r" b="b"/>
              <a:pathLst>
                <a:path w="9524" h="8334" extrusionOk="0">
                  <a:moveTo>
                    <a:pt x="1" y="1"/>
                  </a:moveTo>
                  <a:lnTo>
                    <a:pt x="1" y="8334"/>
                  </a:lnTo>
                  <a:lnTo>
                    <a:pt x="9524" y="833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8"/>
            <p:cNvSpPr/>
            <p:nvPr/>
          </p:nvSpPr>
          <p:spPr>
            <a:xfrm>
              <a:off x="3417902" y="443705"/>
              <a:ext cx="147932" cy="129448"/>
            </a:xfrm>
            <a:custGeom>
              <a:avLst/>
              <a:gdLst/>
              <a:ahLst/>
              <a:cxnLst/>
              <a:rect l="l" t="t" r="r" b="b"/>
              <a:pathLst>
                <a:path w="9524" h="8334" extrusionOk="0">
                  <a:moveTo>
                    <a:pt x="1" y="1"/>
                  </a:moveTo>
                  <a:lnTo>
                    <a:pt x="1"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8"/>
            <p:cNvSpPr/>
            <p:nvPr/>
          </p:nvSpPr>
          <p:spPr>
            <a:xfrm>
              <a:off x="2530406" y="27732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8"/>
            <p:cNvSpPr/>
            <p:nvPr/>
          </p:nvSpPr>
          <p:spPr>
            <a:xfrm>
              <a:off x="2678322" y="27732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8"/>
            <p:cNvSpPr/>
            <p:nvPr/>
          </p:nvSpPr>
          <p:spPr>
            <a:xfrm>
              <a:off x="2807755" y="27732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8"/>
            <p:cNvSpPr/>
            <p:nvPr/>
          </p:nvSpPr>
          <p:spPr>
            <a:xfrm>
              <a:off x="2974170" y="27732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8"/>
            <p:cNvSpPr/>
            <p:nvPr/>
          </p:nvSpPr>
          <p:spPr>
            <a:xfrm>
              <a:off x="3122086" y="27732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8"/>
            <p:cNvSpPr/>
            <p:nvPr/>
          </p:nvSpPr>
          <p:spPr>
            <a:xfrm>
              <a:off x="3269986" y="27732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18"/>
            <p:cNvSpPr/>
            <p:nvPr/>
          </p:nvSpPr>
          <p:spPr>
            <a:xfrm>
              <a:off x="2530406" y="129404"/>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18"/>
            <p:cNvSpPr/>
            <p:nvPr/>
          </p:nvSpPr>
          <p:spPr>
            <a:xfrm>
              <a:off x="2678322" y="129404"/>
              <a:ext cx="129448" cy="147932"/>
            </a:xfrm>
            <a:custGeom>
              <a:avLst/>
              <a:gdLst/>
              <a:ahLst/>
              <a:cxnLst/>
              <a:rect l="l" t="t" r="r" b="b"/>
              <a:pathLst>
                <a:path w="8334"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8"/>
            <p:cNvSpPr/>
            <p:nvPr/>
          </p:nvSpPr>
          <p:spPr>
            <a:xfrm>
              <a:off x="2807755" y="129404"/>
              <a:ext cx="166431" cy="147932"/>
            </a:xfrm>
            <a:custGeom>
              <a:avLst/>
              <a:gdLst/>
              <a:ahLst/>
              <a:cxnLst/>
              <a:rect l="l" t="t" r="r" b="b"/>
              <a:pathLst>
                <a:path w="10715" h="9524" extrusionOk="0">
                  <a:moveTo>
                    <a:pt x="0" y="1"/>
                  </a:moveTo>
                  <a:lnTo>
                    <a:pt x="0" y="9523"/>
                  </a:lnTo>
                  <a:lnTo>
                    <a:pt x="10714" y="9523"/>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8"/>
            <p:cNvSpPr/>
            <p:nvPr/>
          </p:nvSpPr>
          <p:spPr>
            <a:xfrm>
              <a:off x="2974170" y="129404"/>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8"/>
            <p:cNvSpPr/>
            <p:nvPr/>
          </p:nvSpPr>
          <p:spPr>
            <a:xfrm>
              <a:off x="3122086" y="129404"/>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8"/>
            <p:cNvSpPr/>
            <p:nvPr/>
          </p:nvSpPr>
          <p:spPr>
            <a:xfrm>
              <a:off x="2530406" y="-12"/>
              <a:ext cx="147932" cy="129432"/>
            </a:xfrm>
            <a:custGeom>
              <a:avLst/>
              <a:gdLst/>
              <a:ahLst/>
              <a:cxnLst/>
              <a:rect l="l" t="t" r="r" b="b"/>
              <a:pathLst>
                <a:path w="9524" h="8333"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8"/>
            <p:cNvSpPr/>
            <p:nvPr/>
          </p:nvSpPr>
          <p:spPr>
            <a:xfrm>
              <a:off x="2678322" y="-12"/>
              <a:ext cx="129448" cy="129432"/>
            </a:xfrm>
            <a:custGeom>
              <a:avLst/>
              <a:gdLst/>
              <a:ahLst/>
              <a:cxnLst/>
              <a:rect l="l" t="t" r="r" b="b"/>
              <a:pathLst>
                <a:path w="8334" h="8333"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8"/>
            <p:cNvSpPr/>
            <p:nvPr/>
          </p:nvSpPr>
          <p:spPr>
            <a:xfrm>
              <a:off x="2807755" y="-12"/>
              <a:ext cx="166431" cy="129432"/>
            </a:xfrm>
            <a:custGeom>
              <a:avLst/>
              <a:gdLst/>
              <a:ahLst/>
              <a:cxnLst/>
              <a:rect l="l" t="t" r="r" b="b"/>
              <a:pathLst>
                <a:path w="10715" h="8333" extrusionOk="0">
                  <a:moveTo>
                    <a:pt x="0" y="0"/>
                  </a:moveTo>
                  <a:lnTo>
                    <a:pt x="0" y="8333"/>
                  </a:lnTo>
                  <a:lnTo>
                    <a:pt x="10714" y="833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8"/>
            <p:cNvSpPr/>
            <p:nvPr/>
          </p:nvSpPr>
          <p:spPr>
            <a:xfrm>
              <a:off x="2974170" y="-12"/>
              <a:ext cx="147932" cy="129432"/>
            </a:xfrm>
            <a:custGeom>
              <a:avLst/>
              <a:gdLst/>
              <a:ahLst/>
              <a:cxnLst/>
              <a:rect l="l" t="t" r="r" b="b"/>
              <a:pathLst>
                <a:path w="9524" h="8333"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7" name="Google Shape;2657;p18"/>
          <p:cNvGrpSpPr/>
          <p:nvPr/>
        </p:nvGrpSpPr>
        <p:grpSpPr>
          <a:xfrm>
            <a:off x="7969738" y="1388253"/>
            <a:ext cx="1443946" cy="721968"/>
            <a:chOff x="311697" y="-12"/>
            <a:chExt cx="4437449" cy="2218709"/>
          </a:xfrm>
        </p:grpSpPr>
        <p:sp>
          <p:nvSpPr>
            <p:cNvPr id="2658" name="Google Shape;2658;p18"/>
            <p:cNvSpPr/>
            <p:nvPr/>
          </p:nvSpPr>
          <p:spPr>
            <a:xfrm>
              <a:off x="2400974" y="2070781"/>
              <a:ext cx="129448" cy="147916"/>
            </a:xfrm>
            <a:custGeom>
              <a:avLst/>
              <a:gdLst/>
              <a:ahLst/>
              <a:cxnLst/>
              <a:rect l="l" t="t" r="r" b="b"/>
              <a:pathLst>
                <a:path w="8334" h="9523" extrusionOk="0">
                  <a:moveTo>
                    <a:pt x="1" y="0"/>
                  </a:moveTo>
                  <a:lnTo>
                    <a:pt x="1" y="9523"/>
                  </a:lnTo>
                  <a:lnTo>
                    <a:pt x="8334" y="952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18"/>
            <p:cNvSpPr/>
            <p:nvPr/>
          </p:nvSpPr>
          <p:spPr>
            <a:xfrm>
              <a:off x="2253074"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18"/>
            <p:cNvSpPr/>
            <p:nvPr/>
          </p:nvSpPr>
          <p:spPr>
            <a:xfrm>
              <a:off x="2086674" y="2070781"/>
              <a:ext cx="166415" cy="147916"/>
            </a:xfrm>
            <a:custGeom>
              <a:avLst/>
              <a:gdLst/>
              <a:ahLst/>
              <a:cxnLst/>
              <a:rect l="l" t="t" r="r" b="b"/>
              <a:pathLst>
                <a:path w="10714" h="9523" extrusionOk="0">
                  <a:moveTo>
                    <a:pt x="1" y="0"/>
                  </a:moveTo>
                  <a:lnTo>
                    <a:pt x="1"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8"/>
            <p:cNvSpPr/>
            <p:nvPr/>
          </p:nvSpPr>
          <p:spPr>
            <a:xfrm>
              <a:off x="1957242" y="2070781"/>
              <a:ext cx="129448" cy="147916"/>
            </a:xfrm>
            <a:custGeom>
              <a:avLst/>
              <a:gdLst/>
              <a:ahLst/>
              <a:cxnLst/>
              <a:rect l="l" t="t" r="r" b="b"/>
              <a:pathLst>
                <a:path w="8334" h="9523" extrusionOk="0">
                  <a:moveTo>
                    <a:pt x="1" y="0"/>
                  </a:moveTo>
                  <a:lnTo>
                    <a:pt x="1" y="9523"/>
                  </a:lnTo>
                  <a:lnTo>
                    <a:pt x="8334" y="952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8"/>
            <p:cNvSpPr/>
            <p:nvPr/>
          </p:nvSpPr>
          <p:spPr>
            <a:xfrm>
              <a:off x="1790857" y="2070781"/>
              <a:ext cx="166400" cy="147916"/>
            </a:xfrm>
            <a:custGeom>
              <a:avLst/>
              <a:gdLst/>
              <a:ahLst/>
              <a:cxnLst/>
              <a:rect l="l" t="t" r="r" b="b"/>
              <a:pathLst>
                <a:path w="10713" h="9523" extrusionOk="0">
                  <a:moveTo>
                    <a:pt x="0" y="0"/>
                  </a:moveTo>
                  <a:lnTo>
                    <a:pt x="0"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8"/>
            <p:cNvSpPr/>
            <p:nvPr/>
          </p:nvSpPr>
          <p:spPr>
            <a:xfrm>
              <a:off x="1642910"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8"/>
            <p:cNvSpPr/>
            <p:nvPr/>
          </p:nvSpPr>
          <p:spPr>
            <a:xfrm>
              <a:off x="1513494" y="2070781"/>
              <a:ext cx="129432" cy="147916"/>
            </a:xfrm>
            <a:custGeom>
              <a:avLst/>
              <a:gdLst/>
              <a:ahLst/>
              <a:cxnLst/>
              <a:rect l="l" t="t" r="r" b="b"/>
              <a:pathLst>
                <a:path w="8333"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8"/>
            <p:cNvSpPr/>
            <p:nvPr/>
          </p:nvSpPr>
          <p:spPr>
            <a:xfrm>
              <a:off x="1347094" y="2070781"/>
              <a:ext cx="166415" cy="147916"/>
            </a:xfrm>
            <a:custGeom>
              <a:avLst/>
              <a:gdLst/>
              <a:ahLst/>
              <a:cxnLst/>
              <a:rect l="l" t="t" r="r" b="b"/>
              <a:pathLst>
                <a:path w="10714" h="9523" extrusionOk="0">
                  <a:moveTo>
                    <a:pt x="1" y="0"/>
                  </a:moveTo>
                  <a:lnTo>
                    <a:pt x="1"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8"/>
            <p:cNvSpPr/>
            <p:nvPr/>
          </p:nvSpPr>
          <p:spPr>
            <a:xfrm>
              <a:off x="1199178"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8"/>
            <p:cNvSpPr/>
            <p:nvPr/>
          </p:nvSpPr>
          <p:spPr>
            <a:xfrm>
              <a:off x="1069761" y="2070781"/>
              <a:ext cx="129432" cy="147916"/>
            </a:xfrm>
            <a:custGeom>
              <a:avLst/>
              <a:gdLst/>
              <a:ahLst/>
              <a:cxnLst/>
              <a:rect l="l" t="t" r="r" b="b"/>
              <a:pathLst>
                <a:path w="8333"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8"/>
            <p:cNvSpPr/>
            <p:nvPr/>
          </p:nvSpPr>
          <p:spPr>
            <a:xfrm>
              <a:off x="903361" y="2070781"/>
              <a:ext cx="166415" cy="147916"/>
            </a:xfrm>
            <a:custGeom>
              <a:avLst/>
              <a:gdLst/>
              <a:ahLst/>
              <a:cxnLst/>
              <a:rect l="l" t="t" r="r" b="b"/>
              <a:pathLst>
                <a:path w="10714" h="9523" extrusionOk="0">
                  <a:moveTo>
                    <a:pt x="0" y="0"/>
                  </a:moveTo>
                  <a:lnTo>
                    <a:pt x="0"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8"/>
            <p:cNvSpPr/>
            <p:nvPr/>
          </p:nvSpPr>
          <p:spPr>
            <a:xfrm>
              <a:off x="755430"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8"/>
            <p:cNvSpPr/>
            <p:nvPr/>
          </p:nvSpPr>
          <p:spPr>
            <a:xfrm>
              <a:off x="625998" y="2070781"/>
              <a:ext cx="129448" cy="147916"/>
            </a:xfrm>
            <a:custGeom>
              <a:avLst/>
              <a:gdLst/>
              <a:ahLst/>
              <a:cxnLst/>
              <a:rect l="l" t="t" r="r" b="b"/>
              <a:pathLst>
                <a:path w="8334"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8"/>
            <p:cNvSpPr/>
            <p:nvPr/>
          </p:nvSpPr>
          <p:spPr>
            <a:xfrm>
              <a:off x="2400974" y="1922865"/>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8"/>
            <p:cNvSpPr/>
            <p:nvPr/>
          </p:nvSpPr>
          <p:spPr>
            <a:xfrm>
              <a:off x="2253074"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8"/>
            <p:cNvSpPr/>
            <p:nvPr/>
          </p:nvSpPr>
          <p:spPr>
            <a:xfrm>
              <a:off x="2086674"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8"/>
            <p:cNvSpPr/>
            <p:nvPr/>
          </p:nvSpPr>
          <p:spPr>
            <a:xfrm>
              <a:off x="1957242" y="1922865"/>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8"/>
            <p:cNvSpPr/>
            <p:nvPr/>
          </p:nvSpPr>
          <p:spPr>
            <a:xfrm>
              <a:off x="1790857" y="1922865"/>
              <a:ext cx="166400" cy="147932"/>
            </a:xfrm>
            <a:custGeom>
              <a:avLst/>
              <a:gdLst/>
              <a:ahLst/>
              <a:cxnLst/>
              <a:rect l="l" t="t" r="r" b="b"/>
              <a:pathLst>
                <a:path w="10713"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8"/>
            <p:cNvSpPr/>
            <p:nvPr/>
          </p:nvSpPr>
          <p:spPr>
            <a:xfrm>
              <a:off x="1642910"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8"/>
            <p:cNvSpPr/>
            <p:nvPr/>
          </p:nvSpPr>
          <p:spPr>
            <a:xfrm>
              <a:off x="1513494" y="1922865"/>
              <a:ext cx="129432" cy="147932"/>
            </a:xfrm>
            <a:custGeom>
              <a:avLst/>
              <a:gdLst/>
              <a:ahLst/>
              <a:cxnLst/>
              <a:rect l="l" t="t" r="r" b="b"/>
              <a:pathLst>
                <a:path w="8333"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8"/>
            <p:cNvSpPr/>
            <p:nvPr/>
          </p:nvSpPr>
          <p:spPr>
            <a:xfrm>
              <a:off x="1347094"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8"/>
            <p:cNvSpPr/>
            <p:nvPr/>
          </p:nvSpPr>
          <p:spPr>
            <a:xfrm>
              <a:off x="1199178"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8"/>
            <p:cNvSpPr/>
            <p:nvPr/>
          </p:nvSpPr>
          <p:spPr>
            <a:xfrm>
              <a:off x="1069761" y="1922865"/>
              <a:ext cx="129432" cy="147932"/>
            </a:xfrm>
            <a:custGeom>
              <a:avLst/>
              <a:gdLst/>
              <a:ahLst/>
              <a:cxnLst/>
              <a:rect l="l" t="t" r="r" b="b"/>
              <a:pathLst>
                <a:path w="8333"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8"/>
            <p:cNvSpPr/>
            <p:nvPr/>
          </p:nvSpPr>
          <p:spPr>
            <a:xfrm>
              <a:off x="903361" y="1922865"/>
              <a:ext cx="166415" cy="147932"/>
            </a:xfrm>
            <a:custGeom>
              <a:avLst/>
              <a:gdLst/>
              <a:ahLst/>
              <a:cxnLst/>
              <a:rect l="l" t="t" r="r" b="b"/>
              <a:pathLst>
                <a:path w="10714"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8"/>
            <p:cNvSpPr/>
            <p:nvPr/>
          </p:nvSpPr>
          <p:spPr>
            <a:xfrm>
              <a:off x="755430"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8"/>
            <p:cNvSpPr/>
            <p:nvPr/>
          </p:nvSpPr>
          <p:spPr>
            <a:xfrm>
              <a:off x="625998" y="1922865"/>
              <a:ext cx="129448" cy="147932"/>
            </a:xfrm>
            <a:custGeom>
              <a:avLst/>
              <a:gdLst/>
              <a:ahLst/>
              <a:cxnLst/>
              <a:rect l="l" t="t" r="r" b="b"/>
              <a:pathLst>
                <a:path w="8334"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8"/>
            <p:cNvSpPr/>
            <p:nvPr/>
          </p:nvSpPr>
          <p:spPr>
            <a:xfrm>
              <a:off x="459598"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8"/>
            <p:cNvSpPr/>
            <p:nvPr/>
          </p:nvSpPr>
          <p:spPr>
            <a:xfrm>
              <a:off x="311697"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8"/>
            <p:cNvSpPr/>
            <p:nvPr/>
          </p:nvSpPr>
          <p:spPr>
            <a:xfrm>
              <a:off x="2400974" y="175648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8"/>
            <p:cNvSpPr/>
            <p:nvPr/>
          </p:nvSpPr>
          <p:spPr>
            <a:xfrm>
              <a:off x="2253074"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8"/>
            <p:cNvSpPr/>
            <p:nvPr/>
          </p:nvSpPr>
          <p:spPr>
            <a:xfrm>
              <a:off x="2086674"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8"/>
            <p:cNvSpPr/>
            <p:nvPr/>
          </p:nvSpPr>
          <p:spPr>
            <a:xfrm>
              <a:off x="1957242" y="175648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8"/>
            <p:cNvSpPr/>
            <p:nvPr/>
          </p:nvSpPr>
          <p:spPr>
            <a:xfrm>
              <a:off x="1790857" y="175648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8"/>
            <p:cNvSpPr/>
            <p:nvPr/>
          </p:nvSpPr>
          <p:spPr>
            <a:xfrm>
              <a:off x="1642910"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8"/>
            <p:cNvSpPr/>
            <p:nvPr/>
          </p:nvSpPr>
          <p:spPr>
            <a:xfrm>
              <a:off x="1513494" y="175648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8"/>
            <p:cNvSpPr/>
            <p:nvPr/>
          </p:nvSpPr>
          <p:spPr>
            <a:xfrm>
              <a:off x="1347094"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18"/>
            <p:cNvSpPr/>
            <p:nvPr/>
          </p:nvSpPr>
          <p:spPr>
            <a:xfrm>
              <a:off x="1199178"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8"/>
            <p:cNvSpPr/>
            <p:nvPr/>
          </p:nvSpPr>
          <p:spPr>
            <a:xfrm>
              <a:off x="1069761" y="175648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8"/>
            <p:cNvSpPr/>
            <p:nvPr/>
          </p:nvSpPr>
          <p:spPr>
            <a:xfrm>
              <a:off x="903361" y="1756480"/>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8"/>
            <p:cNvSpPr/>
            <p:nvPr/>
          </p:nvSpPr>
          <p:spPr>
            <a:xfrm>
              <a:off x="755430"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8"/>
            <p:cNvSpPr/>
            <p:nvPr/>
          </p:nvSpPr>
          <p:spPr>
            <a:xfrm>
              <a:off x="625998" y="175648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8"/>
            <p:cNvSpPr/>
            <p:nvPr/>
          </p:nvSpPr>
          <p:spPr>
            <a:xfrm>
              <a:off x="459598"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8"/>
            <p:cNvSpPr/>
            <p:nvPr/>
          </p:nvSpPr>
          <p:spPr>
            <a:xfrm>
              <a:off x="311697"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8"/>
            <p:cNvSpPr/>
            <p:nvPr/>
          </p:nvSpPr>
          <p:spPr>
            <a:xfrm>
              <a:off x="2400974" y="1627048"/>
              <a:ext cx="129448" cy="129448"/>
            </a:xfrm>
            <a:custGeom>
              <a:avLst/>
              <a:gdLst/>
              <a:ahLst/>
              <a:cxnLst/>
              <a:rect l="l" t="t" r="r" b="b"/>
              <a:pathLst>
                <a:path w="8334" h="8334"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8"/>
            <p:cNvSpPr/>
            <p:nvPr/>
          </p:nvSpPr>
          <p:spPr>
            <a:xfrm>
              <a:off x="2253074"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8"/>
            <p:cNvSpPr/>
            <p:nvPr/>
          </p:nvSpPr>
          <p:spPr>
            <a:xfrm>
              <a:off x="2086674"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8"/>
            <p:cNvSpPr/>
            <p:nvPr/>
          </p:nvSpPr>
          <p:spPr>
            <a:xfrm>
              <a:off x="1957242" y="1627048"/>
              <a:ext cx="129448" cy="129448"/>
            </a:xfrm>
            <a:custGeom>
              <a:avLst/>
              <a:gdLst/>
              <a:ahLst/>
              <a:cxnLst/>
              <a:rect l="l" t="t" r="r" b="b"/>
              <a:pathLst>
                <a:path w="8334" h="8334"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8"/>
            <p:cNvSpPr/>
            <p:nvPr/>
          </p:nvSpPr>
          <p:spPr>
            <a:xfrm>
              <a:off x="1790857" y="1627048"/>
              <a:ext cx="166400" cy="129448"/>
            </a:xfrm>
            <a:custGeom>
              <a:avLst/>
              <a:gdLst/>
              <a:ahLst/>
              <a:cxnLst/>
              <a:rect l="l" t="t" r="r" b="b"/>
              <a:pathLst>
                <a:path w="10713" h="8334" extrusionOk="0">
                  <a:moveTo>
                    <a:pt x="0" y="0"/>
                  </a:moveTo>
                  <a:lnTo>
                    <a:pt x="0"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8"/>
            <p:cNvSpPr/>
            <p:nvPr/>
          </p:nvSpPr>
          <p:spPr>
            <a:xfrm>
              <a:off x="1642910"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8"/>
            <p:cNvSpPr/>
            <p:nvPr/>
          </p:nvSpPr>
          <p:spPr>
            <a:xfrm>
              <a:off x="1513494" y="1627048"/>
              <a:ext cx="129432" cy="129448"/>
            </a:xfrm>
            <a:custGeom>
              <a:avLst/>
              <a:gdLst/>
              <a:ahLst/>
              <a:cxnLst/>
              <a:rect l="l" t="t" r="r" b="b"/>
              <a:pathLst>
                <a:path w="8333"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8"/>
            <p:cNvSpPr/>
            <p:nvPr/>
          </p:nvSpPr>
          <p:spPr>
            <a:xfrm>
              <a:off x="1347094"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8"/>
            <p:cNvSpPr/>
            <p:nvPr/>
          </p:nvSpPr>
          <p:spPr>
            <a:xfrm>
              <a:off x="1199178"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8"/>
            <p:cNvSpPr/>
            <p:nvPr/>
          </p:nvSpPr>
          <p:spPr>
            <a:xfrm>
              <a:off x="1069761" y="1627048"/>
              <a:ext cx="129432" cy="129448"/>
            </a:xfrm>
            <a:custGeom>
              <a:avLst/>
              <a:gdLst/>
              <a:ahLst/>
              <a:cxnLst/>
              <a:rect l="l" t="t" r="r" b="b"/>
              <a:pathLst>
                <a:path w="8333"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8"/>
            <p:cNvSpPr/>
            <p:nvPr/>
          </p:nvSpPr>
          <p:spPr>
            <a:xfrm>
              <a:off x="903361" y="1627048"/>
              <a:ext cx="166415" cy="129448"/>
            </a:xfrm>
            <a:custGeom>
              <a:avLst/>
              <a:gdLst/>
              <a:ahLst/>
              <a:cxnLst/>
              <a:rect l="l" t="t" r="r" b="b"/>
              <a:pathLst>
                <a:path w="10714" h="8334" extrusionOk="0">
                  <a:moveTo>
                    <a:pt x="0" y="0"/>
                  </a:moveTo>
                  <a:lnTo>
                    <a:pt x="0"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8"/>
            <p:cNvSpPr/>
            <p:nvPr/>
          </p:nvSpPr>
          <p:spPr>
            <a:xfrm>
              <a:off x="755430"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8"/>
            <p:cNvSpPr/>
            <p:nvPr/>
          </p:nvSpPr>
          <p:spPr>
            <a:xfrm>
              <a:off x="625998" y="1627048"/>
              <a:ext cx="129448" cy="129448"/>
            </a:xfrm>
            <a:custGeom>
              <a:avLst/>
              <a:gdLst/>
              <a:ahLst/>
              <a:cxnLst/>
              <a:rect l="l" t="t" r="r" b="b"/>
              <a:pathLst>
                <a:path w="8334"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8"/>
            <p:cNvSpPr/>
            <p:nvPr/>
          </p:nvSpPr>
          <p:spPr>
            <a:xfrm>
              <a:off x="459598"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8"/>
            <p:cNvSpPr/>
            <p:nvPr/>
          </p:nvSpPr>
          <p:spPr>
            <a:xfrm>
              <a:off x="311697"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8"/>
            <p:cNvSpPr/>
            <p:nvPr/>
          </p:nvSpPr>
          <p:spPr>
            <a:xfrm>
              <a:off x="2400974" y="1460633"/>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8"/>
            <p:cNvSpPr/>
            <p:nvPr/>
          </p:nvSpPr>
          <p:spPr>
            <a:xfrm>
              <a:off x="2253074"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8"/>
            <p:cNvSpPr/>
            <p:nvPr/>
          </p:nvSpPr>
          <p:spPr>
            <a:xfrm>
              <a:off x="2086674"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8"/>
            <p:cNvSpPr/>
            <p:nvPr/>
          </p:nvSpPr>
          <p:spPr>
            <a:xfrm>
              <a:off x="1957242" y="1460633"/>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8"/>
            <p:cNvSpPr/>
            <p:nvPr/>
          </p:nvSpPr>
          <p:spPr>
            <a:xfrm>
              <a:off x="1790857" y="1460633"/>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8"/>
            <p:cNvSpPr/>
            <p:nvPr/>
          </p:nvSpPr>
          <p:spPr>
            <a:xfrm>
              <a:off x="1642910"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8"/>
            <p:cNvSpPr/>
            <p:nvPr/>
          </p:nvSpPr>
          <p:spPr>
            <a:xfrm>
              <a:off x="1513494" y="1460633"/>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8"/>
            <p:cNvSpPr/>
            <p:nvPr/>
          </p:nvSpPr>
          <p:spPr>
            <a:xfrm>
              <a:off x="1347094"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8"/>
            <p:cNvSpPr/>
            <p:nvPr/>
          </p:nvSpPr>
          <p:spPr>
            <a:xfrm>
              <a:off x="1199178"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8"/>
            <p:cNvSpPr/>
            <p:nvPr/>
          </p:nvSpPr>
          <p:spPr>
            <a:xfrm>
              <a:off x="1069761" y="1460633"/>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8"/>
            <p:cNvSpPr/>
            <p:nvPr/>
          </p:nvSpPr>
          <p:spPr>
            <a:xfrm>
              <a:off x="903361" y="1460633"/>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8"/>
            <p:cNvSpPr/>
            <p:nvPr/>
          </p:nvSpPr>
          <p:spPr>
            <a:xfrm>
              <a:off x="755430"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8"/>
            <p:cNvSpPr/>
            <p:nvPr/>
          </p:nvSpPr>
          <p:spPr>
            <a:xfrm>
              <a:off x="625998" y="1460633"/>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8"/>
            <p:cNvSpPr/>
            <p:nvPr/>
          </p:nvSpPr>
          <p:spPr>
            <a:xfrm>
              <a:off x="459598"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8"/>
            <p:cNvSpPr/>
            <p:nvPr/>
          </p:nvSpPr>
          <p:spPr>
            <a:xfrm>
              <a:off x="311697"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8"/>
            <p:cNvSpPr/>
            <p:nvPr/>
          </p:nvSpPr>
          <p:spPr>
            <a:xfrm>
              <a:off x="2400974" y="1331201"/>
              <a:ext cx="129448" cy="129448"/>
            </a:xfrm>
            <a:custGeom>
              <a:avLst/>
              <a:gdLst/>
              <a:ahLst/>
              <a:cxnLst/>
              <a:rect l="l" t="t" r="r" b="b"/>
              <a:pathLst>
                <a:path w="8334" h="8334"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8"/>
            <p:cNvSpPr/>
            <p:nvPr/>
          </p:nvSpPr>
          <p:spPr>
            <a:xfrm>
              <a:off x="2253074"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8"/>
            <p:cNvSpPr/>
            <p:nvPr/>
          </p:nvSpPr>
          <p:spPr>
            <a:xfrm>
              <a:off x="2086674"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8"/>
            <p:cNvSpPr/>
            <p:nvPr/>
          </p:nvSpPr>
          <p:spPr>
            <a:xfrm>
              <a:off x="1957242" y="1331201"/>
              <a:ext cx="129448" cy="129448"/>
            </a:xfrm>
            <a:custGeom>
              <a:avLst/>
              <a:gdLst/>
              <a:ahLst/>
              <a:cxnLst/>
              <a:rect l="l" t="t" r="r" b="b"/>
              <a:pathLst>
                <a:path w="8334" h="8334"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8"/>
            <p:cNvSpPr/>
            <p:nvPr/>
          </p:nvSpPr>
          <p:spPr>
            <a:xfrm>
              <a:off x="1790857" y="1331201"/>
              <a:ext cx="166400" cy="129448"/>
            </a:xfrm>
            <a:custGeom>
              <a:avLst/>
              <a:gdLst/>
              <a:ahLst/>
              <a:cxnLst/>
              <a:rect l="l" t="t" r="r" b="b"/>
              <a:pathLst>
                <a:path w="10713" h="8334" extrusionOk="0">
                  <a:moveTo>
                    <a:pt x="0" y="0"/>
                  </a:moveTo>
                  <a:lnTo>
                    <a:pt x="0"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8"/>
            <p:cNvSpPr/>
            <p:nvPr/>
          </p:nvSpPr>
          <p:spPr>
            <a:xfrm>
              <a:off x="1642910"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8"/>
            <p:cNvSpPr/>
            <p:nvPr/>
          </p:nvSpPr>
          <p:spPr>
            <a:xfrm>
              <a:off x="1513494" y="1331201"/>
              <a:ext cx="129432" cy="129448"/>
            </a:xfrm>
            <a:custGeom>
              <a:avLst/>
              <a:gdLst/>
              <a:ahLst/>
              <a:cxnLst/>
              <a:rect l="l" t="t" r="r" b="b"/>
              <a:pathLst>
                <a:path w="8333"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8"/>
            <p:cNvSpPr/>
            <p:nvPr/>
          </p:nvSpPr>
          <p:spPr>
            <a:xfrm>
              <a:off x="1347094"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8"/>
            <p:cNvSpPr/>
            <p:nvPr/>
          </p:nvSpPr>
          <p:spPr>
            <a:xfrm>
              <a:off x="1199178"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8"/>
            <p:cNvSpPr/>
            <p:nvPr/>
          </p:nvSpPr>
          <p:spPr>
            <a:xfrm>
              <a:off x="1069761" y="1331201"/>
              <a:ext cx="129432" cy="129448"/>
            </a:xfrm>
            <a:custGeom>
              <a:avLst/>
              <a:gdLst/>
              <a:ahLst/>
              <a:cxnLst/>
              <a:rect l="l" t="t" r="r" b="b"/>
              <a:pathLst>
                <a:path w="8333"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8"/>
            <p:cNvSpPr/>
            <p:nvPr/>
          </p:nvSpPr>
          <p:spPr>
            <a:xfrm>
              <a:off x="903361" y="1331201"/>
              <a:ext cx="166415" cy="129448"/>
            </a:xfrm>
            <a:custGeom>
              <a:avLst/>
              <a:gdLst/>
              <a:ahLst/>
              <a:cxnLst/>
              <a:rect l="l" t="t" r="r" b="b"/>
              <a:pathLst>
                <a:path w="10714" h="8334" extrusionOk="0">
                  <a:moveTo>
                    <a:pt x="0" y="0"/>
                  </a:moveTo>
                  <a:lnTo>
                    <a:pt x="0"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8"/>
            <p:cNvSpPr/>
            <p:nvPr/>
          </p:nvSpPr>
          <p:spPr>
            <a:xfrm>
              <a:off x="755430"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8"/>
            <p:cNvSpPr/>
            <p:nvPr/>
          </p:nvSpPr>
          <p:spPr>
            <a:xfrm>
              <a:off x="625998" y="1331201"/>
              <a:ext cx="129448" cy="129448"/>
            </a:xfrm>
            <a:custGeom>
              <a:avLst/>
              <a:gdLst/>
              <a:ahLst/>
              <a:cxnLst/>
              <a:rect l="l" t="t" r="r" b="b"/>
              <a:pathLst>
                <a:path w="8334"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8"/>
            <p:cNvSpPr/>
            <p:nvPr/>
          </p:nvSpPr>
          <p:spPr>
            <a:xfrm>
              <a:off x="459598"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8"/>
            <p:cNvSpPr/>
            <p:nvPr/>
          </p:nvSpPr>
          <p:spPr>
            <a:xfrm>
              <a:off x="2400974" y="1183285"/>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8"/>
            <p:cNvSpPr/>
            <p:nvPr/>
          </p:nvSpPr>
          <p:spPr>
            <a:xfrm>
              <a:off x="2253074"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8"/>
            <p:cNvSpPr/>
            <p:nvPr/>
          </p:nvSpPr>
          <p:spPr>
            <a:xfrm>
              <a:off x="2086674" y="118328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8"/>
            <p:cNvSpPr/>
            <p:nvPr/>
          </p:nvSpPr>
          <p:spPr>
            <a:xfrm>
              <a:off x="1957242" y="1183285"/>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8"/>
            <p:cNvSpPr/>
            <p:nvPr/>
          </p:nvSpPr>
          <p:spPr>
            <a:xfrm>
              <a:off x="1790857" y="1183285"/>
              <a:ext cx="166400" cy="147932"/>
            </a:xfrm>
            <a:custGeom>
              <a:avLst/>
              <a:gdLst/>
              <a:ahLst/>
              <a:cxnLst/>
              <a:rect l="l" t="t" r="r" b="b"/>
              <a:pathLst>
                <a:path w="10713"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8"/>
            <p:cNvSpPr/>
            <p:nvPr/>
          </p:nvSpPr>
          <p:spPr>
            <a:xfrm>
              <a:off x="1642910"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8"/>
            <p:cNvSpPr/>
            <p:nvPr/>
          </p:nvSpPr>
          <p:spPr>
            <a:xfrm>
              <a:off x="1513494" y="1183285"/>
              <a:ext cx="129432" cy="147932"/>
            </a:xfrm>
            <a:custGeom>
              <a:avLst/>
              <a:gdLst/>
              <a:ahLst/>
              <a:cxnLst/>
              <a:rect l="l" t="t" r="r" b="b"/>
              <a:pathLst>
                <a:path w="8333"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8"/>
            <p:cNvSpPr/>
            <p:nvPr/>
          </p:nvSpPr>
          <p:spPr>
            <a:xfrm>
              <a:off x="1347094" y="118328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8"/>
            <p:cNvSpPr/>
            <p:nvPr/>
          </p:nvSpPr>
          <p:spPr>
            <a:xfrm>
              <a:off x="1199178"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8"/>
            <p:cNvSpPr/>
            <p:nvPr/>
          </p:nvSpPr>
          <p:spPr>
            <a:xfrm>
              <a:off x="1069761" y="1183285"/>
              <a:ext cx="129432" cy="147932"/>
            </a:xfrm>
            <a:custGeom>
              <a:avLst/>
              <a:gdLst/>
              <a:ahLst/>
              <a:cxnLst/>
              <a:rect l="l" t="t" r="r" b="b"/>
              <a:pathLst>
                <a:path w="8333"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8"/>
            <p:cNvSpPr/>
            <p:nvPr/>
          </p:nvSpPr>
          <p:spPr>
            <a:xfrm>
              <a:off x="903361" y="1183285"/>
              <a:ext cx="166415" cy="147932"/>
            </a:xfrm>
            <a:custGeom>
              <a:avLst/>
              <a:gdLst/>
              <a:ahLst/>
              <a:cxnLst/>
              <a:rect l="l" t="t" r="r" b="b"/>
              <a:pathLst>
                <a:path w="10714"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8"/>
            <p:cNvSpPr/>
            <p:nvPr/>
          </p:nvSpPr>
          <p:spPr>
            <a:xfrm>
              <a:off x="755430"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8"/>
            <p:cNvSpPr/>
            <p:nvPr/>
          </p:nvSpPr>
          <p:spPr>
            <a:xfrm>
              <a:off x="626013" y="1183285"/>
              <a:ext cx="129432" cy="147932"/>
            </a:xfrm>
            <a:custGeom>
              <a:avLst/>
              <a:gdLst/>
              <a:ahLst/>
              <a:cxnLst/>
              <a:rect l="l" t="t" r="r" b="b"/>
              <a:pathLst>
                <a:path w="8333" h="9524" extrusionOk="0">
                  <a:moveTo>
                    <a:pt x="1" y="1"/>
                  </a:moveTo>
                  <a:lnTo>
                    <a:pt x="1" y="9523"/>
                  </a:lnTo>
                  <a:lnTo>
                    <a:pt x="8332" y="9523"/>
                  </a:lnTo>
                  <a:lnTo>
                    <a:pt x="8332"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8"/>
            <p:cNvSpPr/>
            <p:nvPr/>
          </p:nvSpPr>
          <p:spPr>
            <a:xfrm>
              <a:off x="2400974" y="101690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8"/>
            <p:cNvSpPr/>
            <p:nvPr/>
          </p:nvSpPr>
          <p:spPr>
            <a:xfrm>
              <a:off x="2253074"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8"/>
            <p:cNvSpPr/>
            <p:nvPr/>
          </p:nvSpPr>
          <p:spPr>
            <a:xfrm>
              <a:off x="2086674" y="101690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8"/>
            <p:cNvSpPr/>
            <p:nvPr/>
          </p:nvSpPr>
          <p:spPr>
            <a:xfrm>
              <a:off x="1957242" y="101690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8"/>
            <p:cNvSpPr/>
            <p:nvPr/>
          </p:nvSpPr>
          <p:spPr>
            <a:xfrm>
              <a:off x="1790857" y="101690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18"/>
            <p:cNvSpPr/>
            <p:nvPr/>
          </p:nvSpPr>
          <p:spPr>
            <a:xfrm>
              <a:off x="1642910"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18"/>
            <p:cNvSpPr/>
            <p:nvPr/>
          </p:nvSpPr>
          <p:spPr>
            <a:xfrm>
              <a:off x="1513494" y="101690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8"/>
            <p:cNvSpPr/>
            <p:nvPr/>
          </p:nvSpPr>
          <p:spPr>
            <a:xfrm>
              <a:off x="1347094" y="101690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8"/>
            <p:cNvSpPr/>
            <p:nvPr/>
          </p:nvSpPr>
          <p:spPr>
            <a:xfrm>
              <a:off x="1199178"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8"/>
            <p:cNvSpPr/>
            <p:nvPr/>
          </p:nvSpPr>
          <p:spPr>
            <a:xfrm>
              <a:off x="1069761" y="101690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8"/>
            <p:cNvSpPr/>
            <p:nvPr/>
          </p:nvSpPr>
          <p:spPr>
            <a:xfrm>
              <a:off x="903361" y="1016900"/>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8"/>
            <p:cNvSpPr/>
            <p:nvPr/>
          </p:nvSpPr>
          <p:spPr>
            <a:xfrm>
              <a:off x="755430"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18"/>
            <p:cNvSpPr/>
            <p:nvPr/>
          </p:nvSpPr>
          <p:spPr>
            <a:xfrm>
              <a:off x="2400974" y="887468"/>
              <a:ext cx="129448" cy="129448"/>
            </a:xfrm>
            <a:custGeom>
              <a:avLst/>
              <a:gdLst/>
              <a:ahLst/>
              <a:cxnLst/>
              <a:rect l="l" t="t" r="r" b="b"/>
              <a:pathLst>
                <a:path w="8334" h="8334" extrusionOk="0">
                  <a:moveTo>
                    <a:pt x="1" y="1"/>
                  </a:moveTo>
                  <a:lnTo>
                    <a:pt x="1" y="8333"/>
                  </a:lnTo>
                  <a:lnTo>
                    <a:pt x="8334" y="833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8"/>
            <p:cNvSpPr/>
            <p:nvPr/>
          </p:nvSpPr>
          <p:spPr>
            <a:xfrm>
              <a:off x="2253074"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18"/>
            <p:cNvSpPr/>
            <p:nvPr/>
          </p:nvSpPr>
          <p:spPr>
            <a:xfrm>
              <a:off x="2086674" y="887468"/>
              <a:ext cx="166415" cy="129448"/>
            </a:xfrm>
            <a:custGeom>
              <a:avLst/>
              <a:gdLst/>
              <a:ahLst/>
              <a:cxnLst/>
              <a:rect l="l" t="t" r="r" b="b"/>
              <a:pathLst>
                <a:path w="10714" h="8334" extrusionOk="0">
                  <a:moveTo>
                    <a:pt x="1" y="1"/>
                  </a:moveTo>
                  <a:lnTo>
                    <a:pt x="1" y="8333"/>
                  </a:lnTo>
                  <a:lnTo>
                    <a:pt x="10713" y="833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18"/>
            <p:cNvSpPr/>
            <p:nvPr/>
          </p:nvSpPr>
          <p:spPr>
            <a:xfrm>
              <a:off x="1957242" y="887468"/>
              <a:ext cx="129448" cy="129448"/>
            </a:xfrm>
            <a:custGeom>
              <a:avLst/>
              <a:gdLst/>
              <a:ahLst/>
              <a:cxnLst/>
              <a:rect l="l" t="t" r="r" b="b"/>
              <a:pathLst>
                <a:path w="8334" h="8334" extrusionOk="0">
                  <a:moveTo>
                    <a:pt x="1" y="1"/>
                  </a:moveTo>
                  <a:lnTo>
                    <a:pt x="1" y="8333"/>
                  </a:lnTo>
                  <a:lnTo>
                    <a:pt x="8334" y="833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18"/>
            <p:cNvSpPr/>
            <p:nvPr/>
          </p:nvSpPr>
          <p:spPr>
            <a:xfrm>
              <a:off x="1790857" y="887468"/>
              <a:ext cx="166400" cy="129448"/>
            </a:xfrm>
            <a:custGeom>
              <a:avLst/>
              <a:gdLst/>
              <a:ahLst/>
              <a:cxnLst/>
              <a:rect l="l" t="t" r="r" b="b"/>
              <a:pathLst>
                <a:path w="10713" h="8334" extrusionOk="0">
                  <a:moveTo>
                    <a:pt x="0" y="1"/>
                  </a:moveTo>
                  <a:lnTo>
                    <a:pt x="0" y="8333"/>
                  </a:lnTo>
                  <a:lnTo>
                    <a:pt x="10713" y="833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18"/>
            <p:cNvSpPr/>
            <p:nvPr/>
          </p:nvSpPr>
          <p:spPr>
            <a:xfrm>
              <a:off x="1642910"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18"/>
            <p:cNvSpPr/>
            <p:nvPr/>
          </p:nvSpPr>
          <p:spPr>
            <a:xfrm>
              <a:off x="1513494" y="887468"/>
              <a:ext cx="129432" cy="129448"/>
            </a:xfrm>
            <a:custGeom>
              <a:avLst/>
              <a:gdLst/>
              <a:ahLst/>
              <a:cxnLst/>
              <a:rect l="l" t="t" r="r" b="b"/>
              <a:pathLst>
                <a:path w="8333" h="8334" extrusionOk="0">
                  <a:moveTo>
                    <a:pt x="0" y="1"/>
                  </a:moveTo>
                  <a:lnTo>
                    <a:pt x="0" y="8333"/>
                  </a:lnTo>
                  <a:lnTo>
                    <a:pt x="8333" y="833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18"/>
            <p:cNvSpPr/>
            <p:nvPr/>
          </p:nvSpPr>
          <p:spPr>
            <a:xfrm>
              <a:off x="1347094" y="887468"/>
              <a:ext cx="166415" cy="129448"/>
            </a:xfrm>
            <a:custGeom>
              <a:avLst/>
              <a:gdLst/>
              <a:ahLst/>
              <a:cxnLst/>
              <a:rect l="l" t="t" r="r" b="b"/>
              <a:pathLst>
                <a:path w="10714" h="8334" extrusionOk="0">
                  <a:moveTo>
                    <a:pt x="1" y="1"/>
                  </a:moveTo>
                  <a:lnTo>
                    <a:pt x="1" y="8333"/>
                  </a:lnTo>
                  <a:lnTo>
                    <a:pt x="10713" y="833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18"/>
            <p:cNvSpPr/>
            <p:nvPr/>
          </p:nvSpPr>
          <p:spPr>
            <a:xfrm>
              <a:off x="1199178"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18"/>
            <p:cNvSpPr/>
            <p:nvPr/>
          </p:nvSpPr>
          <p:spPr>
            <a:xfrm>
              <a:off x="1069761" y="887468"/>
              <a:ext cx="129432" cy="129448"/>
            </a:xfrm>
            <a:custGeom>
              <a:avLst/>
              <a:gdLst/>
              <a:ahLst/>
              <a:cxnLst/>
              <a:rect l="l" t="t" r="r" b="b"/>
              <a:pathLst>
                <a:path w="8333" h="8334" extrusionOk="0">
                  <a:moveTo>
                    <a:pt x="0" y="1"/>
                  </a:moveTo>
                  <a:lnTo>
                    <a:pt x="0" y="8333"/>
                  </a:lnTo>
                  <a:lnTo>
                    <a:pt x="8333" y="833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18"/>
            <p:cNvSpPr/>
            <p:nvPr/>
          </p:nvSpPr>
          <p:spPr>
            <a:xfrm>
              <a:off x="903361" y="887468"/>
              <a:ext cx="166415" cy="129448"/>
            </a:xfrm>
            <a:custGeom>
              <a:avLst/>
              <a:gdLst/>
              <a:ahLst/>
              <a:cxnLst/>
              <a:rect l="l" t="t" r="r" b="b"/>
              <a:pathLst>
                <a:path w="10714" h="8334" extrusionOk="0">
                  <a:moveTo>
                    <a:pt x="0" y="1"/>
                  </a:moveTo>
                  <a:lnTo>
                    <a:pt x="0" y="8333"/>
                  </a:lnTo>
                  <a:lnTo>
                    <a:pt x="10713" y="833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18"/>
            <p:cNvSpPr/>
            <p:nvPr/>
          </p:nvSpPr>
          <p:spPr>
            <a:xfrm>
              <a:off x="755430"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18"/>
            <p:cNvSpPr/>
            <p:nvPr/>
          </p:nvSpPr>
          <p:spPr>
            <a:xfrm>
              <a:off x="2400974" y="739552"/>
              <a:ext cx="129448" cy="147932"/>
            </a:xfrm>
            <a:custGeom>
              <a:avLst/>
              <a:gdLst/>
              <a:ahLst/>
              <a:cxnLst/>
              <a:rect l="l" t="t" r="r" b="b"/>
              <a:pathLst>
                <a:path w="8334" h="9524" extrusionOk="0">
                  <a:moveTo>
                    <a:pt x="1" y="1"/>
                  </a:moveTo>
                  <a:lnTo>
                    <a:pt x="1" y="9524"/>
                  </a:lnTo>
                  <a:lnTo>
                    <a:pt x="8334" y="9524"/>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18"/>
            <p:cNvSpPr/>
            <p:nvPr/>
          </p:nvSpPr>
          <p:spPr>
            <a:xfrm>
              <a:off x="2253074"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18"/>
            <p:cNvSpPr/>
            <p:nvPr/>
          </p:nvSpPr>
          <p:spPr>
            <a:xfrm>
              <a:off x="2086674" y="739552"/>
              <a:ext cx="166415" cy="147932"/>
            </a:xfrm>
            <a:custGeom>
              <a:avLst/>
              <a:gdLst/>
              <a:ahLst/>
              <a:cxnLst/>
              <a:rect l="l" t="t" r="r" b="b"/>
              <a:pathLst>
                <a:path w="10714" h="9524" extrusionOk="0">
                  <a:moveTo>
                    <a:pt x="1" y="1"/>
                  </a:moveTo>
                  <a:lnTo>
                    <a:pt x="1" y="9524"/>
                  </a:lnTo>
                  <a:lnTo>
                    <a:pt x="10713" y="952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18"/>
            <p:cNvSpPr/>
            <p:nvPr/>
          </p:nvSpPr>
          <p:spPr>
            <a:xfrm>
              <a:off x="1957242" y="739552"/>
              <a:ext cx="129448" cy="147932"/>
            </a:xfrm>
            <a:custGeom>
              <a:avLst/>
              <a:gdLst/>
              <a:ahLst/>
              <a:cxnLst/>
              <a:rect l="l" t="t" r="r" b="b"/>
              <a:pathLst>
                <a:path w="8334" h="9524" extrusionOk="0">
                  <a:moveTo>
                    <a:pt x="1" y="1"/>
                  </a:moveTo>
                  <a:lnTo>
                    <a:pt x="1" y="9524"/>
                  </a:lnTo>
                  <a:lnTo>
                    <a:pt x="8334" y="9524"/>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18"/>
            <p:cNvSpPr/>
            <p:nvPr/>
          </p:nvSpPr>
          <p:spPr>
            <a:xfrm>
              <a:off x="1790857" y="739552"/>
              <a:ext cx="166400" cy="147932"/>
            </a:xfrm>
            <a:custGeom>
              <a:avLst/>
              <a:gdLst/>
              <a:ahLst/>
              <a:cxnLst/>
              <a:rect l="l" t="t" r="r" b="b"/>
              <a:pathLst>
                <a:path w="10713" h="9524" extrusionOk="0">
                  <a:moveTo>
                    <a:pt x="0" y="1"/>
                  </a:moveTo>
                  <a:lnTo>
                    <a:pt x="0" y="9524"/>
                  </a:lnTo>
                  <a:lnTo>
                    <a:pt x="10713" y="952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18"/>
            <p:cNvSpPr/>
            <p:nvPr/>
          </p:nvSpPr>
          <p:spPr>
            <a:xfrm>
              <a:off x="1642910"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18"/>
            <p:cNvSpPr/>
            <p:nvPr/>
          </p:nvSpPr>
          <p:spPr>
            <a:xfrm>
              <a:off x="1513494" y="739552"/>
              <a:ext cx="129432" cy="147932"/>
            </a:xfrm>
            <a:custGeom>
              <a:avLst/>
              <a:gdLst/>
              <a:ahLst/>
              <a:cxnLst/>
              <a:rect l="l" t="t" r="r" b="b"/>
              <a:pathLst>
                <a:path w="8333" h="9524" extrusionOk="0">
                  <a:moveTo>
                    <a:pt x="0" y="1"/>
                  </a:moveTo>
                  <a:lnTo>
                    <a:pt x="0" y="9524"/>
                  </a:lnTo>
                  <a:lnTo>
                    <a:pt x="8333" y="952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18"/>
            <p:cNvSpPr/>
            <p:nvPr/>
          </p:nvSpPr>
          <p:spPr>
            <a:xfrm>
              <a:off x="1347094" y="739552"/>
              <a:ext cx="166415" cy="147932"/>
            </a:xfrm>
            <a:custGeom>
              <a:avLst/>
              <a:gdLst/>
              <a:ahLst/>
              <a:cxnLst/>
              <a:rect l="l" t="t" r="r" b="b"/>
              <a:pathLst>
                <a:path w="10714" h="9524" extrusionOk="0">
                  <a:moveTo>
                    <a:pt x="1" y="1"/>
                  </a:moveTo>
                  <a:lnTo>
                    <a:pt x="1" y="9524"/>
                  </a:lnTo>
                  <a:lnTo>
                    <a:pt x="10713" y="952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18"/>
            <p:cNvSpPr/>
            <p:nvPr/>
          </p:nvSpPr>
          <p:spPr>
            <a:xfrm>
              <a:off x="1199178"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18"/>
            <p:cNvSpPr/>
            <p:nvPr/>
          </p:nvSpPr>
          <p:spPr>
            <a:xfrm>
              <a:off x="1069761" y="739552"/>
              <a:ext cx="129432" cy="147932"/>
            </a:xfrm>
            <a:custGeom>
              <a:avLst/>
              <a:gdLst/>
              <a:ahLst/>
              <a:cxnLst/>
              <a:rect l="l" t="t" r="r" b="b"/>
              <a:pathLst>
                <a:path w="8333" h="9524" extrusionOk="0">
                  <a:moveTo>
                    <a:pt x="0" y="1"/>
                  </a:moveTo>
                  <a:lnTo>
                    <a:pt x="0" y="9524"/>
                  </a:lnTo>
                  <a:lnTo>
                    <a:pt x="8333" y="952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18"/>
            <p:cNvSpPr/>
            <p:nvPr/>
          </p:nvSpPr>
          <p:spPr>
            <a:xfrm>
              <a:off x="903361" y="739552"/>
              <a:ext cx="166415" cy="147932"/>
            </a:xfrm>
            <a:custGeom>
              <a:avLst/>
              <a:gdLst/>
              <a:ahLst/>
              <a:cxnLst/>
              <a:rect l="l" t="t" r="r" b="b"/>
              <a:pathLst>
                <a:path w="10714" h="9524" extrusionOk="0">
                  <a:moveTo>
                    <a:pt x="0" y="1"/>
                  </a:moveTo>
                  <a:lnTo>
                    <a:pt x="0" y="9524"/>
                  </a:lnTo>
                  <a:lnTo>
                    <a:pt x="10713" y="952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18"/>
            <p:cNvSpPr/>
            <p:nvPr/>
          </p:nvSpPr>
          <p:spPr>
            <a:xfrm>
              <a:off x="2400974" y="573137"/>
              <a:ext cx="129448" cy="166431"/>
            </a:xfrm>
            <a:custGeom>
              <a:avLst/>
              <a:gdLst/>
              <a:ahLst/>
              <a:cxnLst/>
              <a:rect l="l" t="t" r="r" b="b"/>
              <a:pathLst>
                <a:path w="8334" h="10715" extrusionOk="0">
                  <a:moveTo>
                    <a:pt x="1" y="1"/>
                  </a:moveTo>
                  <a:lnTo>
                    <a:pt x="1" y="10715"/>
                  </a:lnTo>
                  <a:lnTo>
                    <a:pt x="8334" y="10715"/>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18"/>
            <p:cNvSpPr/>
            <p:nvPr/>
          </p:nvSpPr>
          <p:spPr>
            <a:xfrm>
              <a:off x="2253074" y="573137"/>
              <a:ext cx="147916" cy="166431"/>
            </a:xfrm>
            <a:custGeom>
              <a:avLst/>
              <a:gdLst/>
              <a:ahLst/>
              <a:cxnLst/>
              <a:rect l="l" t="t" r="r" b="b"/>
              <a:pathLst>
                <a:path w="9523" h="10715" extrusionOk="0">
                  <a:moveTo>
                    <a:pt x="0" y="1"/>
                  </a:moveTo>
                  <a:lnTo>
                    <a:pt x="0"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18"/>
            <p:cNvSpPr/>
            <p:nvPr/>
          </p:nvSpPr>
          <p:spPr>
            <a:xfrm>
              <a:off x="2086674" y="573137"/>
              <a:ext cx="166415" cy="166431"/>
            </a:xfrm>
            <a:custGeom>
              <a:avLst/>
              <a:gdLst/>
              <a:ahLst/>
              <a:cxnLst/>
              <a:rect l="l" t="t" r="r" b="b"/>
              <a:pathLst>
                <a:path w="10714" h="10715" extrusionOk="0">
                  <a:moveTo>
                    <a:pt x="1" y="1"/>
                  </a:moveTo>
                  <a:lnTo>
                    <a:pt x="1" y="10715"/>
                  </a:lnTo>
                  <a:lnTo>
                    <a:pt x="10713" y="10715"/>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18"/>
            <p:cNvSpPr/>
            <p:nvPr/>
          </p:nvSpPr>
          <p:spPr>
            <a:xfrm>
              <a:off x="1957242" y="573137"/>
              <a:ext cx="129448" cy="166431"/>
            </a:xfrm>
            <a:custGeom>
              <a:avLst/>
              <a:gdLst/>
              <a:ahLst/>
              <a:cxnLst/>
              <a:rect l="l" t="t" r="r" b="b"/>
              <a:pathLst>
                <a:path w="8334" h="10715" extrusionOk="0">
                  <a:moveTo>
                    <a:pt x="1" y="1"/>
                  </a:moveTo>
                  <a:lnTo>
                    <a:pt x="1" y="10715"/>
                  </a:lnTo>
                  <a:lnTo>
                    <a:pt x="8334" y="10715"/>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18"/>
            <p:cNvSpPr/>
            <p:nvPr/>
          </p:nvSpPr>
          <p:spPr>
            <a:xfrm>
              <a:off x="1790857" y="573137"/>
              <a:ext cx="166400" cy="166431"/>
            </a:xfrm>
            <a:custGeom>
              <a:avLst/>
              <a:gdLst/>
              <a:ahLst/>
              <a:cxnLst/>
              <a:rect l="l" t="t" r="r" b="b"/>
              <a:pathLst>
                <a:path w="10713" h="10715" extrusionOk="0">
                  <a:moveTo>
                    <a:pt x="0" y="1"/>
                  </a:moveTo>
                  <a:lnTo>
                    <a:pt x="0" y="10715"/>
                  </a:lnTo>
                  <a:lnTo>
                    <a:pt x="10713" y="10715"/>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18"/>
            <p:cNvSpPr/>
            <p:nvPr/>
          </p:nvSpPr>
          <p:spPr>
            <a:xfrm>
              <a:off x="1642910" y="573137"/>
              <a:ext cx="147932" cy="166431"/>
            </a:xfrm>
            <a:custGeom>
              <a:avLst/>
              <a:gdLst/>
              <a:ahLst/>
              <a:cxnLst/>
              <a:rect l="l" t="t" r="r" b="b"/>
              <a:pathLst>
                <a:path w="9524" h="10715" extrusionOk="0">
                  <a:moveTo>
                    <a:pt x="1" y="1"/>
                  </a:moveTo>
                  <a:lnTo>
                    <a:pt x="1" y="10715"/>
                  </a:lnTo>
                  <a:lnTo>
                    <a:pt x="9524" y="10715"/>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18"/>
            <p:cNvSpPr/>
            <p:nvPr/>
          </p:nvSpPr>
          <p:spPr>
            <a:xfrm>
              <a:off x="1513494" y="573137"/>
              <a:ext cx="129432" cy="166431"/>
            </a:xfrm>
            <a:custGeom>
              <a:avLst/>
              <a:gdLst/>
              <a:ahLst/>
              <a:cxnLst/>
              <a:rect l="l" t="t" r="r" b="b"/>
              <a:pathLst>
                <a:path w="8333" h="10715" extrusionOk="0">
                  <a:moveTo>
                    <a:pt x="0" y="1"/>
                  </a:moveTo>
                  <a:lnTo>
                    <a:pt x="0" y="10715"/>
                  </a:lnTo>
                  <a:lnTo>
                    <a:pt x="8333" y="10715"/>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18"/>
            <p:cNvSpPr/>
            <p:nvPr/>
          </p:nvSpPr>
          <p:spPr>
            <a:xfrm>
              <a:off x="2400974" y="443705"/>
              <a:ext cx="129448" cy="129448"/>
            </a:xfrm>
            <a:custGeom>
              <a:avLst/>
              <a:gdLst/>
              <a:ahLst/>
              <a:cxnLst/>
              <a:rect l="l" t="t" r="r" b="b"/>
              <a:pathLst>
                <a:path w="8334" h="8334" extrusionOk="0">
                  <a:moveTo>
                    <a:pt x="1" y="1"/>
                  </a:moveTo>
                  <a:lnTo>
                    <a:pt x="1" y="8334"/>
                  </a:lnTo>
                  <a:lnTo>
                    <a:pt x="8334" y="8334"/>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18"/>
            <p:cNvSpPr/>
            <p:nvPr/>
          </p:nvSpPr>
          <p:spPr>
            <a:xfrm>
              <a:off x="2253074" y="443705"/>
              <a:ext cx="147916" cy="129448"/>
            </a:xfrm>
            <a:custGeom>
              <a:avLst/>
              <a:gdLst/>
              <a:ahLst/>
              <a:cxnLst/>
              <a:rect l="l" t="t" r="r" b="b"/>
              <a:pathLst>
                <a:path w="9523" h="8334" extrusionOk="0">
                  <a:moveTo>
                    <a:pt x="0" y="1"/>
                  </a:moveTo>
                  <a:lnTo>
                    <a:pt x="0"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18"/>
            <p:cNvSpPr/>
            <p:nvPr/>
          </p:nvSpPr>
          <p:spPr>
            <a:xfrm>
              <a:off x="2086674" y="443705"/>
              <a:ext cx="166415" cy="129448"/>
            </a:xfrm>
            <a:custGeom>
              <a:avLst/>
              <a:gdLst/>
              <a:ahLst/>
              <a:cxnLst/>
              <a:rect l="l" t="t" r="r" b="b"/>
              <a:pathLst>
                <a:path w="10714" h="8334" extrusionOk="0">
                  <a:moveTo>
                    <a:pt x="1" y="1"/>
                  </a:moveTo>
                  <a:lnTo>
                    <a:pt x="1" y="8334"/>
                  </a:lnTo>
                  <a:lnTo>
                    <a:pt x="10713" y="833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18"/>
            <p:cNvSpPr/>
            <p:nvPr/>
          </p:nvSpPr>
          <p:spPr>
            <a:xfrm>
              <a:off x="1957242" y="443705"/>
              <a:ext cx="129448" cy="129448"/>
            </a:xfrm>
            <a:custGeom>
              <a:avLst/>
              <a:gdLst/>
              <a:ahLst/>
              <a:cxnLst/>
              <a:rect l="l" t="t" r="r" b="b"/>
              <a:pathLst>
                <a:path w="8334" h="8334" extrusionOk="0">
                  <a:moveTo>
                    <a:pt x="1" y="1"/>
                  </a:moveTo>
                  <a:lnTo>
                    <a:pt x="1" y="8334"/>
                  </a:lnTo>
                  <a:lnTo>
                    <a:pt x="8334" y="8334"/>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18"/>
            <p:cNvSpPr/>
            <p:nvPr/>
          </p:nvSpPr>
          <p:spPr>
            <a:xfrm>
              <a:off x="1790857" y="443705"/>
              <a:ext cx="166400" cy="129448"/>
            </a:xfrm>
            <a:custGeom>
              <a:avLst/>
              <a:gdLst/>
              <a:ahLst/>
              <a:cxnLst/>
              <a:rect l="l" t="t" r="r" b="b"/>
              <a:pathLst>
                <a:path w="10713" h="8334" extrusionOk="0">
                  <a:moveTo>
                    <a:pt x="0" y="1"/>
                  </a:moveTo>
                  <a:lnTo>
                    <a:pt x="0" y="8334"/>
                  </a:lnTo>
                  <a:lnTo>
                    <a:pt x="10713" y="833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18"/>
            <p:cNvSpPr/>
            <p:nvPr/>
          </p:nvSpPr>
          <p:spPr>
            <a:xfrm>
              <a:off x="1642910" y="443705"/>
              <a:ext cx="147932" cy="129448"/>
            </a:xfrm>
            <a:custGeom>
              <a:avLst/>
              <a:gdLst/>
              <a:ahLst/>
              <a:cxnLst/>
              <a:rect l="l" t="t" r="r" b="b"/>
              <a:pathLst>
                <a:path w="9524" h="8334" extrusionOk="0">
                  <a:moveTo>
                    <a:pt x="1" y="1"/>
                  </a:moveTo>
                  <a:lnTo>
                    <a:pt x="1" y="8334"/>
                  </a:lnTo>
                  <a:lnTo>
                    <a:pt x="9524" y="833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18"/>
            <p:cNvSpPr/>
            <p:nvPr/>
          </p:nvSpPr>
          <p:spPr>
            <a:xfrm>
              <a:off x="1513494" y="443705"/>
              <a:ext cx="129432" cy="129448"/>
            </a:xfrm>
            <a:custGeom>
              <a:avLst/>
              <a:gdLst/>
              <a:ahLst/>
              <a:cxnLst/>
              <a:rect l="l" t="t" r="r" b="b"/>
              <a:pathLst>
                <a:path w="8333" h="8334" extrusionOk="0">
                  <a:moveTo>
                    <a:pt x="0" y="1"/>
                  </a:moveTo>
                  <a:lnTo>
                    <a:pt x="0" y="8334"/>
                  </a:lnTo>
                  <a:lnTo>
                    <a:pt x="8333" y="833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18"/>
            <p:cNvSpPr/>
            <p:nvPr/>
          </p:nvSpPr>
          <p:spPr>
            <a:xfrm>
              <a:off x="2400974" y="27732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18"/>
            <p:cNvSpPr/>
            <p:nvPr/>
          </p:nvSpPr>
          <p:spPr>
            <a:xfrm>
              <a:off x="2253074" y="27732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18"/>
            <p:cNvSpPr/>
            <p:nvPr/>
          </p:nvSpPr>
          <p:spPr>
            <a:xfrm>
              <a:off x="2086674" y="27732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18"/>
            <p:cNvSpPr/>
            <p:nvPr/>
          </p:nvSpPr>
          <p:spPr>
            <a:xfrm>
              <a:off x="1957242" y="27732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18"/>
            <p:cNvSpPr/>
            <p:nvPr/>
          </p:nvSpPr>
          <p:spPr>
            <a:xfrm>
              <a:off x="1790857" y="27732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18"/>
            <p:cNvSpPr/>
            <p:nvPr/>
          </p:nvSpPr>
          <p:spPr>
            <a:xfrm>
              <a:off x="1642910" y="27732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18"/>
            <p:cNvSpPr/>
            <p:nvPr/>
          </p:nvSpPr>
          <p:spPr>
            <a:xfrm>
              <a:off x="2400974" y="129404"/>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18"/>
            <p:cNvSpPr/>
            <p:nvPr/>
          </p:nvSpPr>
          <p:spPr>
            <a:xfrm>
              <a:off x="2253074" y="129404"/>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18"/>
            <p:cNvSpPr/>
            <p:nvPr/>
          </p:nvSpPr>
          <p:spPr>
            <a:xfrm>
              <a:off x="2086674" y="129404"/>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18"/>
            <p:cNvSpPr/>
            <p:nvPr/>
          </p:nvSpPr>
          <p:spPr>
            <a:xfrm>
              <a:off x="1957242" y="129404"/>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18"/>
            <p:cNvSpPr/>
            <p:nvPr/>
          </p:nvSpPr>
          <p:spPr>
            <a:xfrm>
              <a:off x="1790857" y="129404"/>
              <a:ext cx="166400" cy="147932"/>
            </a:xfrm>
            <a:custGeom>
              <a:avLst/>
              <a:gdLst/>
              <a:ahLst/>
              <a:cxnLst/>
              <a:rect l="l" t="t" r="r" b="b"/>
              <a:pathLst>
                <a:path w="10713"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18"/>
            <p:cNvSpPr/>
            <p:nvPr/>
          </p:nvSpPr>
          <p:spPr>
            <a:xfrm>
              <a:off x="2400974" y="-12"/>
              <a:ext cx="129448" cy="129432"/>
            </a:xfrm>
            <a:custGeom>
              <a:avLst/>
              <a:gdLst/>
              <a:ahLst/>
              <a:cxnLst/>
              <a:rect l="l" t="t" r="r" b="b"/>
              <a:pathLst>
                <a:path w="8334" h="8333"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18"/>
            <p:cNvSpPr/>
            <p:nvPr/>
          </p:nvSpPr>
          <p:spPr>
            <a:xfrm>
              <a:off x="2253074" y="-12"/>
              <a:ext cx="147916" cy="129432"/>
            </a:xfrm>
            <a:custGeom>
              <a:avLst/>
              <a:gdLst/>
              <a:ahLst/>
              <a:cxnLst/>
              <a:rect l="l" t="t" r="r" b="b"/>
              <a:pathLst>
                <a:path w="9523" h="8333"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18"/>
            <p:cNvSpPr/>
            <p:nvPr/>
          </p:nvSpPr>
          <p:spPr>
            <a:xfrm>
              <a:off x="2086674" y="-12"/>
              <a:ext cx="166415" cy="129432"/>
            </a:xfrm>
            <a:custGeom>
              <a:avLst/>
              <a:gdLst/>
              <a:ahLst/>
              <a:cxnLst/>
              <a:rect l="l" t="t" r="r" b="b"/>
              <a:pathLst>
                <a:path w="10714" h="8333"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18"/>
            <p:cNvSpPr/>
            <p:nvPr/>
          </p:nvSpPr>
          <p:spPr>
            <a:xfrm>
              <a:off x="1957242" y="-12"/>
              <a:ext cx="129448" cy="129432"/>
            </a:xfrm>
            <a:custGeom>
              <a:avLst/>
              <a:gdLst/>
              <a:ahLst/>
              <a:cxnLst/>
              <a:rect l="l" t="t" r="r" b="b"/>
              <a:pathLst>
                <a:path w="8334" h="8333"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18"/>
            <p:cNvSpPr/>
            <p:nvPr/>
          </p:nvSpPr>
          <p:spPr>
            <a:xfrm>
              <a:off x="2530406"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18"/>
            <p:cNvSpPr/>
            <p:nvPr/>
          </p:nvSpPr>
          <p:spPr>
            <a:xfrm>
              <a:off x="2678322" y="2070781"/>
              <a:ext cx="129448" cy="147916"/>
            </a:xfrm>
            <a:custGeom>
              <a:avLst/>
              <a:gdLst/>
              <a:ahLst/>
              <a:cxnLst/>
              <a:rect l="l" t="t" r="r" b="b"/>
              <a:pathLst>
                <a:path w="8334"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18"/>
            <p:cNvSpPr/>
            <p:nvPr/>
          </p:nvSpPr>
          <p:spPr>
            <a:xfrm>
              <a:off x="2807755" y="2070781"/>
              <a:ext cx="166431" cy="147916"/>
            </a:xfrm>
            <a:custGeom>
              <a:avLst/>
              <a:gdLst/>
              <a:ahLst/>
              <a:cxnLst/>
              <a:rect l="l" t="t" r="r" b="b"/>
              <a:pathLst>
                <a:path w="10715" h="9523" extrusionOk="0">
                  <a:moveTo>
                    <a:pt x="0" y="0"/>
                  </a:moveTo>
                  <a:lnTo>
                    <a:pt x="0" y="9523"/>
                  </a:lnTo>
                  <a:lnTo>
                    <a:pt x="10714" y="952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18"/>
            <p:cNvSpPr/>
            <p:nvPr/>
          </p:nvSpPr>
          <p:spPr>
            <a:xfrm>
              <a:off x="2974170" y="2070781"/>
              <a:ext cx="147932" cy="147916"/>
            </a:xfrm>
            <a:custGeom>
              <a:avLst/>
              <a:gdLst/>
              <a:ahLst/>
              <a:cxnLst/>
              <a:rect l="l" t="t" r="r" b="b"/>
              <a:pathLst>
                <a:path w="9524"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18"/>
            <p:cNvSpPr/>
            <p:nvPr/>
          </p:nvSpPr>
          <p:spPr>
            <a:xfrm>
              <a:off x="3122086"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18"/>
            <p:cNvSpPr/>
            <p:nvPr/>
          </p:nvSpPr>
          <p:spPr>
            <a:xfrm>
              <a:off x="3269986"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18"/>
            <p:cNvSpPr/>
            <p:nvPr/>
          </p:nvSpPr>
          <p:spPr>
            <a:xfrm>
              <a:off x="3417902"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18"/>
            <p:cNvSpPr/>
            <p:nvPr/>
          </p:nvSpPr>
          <p:spPr>
            <a:xfrm>
              <a:off x="3565818"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18"/>
            <p:cNvSpPr/>
            <p:nvPr/>
          </p:nvSpPr>
          <p:spPr>
            <a:xfrm>
              <a:off x="3713719" y="2070781"/>
              <a:ext cx="147963" cy="147916"/>
            </a:xfrm>
            <a:custGeom>
              <a:avLst/>
              <a:gdLst/>
              <a:ahLst/>
              <a:cxnLst/>
              <a:rect l="l" t="t" r="r" b="b"/>
              <a:pathLst>
                <a:path w="9526" h="9523" extrusionOk="0">
                  <a:moveTo>
                    <a:pt x="1" y="0"/>
                  </a:moveTo>
                  <a:lnTo>
                    <a:pt x="1" y="9523"/>
                  </a:lnTo>
                  <a:lnTo>
                    <a:pt x="9525" y="952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18"/>
            <p:cNvSpPr/>
            <p:nvPr/>
          </p:nvSpPr>
          <p:spPr>
            <a:xfrm>
              <a:off x="3861666"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18"/>
            <p:cNvSpPr/>
            <p:nvPr/>
          </p:nvSpPr>
          <p:spPr>
            <a:xfrm>
              <a:off x="4009566"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18"/>
            <p:cNvSpPr/>
            <p:nvPr/>
          </p:nvSpPr>
          <p:spPr>
            <a:xfrm>
              <a:off x="4157482"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18"/>
            <p:cNvSpPr/>
            <p:nvPr/>
          </p:nvSpPr>
          <p:spPr>
            <a:xfrm>
              <a:off x="4305398" y="2070781"/>
              <a:ext cx="147932" cy="147916"/>
            </a:xfrm>
            <a:custGeom>
              <a:avLst/>
              <a:gdLst/>
              <a:ahLst/>
              <a:cxnLst/>
              <a:rect l="l" t="t" r="r" b="b"/>
              <a:pathLst>
                <a:path w="9524"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18"/>
            <p:cNvSpPr/>
            <p:nvPr/>
          </p:nvSpPr>
          <p:spPr>
            <a:xfrm>
              <a:off x="2530406"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18"/>
            <p:cNvSpPr/>
            <p:nvPr/>
          </p:nvSpPr>
          <p:spPr>
            <a:xfrm>
              <a:off x="2678322" y="1922865"/>
              <a:ext cx="129448" cy="147932"/>
            </a:xfrm>
            <a:custGeom>
              <a:avLst/>
              <a:gdLst/>
              <a:ahLst/>
              <a:cxnLst/>
              <a:rect l="l" t="t" r="r" b="b"/>
              <a:pathLst>
                <a:path w="8334"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18"/>
            <p:cNvSpPr/>
            <p:nvPr/>
          </p:nvSpPr>
          <p:spPr>
            <a:xfrm>
              <a:off x="2807755" y="1922865"/>
              <a:ext cx="166431" cy="147932"/>
            </a:xfrm>
            <a:custGeom>
              <a:avLst/>
              <a:gdLst/>
              <a:ahLst/>
              <a:cxnLst/>
              <a:rect l="l" t="t" r="r" b="b"/>
              <a:pathLst>
                <a:path w="10715" h="9524" extrusionOk="0">
                  <a:moveTo>
                    <a:pt x="0" y="1"/>
                  </a:moveTo>
                  <a:lnTo>
                    <a:pt x="0" y="9523"/>
                  </a:lnTo>
                  <a:lnTo>
                    <a:pt x="10714" y="9523"/>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18"/>
            <p:cNvSpPr/>
            <p:nvPr/>
          </p:nvSpPr>
          <p:spPr>
            <a:xfrm>
              <a:off x="2974170" y="1922865"/>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18"/>
            <p:cNvSpPr/>
            <p:nvPr/>
          </p:nvSpPr>
          <p:spPr>
            <a:xfrm>
              <a:off x="3122086"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18"/>
            <p:cNvSpPr/>
            <p:nvPr/>
          </p:nvSpPr>
          <p:spPr>
            <a:xfrm>
              <a:off x="3269986"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18"/>
            <p:cNvSpPr/>
            <p:nvPr/>
          </p:nvSpPr>
          <p:spPr>
            <a:xfrm>
              <a:off x="3417902"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18"/>
            <p:cNvSpPr/>
            <p:nvPr/>
          </p:nvSpPr>
          <p:spPr>
            <a:xfrm>
              <a:off x="3565818"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18"/>
            <p:cNvSpPr/>
            <p:nvPr/>
          </p:nvSpPr>
          <p:spPr>
            <a:xfrm>
              <a:off x="3713719" y="1922865"/>
              <a:ext cx="147963" cy="147932"/>
            </a:xfrm>
            <a:custGeom>
              <a:avLst/>
              <a:gdLst/>
              <a:ahLst/>
              <a:cxnLst/>
              <a:rect l="l" t="t" r="r" b="b"/>
              <a:pathLst>
                <a:path w="9526" h="9524" extrusionOk="0">
                  <a:moveTo>
                    <a:pt x="1" y="1"/>
                  </a:moveTo>
                  <a:lnTo>
                    <a:pt x="1" y="9523"/>
                  </a:lnTo>
                  <a:lnTo>
                    <a:pt x="9525" y="9523"/>
                  </a:lnTo>
                  <a:lnTo>
                    <a:pt x="9525"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18"/>
            <p:cNvSpPr/>
            <p:nvPr/>
          </p:nvSpPr>
          <p:spPr>
            <a:xfrm>
              <a:off x="3861666"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18"/>
            <p:cNvSpPr/>
            <p:nvPr/>
          </p:nvSpPr>
          <p:spPr>
            <a:xfrm>
              <a:off x="4009566"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18"/>
            <p:cNvSpPr/>
            <p:nvPr/>
          </p:nvSpPr>
          <p:spPr>
            <a:xfrm>
              <a:off x="4157482"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18"/>
            <p:cNvSpPr/>
            <p:nvPr/>
          </p:nvSpPr>
          <p:spPr>
            <a:xfrm>
              <a:off x="4305398" y="1922865"/>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18"/>
            <p:cNvSpPr/>
            <p:nvPr/>
          </p:nvSpPr>
          <p:spPr>
            <a:xfrm>
              <a:off x="4453314"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18"/>
            <p:cNvSpPr/>
            <p:nvPr/>
          </p:nvSpPr>
          <p:spPr>
            <a:xfrm>
              <a:off x="4601215"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18"/>
            <p:cNvSpPr/>
            <p:nvPr/>
          </p:nvSpPr>
          <p:spPr>
            <a:xfrm>
              <a:off x="2530406"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18"/>
            <p:cNvSpPr/>
            <p:nvPr/>
          </p:nvSpPr>
          <p:spPr>
            <a:xfrm>
              <a:off x="2678322" y="175648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18"/>
            <p:cNvSpPr/>
            <p:nvPr/>
          </p:nvSpPr>
          <p:spPr>
            <a:xfrm>
              <a:off x="2807755" y="175648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18"/>
            <p:cNvSpPr/>
            <p:nvPr/>
          </p:nvSpPr>
          <p:spPr>
            <a:xfrm>
              <a:off x="2974170" y="175648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18"/>
            <p:cNvSpPr/>
            <p:nvPr/>
          </p:nvSpPr>
          <p:spPr>
            <a:xfrm>
              <a:off x="3122086"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18"/>
            <p:cNvSpPr/>
            <p:nvPr/>
          </p:nvSpPr>
          <p:spPr>
            <a:xfrm>
              <a:off x="3269986"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18"/>
            <p:cNvSpPr/>
            <p:nvPr/>
          </p:nvSpPr>
          <p:spPr>
            <a:xfrm>
              <a:off x="3417902"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18"/>
            <p:cNvSpPr/>
            <p:nvPr/>
          </p:nvSpPr>
          <p:spPr>
            <a:xfrm>
              <a:off x="3565818"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18"/>
            <p:cNvSpPr/>
            <p:nvPr/>
          </p:nvSpPr>
          <p:spPr>
            <a:xfrm>
              <a:off x="3713719" y="1756480"/>
              <a:ext cx="147963" cy="166400"/>
            </a:xfrm>
            <a:custGeom>
              <a:avLst/>
              <a:gdLst/>
              <a:ahLst/>
              <a:cxnLst/>
              <a:rect l="l" t="t" r="r" b="b"/>
              <a:pathLst>
                <a:path w="9526" h="10713" extrusionOk="0">
                  <a:moveTo>
                    <a:pt x="1" y="0"/>
                  </a:moveTo>
                  <a:lnTo>
                    <a:pt x="1" y="10713"/>
                  </a:lnTo>
                  <a:lnTo>
                    <a:pt x="9525" y="1071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18"/>
            <p:cNvSpPr/>
            <p:nvPr/>
          </p:nvSpPr>
          <p:spPr>
            <a:xfrm>
              <a:off x="3861666"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18"/>
            <p:cNvSpPr/>
            <p:nvPr/>
          </p:nvSpPr>
          <p:spPr>
            <a:xfrm>
              <a:off x="4009566"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18"/>
            <p:cNvSpPr/>
            <p:nvPr/>
          </p:nvSpPr>
          <p:spPr>
            <a:xfrm>
              <a:off x="4157482"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18"/>
            <p:cNvSpPr/>
            <p:nvPr/>
          </p:nvSpPr>
          <p:spPr>
            <a:xfrm>
              <a:off x="4305398" y="175648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18"/>
            <p:cNvSpPr/>
            <p:nvPr/>
          </p:nvSpPr>
          <p:spPr>
            <a:xfrm>
              <a:off x="4453314"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18"/>
            <p:cNvSpPr/>
            <p:nvPr/>
          </p:nvSpPr>
          <p:spPr>
            <a:xfrm>
              <a:off x="4601215"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18"/>
            <p:cNvSpPr/>
            <p:nvPr/>
          </p:nvSpPr>
          <p:spPr>
            <a:xfrm>
              <a:off x="2530406"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18"/>
            <p:cNvSpPr/>
            <p:nvPr/>
          </p:nvSpPr>
          <p:spPr>
            <a:xfrm>
              <a:off x="2678322" y="1627048"/>
              <a:ext cx="129448" cy="129448"/>
            </a:xfrm>
            <a:custGeom>
              <a:avLst/>
              <a:gdLst/>
              <a:ahLst/>
              <a:cxnLst/>
              <a:rect l="l" t="t" r="r" b="b"/>
              <a:pathLst>
                <a:path w="8334"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18"/>
            <p:cNvSpPr/>
            <p:nvPr/>
          </p:nvSpPr>
          <p:spPr>
            <a:xfrm>
              <a:off x="2807755" y="1627048"/>
              <a:ext cx="166431" cy="129448"/>
            </a:xfrm>
            <a:custGeom>
              <a:avLst/>
              <a:gdLst/>
              <a:ahLst/>
              <a:cxnLst/>
              <a:rect l="l" t="t" r="r" b="b"/>
              <a:pathLst>
                <a:path w="10715" h="8334" extrusionOk="0">
                  <a:moveTo>
                    <a:pt x="0" y="0"/>
                  </a:moveTo>
                  <a:lnTo>
                    <a:pt x="0" y="8333"/>
                  </a:lnTo>
                  <a:lnTo>
                    <a:pt x="10714" y="833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18"/>
            <p:cNvSpPr/>
            <p:nvPr/>
          </p:nvSpPr>
          <p:spPr>
            <a:xfrm>
              <a:off x="2974170" y="1627048"/>
              <a:ext cx="147932" cy="129448"/>
            </a:xfrm>
            <a:custGeom>
              <a:avLst/>
              <a:gdLst/>
              <a:ahLst/>
              <a:cxnLst/>
              <a:rect l="l" t="t" r="r" b="b"/>
              <a:pathLst>
                <a:path w="9524"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18"/>
            <p:cNvSpPr/>
            <p:nvPr/>
          </p:nvSpPr>
          <p:spPr>
            <a:xfrm>
              <a:off x="3122086"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18"/>
            <p:cNvSpPr/>
            <p:nvPr/>
          </p:nvSpPr>
          <p:spPr>
            <a:xfrm>
              <a:off x="3269986"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18"/>
            <p:cNvSpPr/>
            <p:nvPr/>
          </p:nvSpPr>
          <p:spPr>
            <a:xfrm>
              <a:off x="3417902"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18"/>
            <p:cNvSpPr/>
            <p:nvPr/>
          </p:nvSpPr>
          <p:spPr>
            <a:xfrm>
              <a:off x="3565818"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18"/>
            <p:cNvSpPr/>
            <p:nvPr/>
          </p:nvSpPr>
          <p:spPr>
            <a:xfrm>
              <a:off x="3713719" y="1627048"/>
              <a:ext cx="147963" cy="129448"/>
            </a:xfrm>
            <a:custGeom>
              <a:avLst/>
              <a:gdLst/>
              <a:ahLst/>
              <a:cxnLst/>
              <a:rect l="l" t="t" r="r" b="b"/>
              <a:pathLst>
                <a:path w="9526" h="8334" extrusionOk="0">
                  <a:moveTo>
                    <a:pt x="1" y="0"/>
                  </a:moveTo>
                  <a:lnTo>
                    <a:pt x="1" y="8333"/>
                  </a:lnTo>
                  <a:lnTo>
                    <a:pt x="9525" y="833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18"/>
            <p:cNvSpPr/>
            <p:nvPr/>
          </p:nvSpPr>
          <p:spPr>
            <a:xfrm>
              <a:off x="3861666"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18"/>
            <p:cNvSpPr/>
            <p:nvPr/>
          </p:nvSpPr>
          <p:spPr>
            <a:xfrm>
              <a:off x="4009566"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18"/>
            <p:cNvSpPr/>
            <p:nvPr/>
          </p:nvSpPr>
          <p:spPr>
            <a:xfrm>
              <a:off x="4157482"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18"/>
            <p:cNvSpPr/>
            <p:nvPr/>
          </p:nvSpPr>
          <p:spPr>
            <a:xfrm>
              <a:off x="4305398" y="1627048"/>
              <a:ext cx="147932" cy="129448"/>
            </a:xfrm>
            <a:custGeom>
              <a:avLst/>
              <a:gdLst/>
              <a:ahLst/>
              <a:cxnLst/>
              <a:rect l="l" t="t" r="r" b="b"/>
              <a:pathLst>
                <a:path w="9524"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18"/>
            <p:cNvSpPr/>
            <p:nvPr/>
          </p:nvSpPr>
          <p:spPr>
            <a:xfrm>
              <a:off x="4453314"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18"/>
            <p:cNvSpPr/>
            <p:nvPr/>
          </p:nvSpPr>
          <p:spPr>
            <a:xfrm>
              <a:off x="4601215"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18"/>
            <p:cNvSpPr/>
            <p:nvPr/>
          </p:nvSpPr>
          <p:spPr>
            <a:xfrm>
              <a:off x="2530406"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18"/>
            <p:cNvSpPr/>
            <p:nvPr/>
          </p:nvSpPr>
          <p:spPr>
            <a:xfrm>
              <a:off x="2678322" y="1460633"/>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18"/>
            <p:cNvSpPr/>
            <p:nvPr/>
          </p:nvSpPr>
          <p:spPr>
            <a:xfrm>
              <a:off x="2807755" y="1460633"/>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18"/>
            <p:cNvSpPr/>
            <p:nvPr/>
          </p:nvSpPr>
          <p:spPr>
            <a:xfrm>
              <a:off x="2974170" y="1460633"/>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18"/>
            <p:cNvSpPr/>
            <p:nvPr/>
          </p:nvSpPr>
          <p:spPr>
            <a:xfrm>
              <a:off x="3122086"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18"/>
            <p:cNvSpPr/>
            <p:nvPr/>
          </p:nvSpPr>
          <p:spPr>
            <a:xfrm>
              <a:off x="3269986"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18"/>
            <p:cNvSpPr/>
            <p:nvPr/>
          </p:nvSpPr>
          <p:spPr>
            <a:xfrm>
              <a:off x="3417902"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18"/>
            <p:cNvSpPr/>
            <p:nvPr/>
          </p:nvSpPr>
          <p:spPr>
            <a:xfrm>
              <a:off x="3565818"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18"/>
            <p:cNvSpPr/>
            <p:nvPr/>
          </p:nvSpPr>
          <p:spPr>
            <a:xfrm>
              <a:off x="3713719" y="1460633"/>
              <a:ext cx="147963" cy="166400"/>
            </a:xfrm>
            <a:custGeom>
              <a:avLst/>
              <a:gdLst/>
              <a:ahLst/>
              <a:cxnLst/>
              <a:rect l="l" t="t" r="r" b="b"/>
              <a:pathLst>
                <a:path w="9526" h="10713" extrusionOk="0">
                  <a:moveTo>
                    <a:pt x="1" y="0"/>
                  </a:moveTo>
                  <a:lnTo>
                    <a:pt x="1" y="10713"/>
                  </a:lnTo>
                  <a:lnTo>
                    <a:pt x="9525" y="1071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18"/>
            <p:cNvSpPr/>
            <p:nvPr/>
          </p:nvSpPr>
          <p:spPr>
            <a:xfrm>
              <a:off x="3861666"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18"/>
            <p:cNvSpPr/>
            <p:nvPr/>
          </p:nvSpPr>
          <p:spPr>
            <a:xfrm>
              <a:off x="4009566"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18"/>
            <p:cNvSpPr/>
            <p:nvPr/>
          </p:nvSpPr>
          <p:spPr>
            <a:xfrm>
              <a:off x="4157482"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18"/>
            <p:cNvSpPr/>
            <p:nvPr/>
          </p:nvSpPr>
          <p:spPr>
            <a:xfrm>
              <a:off x="4305398" y="1460633"/>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18"/>
            <p:cNvSpPr/>
            <p:nvPr/>
          </p:nvSpPr>
          <p:spPr>
            <a:xfrm>
              <a:off x="4453314"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18"/>
            <p:cNvSpPr/>
            <p:nvPr/>
          </p:nvSpPr>
          <p:spPr>
            <a:xfrm>
              <a:off x="4601215"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18"/>
            <p:cNvSpPr/>
            <p:nvPr/>
          </p:nvSpPr>
          <p:spPr>
            <a:xfrm>
              <a:off x="2530406"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18"/>
            <p:cNvSpPr/>
            <p:nvPr/>
          </p:nvSpPr>
          <p:spPr>
            <a:xfrm>
              <a:off x="2678322" y="1331201"/>
              <a:ext cx="129448" cy="129448"/>
            </a:xfrm>
            <a:custGeom>
              <a:avLst/>
              <a:gdLst/>
              <a:ahLst/>
              <a:cxnLst/>
              <a:rect l="l" t="t" r="r" b="b"/>
              <a:pathLst>
                <a:path w="8334"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18"/>
            <p:cNvSpPr/>
            <p:nvPr/>
          </p:nvSpPr>
          <p:spPr>
            <a:xfrm>
              <a:off x="2807755" y="1331201"/>
              <a:ext cx="166431" cy="129448"/>
            </a:xfrm>
            <a:custGeom>
              <a:avLst/>
              <a:gdLst/>
              <a:ahLst/>
              <a:cxnLst/>
              <a:rect l="l" t="t" r="r" b="b"/>
              <a:pathLst>
                <a:path w="10715" h="8334" extrusionOk="0">
                  <a:moveTo>
                    <a:pt x="0" y="0"/>
                  </a:moveTo>
                  <a:lnTo>
                    <a:pt x="0" y="8333"/>
                  </a:lnTo>
                  <a:lnTo>
                    <a:pt x="10714" y="833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18"/>
            <p:cNvSpPr/>
            <p:nvPr/>
          </p:nvSpPr>
          <p:spPr>
            <a:xfrm>
              <a:off x="2974170" y="1331201"/>
              <a:ext cx="147932" cy="129448"/>
            </a:xfrm>
            <a:custGeom>
              <a:avLst/>
              <a:gdLst/>
              <a:ahLst/>
              <a:cxnLst/>
              <a:rect l="l" t="t" r="r" b="b"/>
              <a:pathLst>
                <a:path w="9524"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18"/>
            <p:cNvSpPr/>
            <p:nvPr/>
          </p:nvSpPr>
          <p:spPr>
            <a:xfrm>
              <a:off x="3122086"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18"/>
            <p:cNvSpPr/>
            <p:nvPr/>
          </p:nvSpPr>
          <p:spPr>
            <a:xfrm>
              <a:off x="3269986"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18"/>
            <p:cNvSpPr/>
            <p:nvPr/>
          </p:nvSpPr>
          <p:spPr>
            <a:xfrm>
              <a:off x="3417902"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18"/>
            <p:cNvSpPr/>
            <p:nvPr/>
          </p:nvSpPr>
          <p:spPr>
            <a:xfrm>
              <a:off x="3565818"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18"/>
            <p:cNvSpPr/>
            <p:nvPr/>
          </p:nvSpPr>
          <p:spPr>
            <a:xfrm>
              <a:off x="3713719" y="1331201"/>
              <a:ext cx="147963" cy="129448"/>
            </a:xfrm>
            <a:custGeom>
              <a:avLst/>
              <a:gdLst/>
              <a:ahLst/>
              <a:cxnLst/>
              <a:rect l="l" t="t" r="r" b="b"/>
              <a:pathLst>
                <a:path w="9526" h="8334" extrusionOk="0">
                  <a:moveTo>
                    <a:pt x="1" y="0"/>
                  </a:moveTo>
                  <a:lnTo>
                    <a:pt x="1" y="8333"/>
                  </a:lnTo>
                  <a:lnTo>
                    <a:pt x="9525" y="833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18"/>
            <p:cNvSpPr/>
            <p:nvPr/>
          </p:nvSpPr>
          <p:spPr>
            <a:xfrm>
              <a:off x="3861666"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18"/>
            <p:cNvSpPr/>
            <p:nvPr/>
          </p:nvSpPr>
          <p:spPr>
            <a:xfrm>
              <a:off x="4009566"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18"/>
            <p:cNvSpPr/>
            <p:nvPr/>
          </p:nvSpPr>
          <p:spPr>
            <a:xfrm>
              <a:off x="4157482"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18"/>
            <p:cNvSpPr/>
            <p:nvPr/>
          </p:nvSpPr>
          <p:spPr>
            <a:xfrm>
              <a:off x="4305398" y="1331201"/>
              <a:ext cx="147932" cy="129448"/>
            </a:xfrm>
            <a:custGeom>
              <a:avLst/>
              <a:gdLst/>
              <a:ahLst/>
              <a:cxnLst/>
              <a:rect l="l" t="t" r="r" b="b"/>
              <a:pathLst>
                <a:path w="9524"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18"/>
            <p:cNvSpPr/>
            <p:nvPr/>
          </p:nvSpPr>
          <p:spPr>
            <a:xfrm>
              <a:off x="4453314"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18"/>
            <p:cNvSpPr/>
            <p:nvPr/>
          </p:nvSpPr>
          <p:spPr>
            <a:xfrm>
              <a:off x="4601215"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18"/>
            <p:cNvSpPr/>
            <p:nvPr/>
          </p:nvSpPr>
          <p:spPr>
            <a:xfrm>
              <a:off x="2530406"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18"/>
            <p:cNvSpPr/>
            <p:nvPr/>
          </p:nvSpPr>
          <p:spPr>
            <a:xfrm>
              <a:off x="2678322" y="1183285"/>
              <a:ext cx="129448" cy="147932"/>
            </a:xfrm>
            <a:custGeom>
              <a:avLst/>
              <a:gdLst/>
              <a:ahLst/>
              <a:cxnLst/>
              <a:rect l="l" t="t" r="r" b="b"/>
              <a:pathLst>
                <a:path w="8334"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18"/>
            <p:cNvSpPr/>
            <p:nvPr/>
          </p:nvSpPr>
          <p:spPr>
            <a:xfrm>
              <a:off x="2807755" y="1183285"/>
              <a:ext cx="166431" cy="147932"/>
            </a:xfrm>
            <a:custGeom>
              <a:avLst/>
              <a:gdLst/>
              <a:ahLst/>
              <a:cxnLst/>
              <a:rect l="l" t="t" r="r" b="b"/>
              <a:pathLst>
                <a:path w="10715" h="9524" extrusionOk="0">
                  <a:moveTo>
                    <a:pt x="0" y="1"/>
                  </a:moveTo>
                  <a:lnTo>
                    <a:pt x="0" y="9523"/>
                  </a:lnTo>
                  <a:lnTo>
                    <a:pt x="10714" y="9523"/>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18"/>
            <p:cNvSpPr/>
            <p:nvPr/>
          </p:nvSpPr>
          <p:spPr>
            <a:xfrm>
              <a:off x="2974170" y="1183285"/>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18"/>
            <p:cNvSpPr/>
            <p:nvPr/>
          </p:nvSpPr>
          <p:spPr>
            <a:xfrm>
              <a:off x="3122086"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18"/>
            <p:cNvSpPr/>
            <p:nvPr/>
          </p:nvSpPr>
          <p:spPr>
            <a:xfrm>
              <a:off x="3269986"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18"/>
            <p:cNvSpPr/>
            <p:nvPr/>
          </p:nvSpPr>
          <p:spPr>
            <a:xfrm>
              <a:off x="3417902"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18"/>
            <p:cNvSpPr/>
            <p:nvPr/>
          </p:nvSpPr>
          <p:spPr>
            <a:xfrm>
              <a:off x="3565818"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18"/>
            <p:cNvSpPr/>
            <p:nvPr/>
          </p:nvSpPr>
          <p:spPr>
            <a:xfrm>
              <a:off x="3713719" y="1183285"/>
              <a:ext cx="147963" cy="147932"/>
            </a:xfrm>
            <a:custGeom>
              <a:avLst/>
              <a:gdLst/>
              <a:ahLst/>
              <a:cxnLst/>
              <a:rect l="l" t="t" r="r" b="b"/>
              <a:pathLst>
                <a:path w="9526" h="9524" extrusionOk="0">
                  <a:moveTo>
                    <a:pt x="1" y="1"/>
                  </a:moveTo>
                  <a:lnTo>
                    <a:pt x="1" y="9523"/>
                  </a:lnTo>
                  <a:lnTo>
                    <a:pt x="9525" y="9523"/>
                  </a:lnTo>
                  <a:lnTo>
                    <a:pt x="9525"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18"/>
            <p:cNvSpPr/>
            <p:nvPr/>
          </p:nvSpPr>
          <p:spPr>
            <a:xfrm>
              <a:off x="3861666"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18"/>
            <p:cNvSpPr/>
            <p:nvPr/>
          </p:nvSpPr>
          <p:spPr>
            <a:xfrm>
              <a:off x="4009566"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18"/>
            <p:cNvSpPr/>
            <p:nvPr/>
          </p:nvSpPr>
          <p:spPr>
            <a:xfrm>
              <a:off x="4157482"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18"/>
            <p:cNvSpPr/>
            <p:nvPr/>
          </p:nvSpPr>
          <p:spPr>
            <a:xfrm>
              <a:off x="4305398" y="1183285"/>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18"/>
            <p:cNvSpPr/>
            <p:nvPr/>
          </p:nvSpPr>
          <p:spPr>
            <a:xfrm>
              <a:off x="2530406"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18"/>
            <p:cNvSpPr/>
            <p:nvPr/>
          </p:nvSpPr>
          <p:spPr>
            <a:xfrm>
              <a:off x="2678322" y="101690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18"/>
            <p:cNvSpPr/>
            <p:nvPr/>
          </p:nvSpPr>
          <p:spPr>
            <a:xfrm>
              <a:off x="2807755" y="101690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18"/>
            <p:cNvSpPr/>
            <p:nvPr/>
          </p:nvSpPr>
          <p:spPr>
            <a:xfrm>
              <a:off x="2974170" y="101690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18"/>
            <p:cNvSpPr/>
            <p:nvPr/>
          </p:nvSpPr>
          <p:spPr>
            <a:xfrm>
              <a:off x="3122086"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18"/>
            <p:cNvSpPr/>
            <p:nvPr/>
          </p:nvSpPr>
          <p:spPr>
            <a:xfrm>
              <a:off x="3269986"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18"/>
            <p:cNvSpPr/>
            <p:nvPr/>
          </p:nvSpPr>
          <p:spPr>
            <a:xfrm>
              <a:off x="3417902"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18"/>
            <p:cNvSpPr/>
            <p:nvPr/>
          </p:nvSpPr>
          <p:spPr>
            <a:xfrm>
              <a:off x="3565818"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18"/>
            <p:cNvSpPr/>
            <p:nvPr/>
          </p:nvSpPr>
          <p:spPr>
            <a:xfrm>
              <a:off x="3713719" y="1016900"/>
              <a:ext cx="147963" cy="166400"/>
            </a:xfrm>
            <a:custGeom>
              <a:avLst/>
              <a:gdLst/>
              <a:ahLst/>
              <a:cxnLst/>
              <a:rect l="l" t="t" r="r" b="b"/>
              <a:pathLst>
                <a:path w="9526" h="10713" extrusionOk="0">
                  <a:moveTo>
                    <a:pt x="1" y="0"/>
                  </a:moveTo>
                  <a:lnTo>
                    <a:pt x="1" y="10713"/>
                  </a:lnTo>
                  <a:lnTo>
                    <a:pt x="9525" y="1071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18"/>
            <p:cNvSpPr/>
            <p:nvPr/>
          </p:nvSpPr>
          <p:spPr>
            <a:xfrm>
              <a:off x="3861666"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18"/>
            <p:cNvSpPr/>
            <p:nvPr/>
          </p:nvSpPr>
          <p:spPr>
            <a:xfrm>
              <a:off x="4009566"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18"/>
            <p:cNvSpPr/>
            <p:nvPr/>
          </p:nvSpPr>
          <p:spPr>
            <a:xfrm>
              <a:off x="4157482"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18"/>
            <p:cNvSpPr/>
            <p:nvPr/>
          </p:nvSpPr>
          <p:spPr>
            <a:xfrm>
              <a:off x="2530406"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18"/>
            <p:cNvSpPr/>
            <p:nvPr/>
          </p:nvSpPr>
          <p:spPr>
            <a:xfrm>
              <a:off x="2678322" y="887468"/>
              <a:ext cx="129448" cy="129448"/>
            </a:xfrm>
            <a:custGeom>
              <a:avLst/>
              <a:gdLst/>
              <a:ahLst/>
              <a:cxnLst/>
              <a:rect l="l" t="t" r="r" b="b"/>
              <a:pathLst>
                <a:path w="8334" h="8334" extrusionOk="0">
                  <a:moveTo>
                    <a:pt x="0" y="1"/>
                  </a:moveTo>
                  <a:lnTo>
                    <a:pt x="0" y="8333"/>
                  </a:lnTo>
                  <a:lnTo>
                    <a:pt x="8333" y="833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18"/>
            <p:cNvSpPr/>
            <p:nvPr/>
          </p:nvSpPr>
          <p:spPr>
            <a:xfrm>
              <a:off x="2807755" y="887468"/>
              <a:ext cx="166431" cy="129448"/>
            </a:xfrm>
            <a:custGeom>
              <a:avLst/>
              <a:gdLst/>
              <a:ahLst/>
              <a:cxnLst/>
              <a:rect l="l" t="t" r="r" b="b"/>
              <a:pathLst>
                <a:path w="10715" h="8334" extrusionOk="0">
                  <a:moveTo>
                    <a:pt x="0" y="1"/>
                  </a:moveTo>
                  <a:lnTo>
                    <a:pt x="0" y="8333"/>
                  </a:lnTo>
                  <a:lnTo>
                    <a:pt x="10714" y="8333"/>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18"/>
            <p:cNvSpPr/>
            <p:nvPr/>
          </p:nvSpPr>
          <p:spPr>
            <a:xfrm>
              <a:off x="2974170" y="887468"/>
              <a:ext cx="147932" cy="129448"/>
            </a:xfrm>
            <a:custGeom>
              <a:avLst/>
              <a:gdLst/>
              <a:ahLst/>
              <a:cxnLst/>
              <a:rect l="l" t="t" r="r" b="b"/>
              <a:pathLst>
                <a:path w="9524"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18"/>
            <p:cNvSpPr/>
            <p:nvPr/>
          </p:nvSpPr>
          <p:spPr>
            <a:xfrm>
              <a:off x="3122086"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18"/>
            <p:cNvSpPr/>
            <p:nvPr/>
          </p:nvSpPr>
          <p:spPr>
            <a:xfrm>
              <a:off x="3269986"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18"/>
            <p:cNvSpPr/>
            <p:nvPr/>
          </p:nvSpPr>
          <p:spPr>
            <a:xfrm>
              <a:off x="3417902"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18"/>
            <p:cNvSpPr/>
            <p:nvPr/>
          </p:nvSpPr>
          <p:spPr>
            <a:xfrm>
              <a:off x="3565818"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18"/>
            <p:cNvSpPr/>
            <p:nvPr/>
          </p:nvSpPr>
          <p:spPr>
            <a:xfrm>
              <a:off x="3713719" y="887468"/>
              <a:ext cx="147963" cy="129448"/>
            </a:xfrm>
            <a:custGeom>
              <a:avLst/>
              <a:gdLst/>
              <a:ahLst/>
              <a:cxnLst/>
              <a:rect l="l" t="t" r="r" b="b"/>
              <a:pathLst>
                <a:path w="9526" h="8334" extrusionOk="0">
                  <a:moveTo>
                    <a:pt x="1" y="1"/>
                  </a:moveTo>
                  <a:lnTo>
                    <a:pt x="1" y="8333"/>
                  </a:lnTo>
                  <a:lnTo>
                    <a:pt x="9525" y="8333"/>
                  </a:lnTo>
                  <a:lnTo>
                    <a:pt x="9525"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18"/>
            <p:cNvSpPr/>
            <p:nvPr/>
          </p:nvSpPr>
          <p:spPr>
            <a:xfrm>
              <a:off x="3861666"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18"/>
            <p:cNvSpPr/>
            <p:nvPr/>
          </p:nvSpPr>
          <p:spPr>
            <a:xfrm>
              <a:off x="4009566"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18"/>
            <p:cNvSpPr/>
            <p:nvPr/>
          </p:nvSpPr>
          <p:spPr>
            <a:xfrm>
              <a:off x="4157482"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8"/>
            <p:cNvSpPr/>
            <p:nvPr/>
          </p:nvSpPr>
          <p:spPr>
            <a:xfrm>
              <a:off x="2530406" y="739552"/>
              <a:ext cx="147932" cy="147932"/>
            </a:xfrm>
            <a:custGeom>
              <a:avLst/>
              <a:gdLst/>
              <a:ahLst/>
              <a:cxnLst/>
              <a:rect l="l" t="t" r="r" b="b"/>
              <a:pathLst>
                <a:path w="9524" h="9524" extrusionOk="0">
                  <a:moveTo>
                    <a:pt x="1" y="1"/>
                  </a:moveTo>
                  <a:lnTo>
                    <a:pt x="1"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8"/>
            <p:cNvSpPr/>
            <p:nvPr/>
          </p:nvSpPr>
          <p:spPr>
            <a:xfrm>
              <a:off x="2678322" y="739552"/>
              <a:ext cx="129448" cy="147932"/>
            </a:xfrm>
            <a:custGeom>
              <a:avLst/>
              <a:gdLst/>
              <a:ahLst/>
              <a:cxnLst/>
              <a:rect l="l" t="t" r="r" b="b"/>
              <a:pathLst>
                <a:path w="8334" h="9524" extrusionOk="0">
                  <a:moveTo>
                    <a:pt x="0" y="1"/>
                  </a:moveTo>
                  <a:lnTo>
                    <a:pt x="0" y="9524"/>
                  </a:lnTo>
                  <a:lnTo>
                    <a:pt x="8333" y="952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8"/>
            <p:cNvSpPr/>
            <p:nvPr/>
          </p:nvSpPr>
          <p:spPr>
            <a:xfrm>
              <a:off x="2807755" y="739552"/>
              <a:ext cx="166431" cy="147932"/>
            </a:xfrm>
            <a:custGeom>
              <a:avLst/>
              <a:gdLst/>
              <a:ahLst/>
              <a:cxnLst/>
              <a:rect l="l" t="t" r="r" b="b"/>
              <a:pathLst>
                <a:path w="10715" h="9524" extrusionOk="0">
                  <a:moveTo>
                    <a:pt x="0" y="1"/>
                  </a:moveTo>
                  <a:lnTo>
                    <a:pt x="0" y="9524"/>
                  </a:lnTo>
                  <a:lnTo>
                    <a:pt x="10714" y="9524"/>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8"/>
            <p:cNvSpPr/>
            <p:nvPr/>
          </p:nvSpPr>
          <p:spPr>
            <a:xfrm>
              <a:off x="2974170" y="739552"/>
              <a:ext cx="147932" cy="147932"/>
            </a:xfrm>
            <a:custGeom>
              <a:avLst/>
              <a:gdLst/>
              <a:ahLst/>
              <a:cxnLst/>
              <a:rect l="l" t="t" r="r" b="b"/>
              <a:pathLst>
                <a:path w="9524"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8"/>
            <p:cNvSpPr/>
            <p:nvPr/>
          </p:nvSpPr>
          <p:spPr>
            <a:xfrm>
              <a:off x="3122086"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8"/>
            <p:cNvSpPr/>
            <p:nvPr/>
          </p:nvSpPr>
          <p:spPr>
            <a:xfrm>
              <a:off x="3269986"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8"/>
            <p:cNvSpPr/>
            <p:nvPr/>
          </p:nvSpPr>
          <p:spPr>
            <a:xfrm>
              <a:off x="3417902" y="739552"/>
              <a:ext cx="147932" cy="147932"/>
            </a:xfrm>
            <a:custGeom>
              <a:avLst/>
              <a:gdLst/>
              <a:ahLst/>
              <a:cxnLst/>
              <a:rect l="l" t="t" r="r" b="b"/>
              <a:pathLst>
                <a:path w="9524" h="9524" extrusionOk="0">
                  <a:moveTo>
                    <a:pt x="1" y="1"/>
                  </a:moveTo>
                  <a:lnTo>
                    <a:pt x="1"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8"/>
            <p:cNvSpPr/>
            <p:nvPr/>
          </p:nvSpPr>
          <p:spPr>
            <a:xfrm>
              <a:off x="3565818"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8"/>
            <p:cNvSpPr/>
            <p:nvPr/>
          </p:nvSpPr>
          <p:spPr>
            <a:xfrm>
              <a:off x="3713719" y="739552"/>
              <a:ext cx="147963" cy="147932"/>
            </a:xfrm>
            <a:custGeom>
              <a:avLst/>
              <a:gdLst/>
              <a:ahLst/>
              <a:cxnLst/>
              <a:rect l="l" t="t" r="r" b="b"/>
              <a:pathLst>
                <a:path w="9526" h="9524" extrusionOk="0">
                  <a:moveTo>
                    <a:pt x="1" y="1"/>
                  </a:moveTo>
                  <a:lnTo>
                    <a:pt x="1" y="9524"/>
                  </a:lnTo>
                  <a:lnTo>
                    <a:pt x="9525" y="9524"/>
                  </a:lnTo>
                  <a:lnTo>
                    <a:pt x="9525"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8"/>
            <p:cNvSpPr/>
            <p:nvPr/>
          </p:nvSpPr>
          <p:spPr>
            <a:xfrm>
              <a:off x="3861666"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8"/>
            <p:cNvSpPr/>
            <p:nvPr/>
          </p:nvSpPr>
          <p:spPr>
            <a:xfrm>
              <a:off x="4009566"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8"/>
            <p:cNvSpPr/>
            <p:nvPr/>
          </p:nvSpPr>
          <p:spPr>
            <a:xfrm>
              <a:off x="2530406" y="573137"/>
              <a:ext cx="147932" cy="166431"/>
            </a:xfrm>
            <a:custGeom>
              <a:avLst/>
              <a:gdLst/>
              <a:ahLst/>
              <a:cxnLst/>
              <a:rect l="l" t="t" r="r" b="b"/>
              <a:pathLst>
                <a:path w="9524" h="10715" extrusionOk="0">
                  <a:moveTo>
                    <a:pt x="1" y="1"/>
                  </a:moveTo>
                  <a:lnTo>
                    <a:pt x="1"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8"/>
            <p:cNvSpPr/>
            <p:nvPr/>
          </p:nvSpPr>
          <p:spPr>
            <a:xfrm>
              <a:off x="2678322" y="573137"/>
              <a:ext cx="129448" cy="166431"/>
            </a:xfrm>
            <a:custGeom>
              <a:avLst/>
              <a:gdLst/>
              <a:ahLst/>
              <a:cxnLst/>
              <a:rect l="l" t="t" r="r" b="b"/>
              <a:pathLst>
                <a:path w="8334" h="10715" extrusionOk="0">
                  <a:moveTo>
                    <a:pt x="0" y="1"/>
                  </a:moveTo>
                  <a:lnTo>
                    <a:pt x="0" y="10715"/>
                  </a:lnTo>
                  <a:lnTo>
                    <a:pt x="8333" y="10715"/>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8"/>
            <p:cNvSpPr/>
            <p:nvPr/>
          </p:nvSpPr>
          <p:spPr>
            <a:xfrm>
              <a:off x="2807755" y="573137"/>
              <a:ext cx="166431" cy="166431"/>
            </a:xfrm>
            <a:custGeom>
              <a:avLst/>
              <a:gdLst/>
              <a:ahLst/>
              <a:cxnLst/>
              <a:rect l="l" t="t" r="r" b="b"/>
              <a:pathLst>
                <a:path w="10715" h="10715" extrusionOk="0">
                  <a:moveTo>
                    <a:pt x="0" y="1"/>
                  </a:moveTo>
                  <a:lnTo>
                    <a:pt x="0" y="10715"/>
                  </a:lnTo>
                  <a:lnTo>
                    <a:pt x="10714" y="10715"/>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8"/>
            <p:cNvSpPr/>
            <p:nvPr/>
          </p:nvSpPr>
          <p:spPr>
            <a:xfrm>
              <a:off x="2974170" y="573137"/>
              <a:ext cx="147932" cy="166431"/>
            </a:xfrm>
            <a:custGeom>
              <a:avLst/>
              <a:gdLst/>
              <a:ahLst/>
              <a:cxnLst/>
              <a:rect l="l" t="t" r="r" b="b"/>
              <a:pathLst>
                <a:path w="9524" h="10715" extrusionOk="0">
                  <a:moveTo>
                    <a:pt x="0" y="1"/>
                  </a:moveTo>
                  <a:lnTo>
                    <a:pt x="0"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8"/>
            <p:cNvSpPr/>
            <p:nvPr/>
          </p:nvSpPr>
          <p:spPr>
            <a:xfrm>
              <a:off x="3122086" y="573137"/>
              <a:ext cx="147916" cy="166431"/>
            </a:xfrm>
            <a:custGeom>
              <a:avLst/>
              <a:gdLst/>
              <a:ahLst/>
              <a:cxnLst/>
              <a:rect l="l" t="t" r="r" b="b"/>
              <a:pathLst>
                <a:path w="9523" h="10715" extrusionOk="0">
                  <a:moveTo>
                    <a:pt x="0" y="1"/>
                  </a:moveTo>
                  <a:lnTo>
                    <a:pt x="0"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8"/>
            <p:cNvSpPr/>
            <p:nvPr/>
          </p:nvSpPr>
          <p:spPr>
            <a:xfrm>
              <a:off x="3269986" y="573137"/>
              <a:ext cx="147932" cy="166431"/>
            </a:xfrm>
            <a:custGeom>
              <a:avLst/>
              <a:gdLst/>
              <a:ahLst/>
              <a:cxnLst/>
              <a:rect l="l" t="t" r="r" b="b"/>
              <a:pathLst>
                <a:path w="9524" h="10715" extrusionOk="0">
                  <a:moveTo>
                    <a:pt x="1" y="1"/>
                  </a:moveTo>
                  <a:lnTo>
                    <a:pt x="1" y="10715"/>
                  </a:lnTo>
                  <a:lnTo>
                    <a:pt x="9524" y="10715"/>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8"/>
            <p:cNvSpPr/>
            <p:nvPr/>
          </p:nvSpPr>
          <p:spPr>
            <a:xfrm>
              <a:off x="3417902" y="573137"/>
              <a:ext cx="147932" cy="166431"/>
            </a:xfrm>
            <a:custGeom>
              <a:avLst/>
              <a:gdLst/>
              <a:ahLst/>
              <a:cxnLst/>
              <a:rect l="l" t="t" r="r" b="b"/>
              <a:pathLst>
                <a:path w="9524" h="10715" extrusionOk="0">
                  <a:moveTo>
                    <a:pt x="1" y="1"/>
                  </a:moveTo>
                  <a:lnTo>
                    <a:pt x="1"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8"/>
            <p:cNvSpPr/>
            <p:nvPr/>
          </p:nvSpPr>
          <p:spPr>
            <a:xfrm>
              <a:off x="2530406" y="443705"/>
              <a:ext cx="147932" cy="129448"/>
            </a:xfrm>
            <a:custGeom>
              <a:avLst/>
              <a:gdLst/>
              <a:ahLst/>
              <a:cxnLst/>
              <a:rect l="l" t="t" r="r" b="b"/>
              <a:pathLst>
                <a:path w="9524" h="8334" extrusionOk="0">
                  <a:moveTo>
                    <a:pt x="1" y="1"/>
                  </a:moveTo>
                  <a:lnTo>
                    <a:pt x="1"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8"/>
            <p:cNvSpPr/>
            <p:nvPr/>
          </p:nvSpPr>
          <p:spPr>
            <a:xfrm>
              <a:off x="2678322" y="443705"/>
              <a:ext cx="129448" cy="129448"/>
            </a:xfrm>
            <a:custGeom>
              <a:avLst/>
              <a:gdLst/>
              <a:ahLst/>
              <a:cxnLst/>
              <a:rect l="l" t="t" r="r" b="b"/>
              <a:pathLst>
                <a:path w="8334" h="8334" extrusionOk="0">
                  <a:moveTo>
                    <a:pt x="0" y="1"/>
                  </a:moveTo>
                  <a:lnTo>
                    <a:pt x="0" y="8334"/>
                  </a:lnTo>
                  <a:lnTo>
                    <a:pt x="8333" y="833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8"/>
            <p:cNvSpPr/>
            <p:nvPr/>
          </p:nvSpPr>
          <p:spPr>
            <a:xfrm>
              <a:off x="2807755" y="443705"/>
              <a:ext cx="166431" cy="129448"/>
            </a:xfrm>
            <a:custGeom>
              <a:avLst/>
              <a:gdLst/>
              <a:ahLst/>
              <a:cxnLst/>
              <a:rect l="l" t="t" r="r" b="b"/>
              <a:pathLst>
                <a:path w="10715" h="8334" extrusionOk="0">
                  <a:moveTo>
                    <a:pt x="0" y="1"/>
                  </a:moveTo>
                  <a:lnTo>
                    <a:pt x="0" y="8334"/>
                  </a:lnTo>
                  <a:lnTo>
                    <a:pt x="10714" y="8334"/>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8"/>
            <p:cNvSpPr/>
            <p:nvPr/>
          </p:nvSpPr>
          <p:spPr>
            <a:xfrm>
              <a:off x="2974170" y="443705"/>
              <a:ext cx="147932" cy="129448"/>
            </a:xfrm>
            <a:custGeom>
              <a:avLst/>
              <a:gdLst/>
              <a:ahLst/>
              <a:cxnLst/>
              <a:rect l="l" t="t" r="r" b="b"/>
              <a:pathLst>
                <a:path w="9524" h="8334" extrusionOk="0">
                  <a:moveTo>
                    <a:pt x="0" y="1"/>
                  </a:moveTo>
                  <a:lnTo>
                    <a:pt x="0"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8"/>
            <p:cNvSpPr/>
            <p:nvPr/>
          </p:nvSpPr>
          <p:spPr>
            <a:xfrm>
              <a:off x="3122086" y="443705"/>
              <a:ext cx="147916" cy="129448"/>
            </a:xfrm>
            <a:custGeom>
              <a:avLst/>
              <a:gdLst/>
              <a:ahLst/>
              <a:cxnLst/>
              <a:rect l="l" t="t" r="r" b="b"/>
              <a:pathLst>
                <a:path w="9523" h="8334" extrusionOk="0">
                  <a:moveTo>
                    <a:pt x="0" y="1"/>
                  </a:moveTo>
                  <a:lnTo>
                    <a:pt x="0"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8"/>
            <p:cNvSpPr/>
            <p:nvPr/>
          </p:nvSpPr>
          <p:spPr>
            <a:xfrm>
              <a:off x="3269986" y="443705"/>
              <a:ext cx="147932" cy="129448"/>
            </a:xfrm>
            <a:custGeom>
              <a:avLst/>
              <a:gdLst/>
              <a:ahLst/>
              <a:cxnLst/>
              <a:rect l="l" t="t" r="r" b="b"/>
              <a:pathLst>
                <a:path w="9524" h="8334" extrusionOk="0">
                  <a:moveTo>
                    <a:pt x="1" y="1"/>
                  </a:moveTo>
                  <a:lnTo>
                    <a:pt x="1" y="8334"/>
                  </a:lnTo>
                  <a:lnTo>
                    <a:pt x="9524" y="833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8"/>
            <p:cNvSpPr/>
            <p:nvPr/>
          </p:nvSpPr>
          <p:spPr>
            <a:xfrm>
              <a:off x="3417902" y="443705"/>
              <a:ext cx="147932" cy="129448"/>
            </a:xfrm>
            <a:custGeom>
              <a:avLst/>
              <a:gdLst/>
              <a:ahLst/>
              <a:cxnLst/>
              <a:rect l="l" t="t" r="r" b="b"/>
              <a:pathLst>
                <a:path w="9524" h="8334" extrusionOk="0">
                  <a:moveTo>
                    <a:pt x="1" y="1"/>
                  </a:moveTo>
                  <a:lnTo>
                    <a:pt x="1"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8"/>
            <p:cNvSpPr/>
            <p:nvPr/>
          </p:nvSpPr>
          <p:spPr>
            <a:xfrm>
              <a:off x="2530406" y="27732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8"/>
            <p:cNvSpPr/>
            <p:nvPr/>
          </p:nvSpPr>
          <p:spPr>
            <a:xfrm>
              <a:off x="2678322" y="27732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8"/>
            <p:cNvSpPr/>
            <p:nvPr/>
          </p:nvSpPr>
          <p:spPr>
            <a:xfrm>
              <a:off x="2807755" y="27732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8"/>
            <p:cNvSpPr/>
            <p:nvPr/>
          </p:nvSpPr>
          <p:spPr>
            <a:xfrm>
              <a:off x="2974170" y="27732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8"/>
            <p:cNvSpPr/>
            <p:nvPr/>
          </p:nvSpPr>
          <p:spPr>
            <a:xfrm>
              <a:off x="3122086" y="27732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8"/>
            <p:cNvSpPr/>
            <p:nvPr/>
          </p:nvSpPr>
          <p:spPr>
            <a:xfrm>
              <a:off x="3269986" y="27732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8"/>
            <p:cNvSpPr/>
            <p:nvPr/>
          </p:nvSpPr>
          <p:spPr>
            <a:xfrm>
              <a:off x="2530406" y="129404"/>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8"/>
            <p:cNvSpPr/>
            <p:nvPr/>
          </p:nvSpPr>
          <p:spPr>
            <a:xfrm>
              <a:off x="2678322" y="129404"/>
              <a:ext cx="129448" cy="147932"/>
            </a:xfrm>
            <a:custGeom>
              <a:avLst/>
              <a:gdLst/>
              <a:ahLst/>
              <a:cxnLst/>
              <a:rect l="l" t="t" r="r" b="b"/>
              <a:pathLst>
                <a:path w="8334"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8"/>
            <p:cNvSpPr/>
            <p:nvPr/>
          </p:nvSpPr>
          <p:spPr>
            <a:xfrm>
              <a:off x="2807755" y="129404"/>
              <a:ext cx="166431" cy="147932"/>
            </a:xfrm>
            <a:custGeom>
              <a:avLst/>
              <a:gdLst/>
              <a:ahLst/>
              <a:cxnLst/>
              <a:rect l="l" t="t" r="r" b="b"/>
              <a:pathLst>
                <a:path w="10715" h="9524" extrusionOk="0">
                  <a:moveTo>
                    <a:pt x="0" y="1"/>
                  </a:moveTo>
                  <a:lnTo>
                    <a:pt x="0" y="9523"/>
                  </a:lnTo>
                  <a:lnTo>
                    <a:pt x="10714" y="9523"/>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8"/>
            <p:cNvSpPr/>
            <p:nvPr/>
          </p:nvSpPr>
          <p:spPr>
            <a:xfrm>
              <a:off x="2974170" y="129404"/>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8"/>
            <p:cNvSpPr/>
            <p:nvPr/>
          </p:nvSpPr>
          <p:spPr>
            <a:xfrm>
              <a:off x="3122086" y="129404"/>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8"/>
            <p:cNvSpPr/>
            <p:nvPr/>
          </p:nvSpPr>
          <p:spPr>
            <a:xfrm>
              <a:off x="2530406" y="-12"/>
              <a:ext cx="147932" cy="129432"/>
            </a:xfrm>
            <a:custGeom>
              <a:avLst/>
              <a:gdLst/>
              <a:ahLst/>
              <a:cxnLst/>
              <a:rect l="l" t="t" r="r" b="b"/>
              <a:pathLst>
                <a:path w="9524" h="8333"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8"/>
            <p:cNvSpPr/>
            <p:nvPr/>
          </p:nvSpPr>
          <p:spPr>
            <a:xfrm>
              <a:off x="2678322" y="-12"/>
              <a:ext cx="129448" cy="129432"/>
            </a:xfrm>
            <a:custGeom>
              <a:avLst/>
              <a:gdLst/>
              <a:ahLst/>
              <a:cxnLst/>
              <a:rect l="l" t="t" r="r" b="b"/>
              <a:pathLst>
                <a:path w="8334" h="8333"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8"/>
            <p:cNvSpPr/>
            <p:nvPr/>
          </p:nvSpPr>
          <p:spPr>
            <a:xfrm>
              <a:off x="2807755" y="-12"/>
              <a:ext cx="166431" cy="129432"/>
            </a:xfrm>
            <a:custGeom>
              <a:avLst/>
              <a:gdLst/>
              <a:ahLst/>
              <a:cxnLst/>
              <a:rect l="l" t="t" r="r" b="b"/>
              <a:pathLst>
                <a:path w="10715" h="8333" extrusionOk="0">
                  <a:moveTo>
                    <a:pt x="0" y="0"/>
                  </a:moveTo>
                  <a:lnTo>
                    <a:pt x="0" y="8333"/>
                  </a:lnTo>
                  <a:lnTo>
                    <a:pt x="10714" y="833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8"/>
            <p:cNvSpPr/>
            <p:nvPr/>
          </p:nvSpPr>
          <p:spPr>
            <a:xfrm>
              <a:off x="2974170" y="-12"/>
              <a:ext cx="147932" cy="129432"/>
            </a:xfrm>
            <a:custGeom>
              <a:avLst/>
              <a:gdLst/>
              <a:ahLst/>
              <a:cxnLst/>
              <a:rect l="l" t="t" r="r" b="b"/>
              <a:pathLst>
                <a:path w="9524" h="8333"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7" name="Google Shape;2987;p18"/>
          <p:cNvSpPr txBox="1">
            <a:spLocks noGrp="1"/>
          </p:cNvSpPr>
          <p:nvPr>
            <p:ph type="title"/>
          </p:nvPr>
        </p:nvSpPr>
        <p:spPr>
          <a:xfrm>
            <a:off x="1334700" y="1601125"/>
            <a:ext cx="6474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988" name="Google Shape;2988;p18"/>
          <p:cNvSpPr txBox="1">
            <a:spLocks noGrp="1"/>
          </p:cNvSpPr>
          <p:nvPr>
            <p:ph type="title" idx="2" hasCustomPrompt="1"/>
          </p:nvPr>
        </p:nvSpPr>
        <p:spPr>
          <a:xfrm>
            <a:off x="311700" y="1106125"/>
            <a:ext cx="8520600" cy="711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989" name="Google Shape;2989;p18"/>
          <p:cNvSpPr txBox="1">
            <a:spLocks noGrp="1"/>
          </p:cNvSpPr>
          <p:nvPr>
            <p:ph type="subTitle" idx="1"/>
          </p:nvPr>
        </p:nvSpPr>
        <p:spPr>
          <a:xfrm>
            <a:off x="1753050" y="2370125"/>
            <a:ext cx="5637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2990" name="Google Shape;2990;p18"/>
          <p:cNvGrpSpPr/>
          <p:nvPr/>
        </p:nvGrpSpPr>
        <p:grpSpPr>
          <a:xfrm>
            <a:off x="0" y="1474590"/>
            <a:ext cx="9144000" cy="3853085"/>
            <a:chOff x="0" y="1474590"/>
            <a:chExt cx="9144000" cy="3853085"/>
          </a:xfrm>
        </p:grpSpPr>
        <p:sp>
          <p:nvSpPr>
            <p:cNvPr id="2991" name="Google Shape;2991;p18"/>
            <p:cNvSpPr/>
            <p:nvPr/>
          </p:nvSpPr>
          <p:spPr>
            <a:xfrm>
              <a:off x="0" y="4025575"/>
              <a:ext cx="9144000" cy="5670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8"/>
            <p:cNvSpPr/>
            <p:nvPr/>
          </p:nvSpPr>
          <p:spPr>
            <a:xfrm>
              <a:off x="0" y="4598775"/>
              <a:ext cx="9144000" cy="1557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8"/>
            <p:cNvSpPr/>
            <p:nvPr/>
          </p:nvSpPr>
          <p:spPr>
            <a:xfrm>
              <a:off x="0" y="4760675"/>
              <a:ext cx="9144000" cy="5670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8"/>
            <p:cNvSpPr/>
            <p:nvPr/>
          </p:nvSpPr>
          <p:spPr>
            <a:xfrm>
              <a:off x="0" y="1475275"/>
              <a:ext cx="1611600" cy="5670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8"/>
            <p:cNvSpPr/>
            <p:nvPr/>
          </p:nvSpPr>
          <p:spPr>
            <a:xfrm>
              <a:off x="0" y="2048475"/>
              <a:ext cx="1611600" cy="1557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8"/>
            <p:cNvSpPr/>
            <p:nvPr/>
          </p:nvSpPr>
          <p:spPr>
            <a:xfrm>
              <a:off x="0" y="2204175"/>
              <a:ext cx="1611600" cy="18213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7" name="Google Shape;2997;p18"/>
            <p:cNvGrpSpPr/>
            <p:nvPr/>
          </p:nvGrpSpPr>
          <p:grpSpPr>
            <a:xfrm>
              <a:off x="514651" y="1474590"/>
              <a:ext cx="582277" cy="2550888"/>
              <a:chOff x="573900" y="1154950"/>
              <a:chExt cx="538000" cy="2396100"/>
            </a:xfrm>
          </p:grpSpPr>
          <p:sp>
            <p:nvSpPr>
              <p:cNvPr id="2998" name="Google Shape;2998;p18"/>
              <p:cNvSpPr/>
              <p:nvPr/>
            </p:nvSpPr>
            <p:spPr>
              <a:xfrm>
                <a:off x="573900" y="1154950"/>
                <a:ext cx="71700" cy="2396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8"/>
              <p:cNvSpPr/>
              <p:nvPr/>
            </p:nvSpPr>
            <p:spPr>
              <a:xfrm>
                <a:off x="1040200" y="1154950"/>
                <a:ext cx="71700" cy="2396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8"/>
              <p:cNvSpPr/>
              <p:nvPr/>
            </p:nvSpPr>
            <p:spPr>
              <a:xfrm>
                <a:off x="595400" y="1377388"/>
                <a:ext cx="477000" cy="68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8"/>
              <p:cNvSpPr/>
              <p:nvPr/>
            </p:nvSpPr>
            <p:spPr>
              <a:xfrm>
                <a:off x="595400" y="1754013"/>
                <a:ext cx="477000" cy="68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8"/>
              <p:cNvSpPr/>
              <p:nvPr/>
            </p:nvSpPr>
            <p:spPr>
              <a:xfrm>
                <a:off x="613325" y="2130638"/>
                <a:ext cx="477000" cy="68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8"/>
              <p:cNvSpPr/>
              <p:nvPr/>
            </p:nvSpPr>
            <p:spPr>
              <a:xfrm>
                <a:off x="595400" y="2507263"/>
                <a:ext cx="477000" cy="68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8"/>
              <p:cNvSpPr/>
              <p:nvPr/>
            </p:nvSpPr>
            <p:spPr>
              <a:xfrm>
                <a:off x="595400" y="2883888"/>
                <a:ext cx="477000" cy="68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8"/>
              <p:cNvSpPr/>
              <p:nvPr/>
            </p:nvSpPr>
            <p:spPr>
              <a:xfrm>
                <a:off x="613325" y="3260513"/>
                <a:ext cx="477000" cy="68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30210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solidFill>
          <a:schemeClr val="accent6"/>
        </a:solidFill>
        <a:effectLst/>
      </p:bgPr>
    </p:bg>
    <p:spTree>
      <p:nvGrpSpPr>
        <p:cNvPr id="1" name="Shape 3016"/>
        <p:cNvGrpSpPr/>
        <p:nvPr/>
      </p:nvGrpSpPr>
      <p:grpSpPr>
        <a:xfrm>
          <a:off x="0" y="0"/>
          <a:ext cx="0" cy="0"/>
          <a:chOff x="0" y="0"/>
          <a:chExt cx="0" cy="0"/>
        </a:xfrm>
      </p:grpSpPr>
      <p:sp>
        <p:nvSpPr>
          <p:cNvPr id="3017" name="Google Shape;3017;p20"/>
          <p:cNvSpPr txBox="1">
            <a:spLocks noGrp="1"/>
          </p:cNvSpPr>
          <p:nvPr>
            <p:ph type="title"/>
          </p:nvPr>
        </p:nvSpPr>
        <p:spPr>
          <a:xfrm>
            <a:off x="1334700" y="1601125"/>
            <a:ext cx="6474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018" name="Google Shape;3018;p20"/>
          <p:cNvSpPr txBox="1">
            <a:spLocks noGrp="1"/>
          </p:cNvSpPr>
          <p:nvPr>
            <p:ph type="title" idx="2" hasCustomPrompt="1"/>
          </p:nvPr>
        </p:nvSpPr>
        <p:spPr>
          <a:xfrm>
            <a:off x="311700" y="1106125"/>
            <a:ext cx="8520600" cy="711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019" name="Google Shape;3019;p20"/>
          <p:cNvSpPr txBox="1">
            <a:spLocks noGrp="1"/>
          </p:cNvSpPr>
          <p:nvPr>
            <p:ph type="subTitle" idx="1"/>
          </p:nvPr>
        </p:nvSpPr>
        <p:spPr>
          <a:xfrm>
            <a:off x="1753050" y="2370125"/>
            <a:ext cx="5637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3020" name="Google Shape;3020;p20"/>
          <p:cNvGrpSpPr/>
          <p:nvPr/>
        </p:nvGrpSpPr>
        <p:grpSpPr>
          <a:xfrm>
            <a:off x="1849188" y="277203"/>
            <a:ext cx="1443946" cy="721968"/>
            <a:chOff x="311697" y="-12"/>
            <a:chExt cx="4437449" cy="2218709"/>
          </a:xfrm>
        </p:grpSpPr>
        <p:sp>
          <p:nvSpPr>
            <p:cNvPr id="3021" name="Google Shape;3021;p20"/>
            <p:cNvSpPr/>
            <p:nvPr/>
          </p:nvSpPr>
          <p:spPr>
            <a:xfrm>
              <a:off x="2400974" y="2070781"/>
              <a:ext cx="129448" cy="147916"/>
            </a:xfrm>
            <a:custGeom>
              <a:avLst/>
              <a:gdLst/>
              <a:ahLst/>
              <a:cxnLst/>
              <a:rect l="l" t="t" r="r" b="b"/>
              <a:pathLst>
                <a:path w="8334" h="9523" extrusionOk="0">
                  <a:moveTo>
                    <a:pt x="1" y="0"/>
                  </a:moveTo>
                  <a:lnTo>
                    <a:pt x="1" y="9523"/>
                  </a:lnTo>
                  <a:lnTo>
                    <a:pt x="8334" y="952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20"/>
            <p:cNvSpPr/>
            <p:nvPr/>
          </p:nvSpPr>
          <p:spPr>
            <a:xfrm>
              <a:off x="2253074"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20"/>
            <p:cNvSpPr/>
            <p:nvPr/>
          </p:nvSpPr>
          <p:spPr>
            <a:xfrm>
              <a:off x="2086674" y="2070781"/>
              <a:ext cx="166415" cy="147916"/>
            </a:xfrm>
            <a:custGeom>
              <a:avLst/>
              <a:gdLst/>
              <a:ahLst/>
              <a:cxnLst/>
              <a:rect l="l" t="t" r="r" b="b"/>
              <a:pathLst>
                <a:path w="10714" h="9523" extrusionOk="0">
                  <a:moveTo>
                    <a:pt x="1" y="0"/>
                  </a:moveTo>
                  <a:lnTo>
                    <a:pt x="1"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0"/>
            <p:cNvSpPr/>
            <p:nvPr/>
          </p:nvSpPr>
          <p:spPr>
            <a:xfrm>
              <a:off x="1957242" y="2070781"/>
              <a:ext cx="129448" cy="147916"/>
            </a:xfrm>
            <a:custGeom>
              <a:avLst/>
              <a:gdLst/>
              <a:ahLst/>
              <a:cxnLst/>
              <a:rect l="l" t="t" r="r" b="b"/>
              <a:pathLst>
                <a:path w="8334" h="9523" extrusionOk="0">
                  <a:moveTo>
                    <a:pt x="1" y="0"/>
                  </a:moveTo>
                  <a:lnTo>
                    <a:pt x="1" y="9523"/>
                  </a:lnTo>
                  <a:lnTo>
                    <a:pt x="8334" y="952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0"/>
            <p:cNvSpPr/>
            <p:nvPr/>
          </p:nvSpPr>
          <p:spPr>
            <a:xfrm>
              <a:off x="1790857" y="2070781"/>
              <a:ext cx="166400" cy="147916"/>
            </a:xfrm>
            <a:custGeom>
              <a:avLst/>
              <a:gdLst/>
              <a:ahLst/>
              <a:cxnLst/>
              <a:rect l="l" t="t" r="r" b="b"/>
              <a:pathLst>
                <a:path w="10713" h="9523" extrusionOk="0">
                  <a:moveTo>
                    <a:pt x="0" y="0"/>
                  </a:moveTo>
                  <a:lnTo>
                    <a:pt x="0"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20"/>
            <p:cNvSpPr/>
            <p:nvPr/>
          </p:nvSpPr>
          <p:spPr>
            <a:xfrm>
              <a:off x="1642910"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20"/>
            <p:cNvSpPr/>
            <p:nvPr/>
          </p:nvSpPr>
          <p:spPr>
            <a:xfrm>
              <a:off x="1513494" y="2070781"/>
              <a:ext cx="129432" cy="147916"/>
            </a:xfrm>
            <a:custGeom>
              <a:avLst/>
              <a:gdLst/>
              <a:ahLst/>
              <a:cxnLst/>
              <a:rect l="l" t="t" r="r" b="b"/>
              <a:pathLst>
                <a:path w="8333"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20"/>
            <p:cNvSpPr/>
            <p:nvPr/>
          </p:nvSpPr>
          <p:spPr>
            <a:xfrm>
              <a:off x="1347094" y="2070781"/>
              <a:ext cx="166415" cy="147916"/>
            </a:xfrm>
            <a:custGeom>
              <a:avLst/>
              <a:gdLst/>
              <a:ahLst/>
              <a:cxnLst/>
              <a:rect l="l" t="t" r="r" b="b"/>
              <a:pathLst>
                <a:path w="10714" h="9523" extrusionOk="0">
                  <a:moveTo>
                    <a:pt x="1" y="0"/>
                  </a:moveTo>
                  <a:lnTo>
                    <a:pt x="1"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20"/>
            <p:cNvSpPr/>
            <p:nvPr/>
          </p:nvSpPr>
          <p:spPr>
            <a:xfrm>
              <a:off x="1199178"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20"/>
            <p:cNvSpPr/>
            <p:nvPr/>
          </p:nvSpPr>
          <p:spPr>
            <a:xfrm>
              <a:off x="1069761" y="2070781"/>
              <a:ext cx="129432" cy="147916"/>
            </a:xfrm>
            <a:custGeom>
              <a:avLst/>
              <a:gdLst/>
              <a:ahLst/>
              <a:cxnLst/>
              <a:rect l="l" t="t" r="r" b="b"/>
              <a:pathLst>
                <a:path w="8333"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20"/>
            <p:cNvSpPr/>
            <p:nvPr/>
          </p:nvSpPr>
          <p:spPr>
            <a:xfrm>
              <a:off x="903361" y="2070781"/>
              <a:ext cx="166415" cy="147916"/>
            </a:xfrm>
            <a:custGeom>
              <a:avLst/>
              <a:gdLst/>
              <a:ahLst/>
              <a:cxnLst/>
              <a:rect l="l" t="t" r="r" b="b"/>
              <a:pathLst>
                <a:path w="10714" h="9523" extrusionOk="0">
                  <a:moveTo>
                    <a:pt x="0" y="0"/>
                  </a:moveTo>
                  <a:lnTo>
                    <a:pt x="0"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20"/>
            <p:cNvSpPr/>
            <p:nvPr/>
          </p:nvSpPr>
          <p:spPr>
            <a:xfrm>
              <a:off x="755430"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20"/>
            <p:cNvSpPr/>
            <p:nvPr/>
          </p:nvSpPr>
          <p:spPr>
            <a:xfrm>
              <a:off x="625998" y="2070781"/>
              <a:ext cx="129448" cy="147916"/>
            </a:xfrm>
            <a:custGeom>
              <a:avLst/>
              <a:gdLst/>
              <a:ahLst/>
              <a:cxnLst/>
              <a:rect l="l" t="t" r="r" b="b"/>
              <a:pathLst>
                <a:path w="8334"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20"/>
            <p:cNvSpPr/>
            <p:nvPr/>
          </p:nvSpPr>
          <p:spPr>
            <a:xfrm>
              <a:off x="2400974" y="1922865"/>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20"/>
            <p:cNvSpPr/>
            <p:nvPr/>
          </p:nvSpPr>
          <p:spPr>
            <a:xfrm>
              <a:off x="2253074"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0"/>
            <p:cNvSpPr/>
            <p:nvPr/>
          </p:nvSpPr>
          <p:spPr>
            <a:xfrm>
              <a:off x="2086674"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20"/>
            <p:cNvSpPr/>
            <p:nvPr/>
          </p:nvSpPr>
          <p:spPr>
            <a:xfrm>
              <a:off x="1957242" y="1922865"/>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20"/>
            <p:cNvSpPr/>
            <p:nvPr/>
          </p:nvSpPr>
          <p:spPr>
            <a:xfrm>
              <a:off x="1790857" y="1922865"/>
              <a:ext cx="166400" cy="147932"/>
            </a:xfrm>
            <a:custGeom>
              <a:avLst/>
              <a:gdLst/>
              <a:ahLst/>
              <a:cxnLst/>
              <a:rect l="l" t="t" r="r" b="b"/>
              <a:pathLst>
                <a:path w="10713"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20"/>
            <p:cNvSpPr/>
            <p:nvPr/>
          </p:nvSpPr>
          <p:spPr>
            <a:xfrm>
              <a:off x="1642910"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20"/>
            <p:cNvSpPr/>
            <p:nvPr/>
          </p:nvSpPr>
          <p:spPr>
            <a:xfrm>
              <a:off x="1513494" y="1922865"/>
              <a:ext cx="129432" cy="147932"/>
            </a:xfrm>
            <a:custGeom>
              <a:avLst/>
              <a:gdLst/>
              <a:ahLst/>
              <a:cxnLst/>
              <a:rect l="l" t="t" r="r" b="b"/>
              <a:pathLst>
                <a:path w="8333"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20"/>
            <p:cNvSpPr/>
            <p:nvPr/>
          </p:nvSpPr>
          <p:spPr>
            <a:xfrm>
              <a:off x="1347094"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20"/>
            <p:cNvSpPr/>
            <p:nvPr/>
          </p:nvSpPr>
          <p:spPr>
            <a:xfrm>
              <a:off x="1199178"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20"/>
            <p:cNvSpPr/>
            <p:nvPr/>
          </p:nvSpPr>
          <p:spPr>
            <a:xfrm>
              <a:off x="1069761" y="1922865"/>
              <a:ext cx="129432" cy="147932"/>
            </a:xfrm>
            <a:custGeom>
              <a:avLst/>
              <a:gdLst/>
              <a:ahLst/>
              <a:cxnLst/>
              <a:rect l="l" t="t" r="r" b="b"/>
              <a:pathLst>
                <a:path w="8333"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20"/>
            <p:cNvSpPr/>
            <p:nvPr/>
          </p:nvSpPr>
          <p:spPr>
            <a:xfrm>
              <a:off x="903361" y="1922865"/>
              <a:ext cx="166415" cy="147932"/>
            </a:xfrm>
            <a:custGeom>
              <a:avLst/>
              <a:gdLst/>
              <a:ahLst/>
              <a:cxnLst/>
              <a:rect l="l" t="t" r="r" b="b"/>
              <a:pathLst>
                <a:path w="10714"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20"/>
            <p:cNvSpPr/>
            <p:nvPr/>
          </p:nvSpPr>
          <p:spPr>
            <a:xfrm>
              <a:off x="755430"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20"/>
            <p:cNvSpPr/>
            <p:nvPr/>
          </p:nvSpPr>
          <p:spPr>
            <a:xfrm>
              <a:off x="625998" y="1922865"/>
              <a:ext cx="129448" cy="147932"/>
            </a:xfrm>
            <a:custGeom>
              <a:avLst/>
              <a:gdLst/>
              <a:ahLst/>
              <a:cxnLst/>
              <a:rect l="l" t="t" r="r" b="b"/>
              <a:pathLst>
                <a:path w="8334"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20"/>
            <p:cNvSpPr/>
            <p:nvPr/>
          </p:nvSpPr>
          <p:spPr>
            <a:xfrm>
              <a:off x="459598"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20"/>
            <p:cNvSpPr/>
            <p:nvPr/>
          </p:nvSpPr>
          <p:spPr>
            <a:xfrm>
              <a:off x="311697"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20"/>
            <p:cNvSpPr/>
            <p:nvPr/>
          </p:nvSpPr>
          <p:spPr>
            <a:xfrm>
              <a:off x="2400974" y="175648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20"/>
            <p:cNvSpPr/>
            <p:nvPr/>
          </p:nvSpPr>
          <p:spPr>
            <a:xfrm>
              <a:off x="2253074"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20"/>
            <p:cNvSpPr/>
            <p:nvPr/>
          </p:nvSpPr>
          <p:spPr>
            <a:xfrm>
              <a:off x="2086674"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20"/>
            <p:cNvSpPr/>
            <p:nvPr/>
          </p:nvSpPr>
          <p:spPr>
            <a:xfrm>
              <a:off x="1957242" y="175648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20"/>
            <p:cNvSpPr/>
            <p:nvPr/>
          </p:nvSpPr>
          <p:spPr>
            <a:xfrm>
              <a:off x="1790857" y="175648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20"/>
            <p:cNvSpPr/>
            <p:nvPr/>
          </p:nvSpPr>
          <p:spPr>
            <a:xfrm>
              <a:off x="1642910"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20"/>
            <p:cNvSpPr/>
            <p:nvPr/>
          </p:nvSpPr>
          <p:spPr>
            <a:xfrm>
              <a:off x="1513494" y="175648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20"/>
            <p:cNvSpPr/>
            <p:nvPr/>
          </p:nvSpPr>
          <p:spPr>
            <a:xfrm>
              <a:off x="1347094"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20"/>
            <p:cNvSpPr/>
            <p:nvPr/>
          </p:nvSpPr>
          <p:spPr>
            <a:xfrm>
              <a:off x="1199178"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20"/>
            <p:cNvSpPr/>
            <p:nvPr/>
          </p:nvSpPr>
          <p:spPr>
            <a:xfrm>
              <a:off x="1069761" y="175648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20"/>
            <p:cNvSpPr/>
            <p:nvPr/>
          </p:nvSpPr>
          <p:spPr>
            <a:xfrm>
              <a:off x="903361" y="1756480"/>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20"/>
            <p:cNvSpPr/>
            <p:nvPr/>
          </p:nvSpPr>
          <p:spPr>
            <a:xfrm>
              <a:off x="755430"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20"/>
            <p:cNvSpPr/>
            <p:nvPr/>
          </p:nvSpPr>
          <p:spPr>
            <a:xfrm>
              <a:off x="625998" y="175648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20"/>
            <p:cNvSpPr/>
            <p:nvPr/>
          </p:nvSpPr>
          <p:spPr>
            <a:xfrm>
              <a:off x="459598"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20"/>
            <p:cNvSpPr/>
            <p:nvPr/>
          </p:nvSpPr>
          <p:spPr>
            <a:xfrm>
              <a:off x="311697"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20"/>
            <p:cNvSpPr/>
            <p:nvPr/>
          </p:nvSpPr>
          <p:spPr>
            <a:xfrm>
              <a:off x="2400974" y="1627048"/>
              <a:ext cx="129448" cy="129448"/>
            </a:xfrm>
            <a:custGeom>
              <a:avLst/>
              <a:gdLst/>
              <a:ahLst/>
              <a:cxnLst/>
              <a:rect l="l" t="t" r="r" b="b"/>
              <a:pathLst>
                <a:path w="8334" h="8334"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20"/>
            <p:cNvSpPr/>
            <p:nvPr/>
          </p:nvSpPr>
          <p:spPr>
            <a:xfrm>
              <a:off x="2253074"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20"/>
            <p:cNvSpPr/>
            <p:nvPr/>
          </p:nvSpPr>
          <p:spPr>
            <a:xfrm>
              <a:off x="2086674"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20"/>
            <p:cNvSpPr/>
            <p:nvPr/>
          </p:nvSpPr>
          <p:spPr>
            <a:xfrm>
              <a:off x="1957242" y="1627048"/>
              <a:ext cx="129448" cy="129448"/>
            </a:xfrm>
            <a:custGeom>
              <a:avLst/>
              <a:gdLst/>
              <a:ahLst/>
              <a:cxnLst/>
              <a:rect l="l" t="t" r="r" b="b"/>
              <a:pathLst>
                <a:path w="8334" h="8334"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20"/>
            <p:cNvSpPr/>
            <p:nvPr/>
          </p:nvSpPr>
          <p:spPr>
            <a:xfrm>
              <a:off x="1790857" y="1627048"/>
              <a:ext cx="166400" cy="129448"/>
            </a:xfrm>
            <a:custGeom>
              <a:avLst/>
              <a:gdLst/>
              <a:ahLst/>
              <a:cxnLst/>
              <a:rect l="l" t="t" r="r" b="b"/>
              <a:pathLst>
                <a:path w="10713" h="8334" extrusionOk="0">
                  <a:moveTo>
                    <a:pt x="0" y="0"/>
                  </a:moveTo>
                  <a:lnTo>
                    <a:pt x="0"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20"/>
            <p:cNvSpPr/>
            <p:nvPr/>
          </p:nvSpPr>
          <p:spPr>
            <a:xfrm>
              <a:off x="1642910"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20"/>
            <p:cNvSpPr/>
            <p:nvPr/>
          </p:nvSpPr>
          <p:spPr>
            <a:xfrm>
              <a:off x="1513494" y="1627048"/>
              <a:ext cx="129432" cy="129448"/>
            </a:xfrm>
            <a:custGeom>
              <a:avLst/>
              <a:gdLst/>
              <a:ahLst/>
              <a:cxnLst/>
              <a:rect l="l" t="t" r="r" b="b"/>
              <a:pathLst>
                <a:path w="8333"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20"/>
            <p:cNvSpPr/>
            <p:nvPr/>
          </p:nvSpPr>
          <p:spPr>
            <a:xfrm>
              <a:off x="1347094"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20"/>
            <p:cNvSpPr/>
            <p:nvPr/>
          </p:nvSpPr>
          <p:spPr>
            <a:xfrm>
              <a:off x="1199178"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20"/>
            <p:cNvSpPr/>
            <p:nvPr/>
          </p:nvSpPr>
          <p:spPr>
            <a:xfrm>
              <a:off x="1069761" y="1627048"/>
              <a:ext cx="129432" cy="129448"/>
            </a:xfrm>
            <a:custGeom>
              <a:avLst/>
              <a:gdLst/>
              <a:ahLst/>
              <a:cxnLst/>
              <a:rect l="l" t="t" r="r" b="b"/>
              <a:pathLst>
                <a:path w="8333"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20"/>
            <p:cNvSpPr/>
            <p:nvPr/>
          </p:nvSpPr>
          <p:spPr>
            <a:xfrm>
              <a:off x="903361" y="1627048"/>
              <a:ext cx="166415" cy="129448"/>
            </a:xfrm>
            <a:custGeom>
              <a:avLst/>
              <a:gdLst/>
              <a:ahLst/>
              <a:cxnLst/>
              <a:rect l="l" t="t" r="r" b="b"/>
              <a:pathLst>
                <a:path w="10714" h="8334" extrusionOk="0">
                  <a:moveTo>
                    <a:pt x="0" y="0"/>
                  </a:moveTo>
                  <a:lnTo>
                    <a:pt x="0"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20"/>
            <p:cNvSpPr/>
            <p:nvPr/>
          </p:nvSpPr>
          <p:spPr>
            <a:xfrm>
              <a:off x="755430"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20"/>
            <p:cNvSpPr/>
            <p:nvPr/>
          </p:nvSpPr>
          <p:spPr>
            <a:xfrm>
              <a:off x="625998" y="1627048"/>
              <a:ext cx="129448" cy="129448"/>
            </a:xfrm>
            <a:custGeom>
              <a:avLst/>
              <a:gdLst/>
              <a:ahLst/>
              <a:cxnLst/>
              <a:rect l="l" t="t" r="r" b="b"/>
              <a:pathLst>
                <a:path w="8334"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20"/>
            <p:cNvSpPr/>
            <p:nvPr/>
          </p:nvSpPr>
          <p:spPr>
            <a:xfrm>
              <a:off x="459598"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20"/>
            <p:cNvSpPr/>
            <p:nvPr/>
          </p:nvSpPr>
          <p:spPr>
            <a:xfrm>
              <a:off x="311697"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20"/>
            <p:cNvSpPr/>
            <p:nvPr/>
          </p:nvSpPr>
          <p:spPr>
            <a:xfrm>
              <a:off x="2400974" y="1460633"/>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20"/>
            <p:cNvSpPr/>
            <p:nvPr/>
          </p:nvSpPr>
          <p:spPr>
            <a:xfrm>
              <a:off x="2253074"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20"/>
            <p:cNvSpPr/>
            <p:nvPr/>
          </p:nvSpPr>
          <p:spPr>
            <a:xfrm>
              <a:off x="2086674"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20"/>
            <p:cNvSpPr/>
            <p:nvPr/>
          </p:nvSpPr>
          <p:spPr>
            <a:xfrm>
              <a:off x="1957242" y="1460633"/>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20"/>
            <p:cNvSpPr/>
            <p:nvPr/>
          </p:nvSpPr>
          <p:spPr>
            <a:xfrm>
              <a:off x="1790857" y="1460633"/>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20"/>
            <p:cNvSpPr/>
            <p:nvPr/>
          </p:nvSpPr>
          <p:spPr>
            <a:xfrm>
              <a:off x="1642910"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20"/>
            <p:cNvSpPr/>
            <p:nvPr/>
          </p:nvSpPr>
          <p:spPr>
            <a:xfrm>
              <a:off x="1513494" y="1460633"/>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20"/>
            <p:cNvSpPr/>
            <p:nvPr/>
          </p:nvSpPr>
          <p:spPr>
            <a:xfrm>
              <a:off x="1347094"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20"/>
            <p:cNvSpPr/>
            <p:nvPr/>
          </p:nvSpPr>
          <p:spPr>
            <a:xfrm>
              <a:off x="1199178"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20"/>
            <p:cNvSpPr/>
            <p:nvPr/>
          </p:nvSpPr>
          <p:spPr>
            <a:xfrm>
              <a:off x="1069761" y="1460633"/>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20"/>
            <p:cNvSpPr/>
            <p:nvPr/>
          </p:nvSpPr>
          <p:spPr>
            <a:xfrm>
              <a:off x="903361" y="1460633"/>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20"/>
            <p:cNvSpPr/>
            <p:nvPr/>
          </p:nvSpPr>
          <p:spPr>
            <a:xfrm>
              <a:off x="755430"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20"/>
            <p:cNvSpPr/>
            <p:nvPr/>
          </p:nvSpPr>
          <p:spPr>
            <a:xfrm>
              <a:off x="625998" y="1460633"/>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20"/>
            <p:cNvSpPr/>
            <p:nvPr/>
          </p:nvSpPr>
          <p:spPr>
            <a:xfrm>
              <a:off x="459598"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20"/>
            <p:cNvSpPr/>
            <p:nvPr/>
          </p:nvSpPr>
          <p:spPr>
            <a:xfrm>
              <a:off x="311697"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20"/>
            <p:cNvSpPr/>
            <p:nvPr/>
          </p:nvSpPr>
          <p:spPr>
            <a:xfrm>
              <a:off x="2400974" y="1331201"/>
              <a:ext cx="129448" cy="129448"/>
            </a:xfrm>
            <a:custGeom>
              <a:avLst/>
              <a:gdLst/>
              <a:ahLst/>
              <a:cxnLst/>
              <a:rect l="l" t="t" r="r" b="b"/>
              <a:pathLst>
                <a:path w="8334" h="8334"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20"/>
            <p:cNvSpPr/>
            <p:nvPr/>
          </p:nvSpPr>
          <p:spPr>
            <a:xfrm>
              <a:off x="2253074"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20"/>
            <p:cNvSpPr/>
            <p:nvPr/>
          </p:nvSpPr>
          <p:spPr>
            <a:xfrm>
              <a:off x="2086674"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20"/>
            <p:cNvSpPr/>
            <p:nvPr/>
          </p:nvSpPr>
          <p:spPr>
            <a:xfrm>
              <a:off x="1957242" y="1331201"/>
              <a:ext cx="129448" cy="129448"/>
            </a:xfrm>
            <a:custGeom>
              <a:avLst/>
              <a:gdLst/>
              <a:ahLst/>
              <a:cxnLst/>
              <a:rect l="l" t="t" r="r" b="b"/>
              <a:pathLst>
                <a:path w="8334" h="8334"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20"/>
            <p:cNvSpPr/>
            <p:nvPr/>
          </p:nvSpPr>
          <p:spPr>
            <a:xfrm>
              <a:off x="1790857" y="1331201"/>
              <a:ext cx="166400" cy="129448"/>
            </a:xfrm>
            <a:custGeom>
              <a:avLst/>
              <a:gdLst/>
              <a:ahLst/>
              <a:cxnLst/>
              <a:rect l="l" t="t" r="r" b="b"/>
              <a:pathLst>
                <a:path w="10713" h="8334" extrusionOk="0">
                  <a:moveTo>
                    <a:pt x="0" y="0"/>
                  </a:moveTo>
                  <a:lnTo>
                    <a:pt x="0"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20"/>
            <p:cNvSpPr/>
            <p:nvPr/>
          </p:nvSpPr>
          <p:spPr>
            <a:xfrm>
              <a:off x="1642910"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20"/>
            <p:cNvSpPr/>
            <p:nvPr/>
          </p:nvSpPr>
          <p:spPr>
            <a:xfrm>
              <a:off x="1513494" y="1331201"/>
              <a:ext cx="129432" cy="129448"/>
            </a:xfrm>
            <a:custGeom>
              <a:avLst/>
              <a:gdLst/>
              <a:ahLst/>
              <a:cxnLst/>
              <a:rect l="l" t="t" r="r" b="b"/>
              <a:pathLst>
                <a:path w="8333"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20"/>
            <p:cNvSpPr/>
            <p:nvPr/>
          </p:nvSpPr>
          <p:spPr>
            <a:xfrm>
              <a:off x="1347094"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20"/>
            <p:cNvSpPr/>
            <p:nvPr/>
          </p:nvSpPr>
          <p:spPr>
            <a:xfrm>
              <a:off x="1199178"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20"/>
            <p:cNvSpPr/>
            <p:nvPr/>
          </p:nvSpPr>
          <p:spPr>
            <a:xfrm>
              <a:off x="1069761" y="1331201"/>
              <a:ext cx="129432" cy="129448"/>
            </a:xfrm>
            <a:custGeom>
              <a:avLst/>
              <a:gdLst/>
              <a:ahLst/>
              <a:cxnLst/>
              <a:rect l="l" t="t" r="r" b="b"/>
              <a:pathLst>
                <a:path w="8333"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20"/>
            <p:cNvSpPr/>
            <p:nvPr/>
          </p:nvSpPr>
          <p:spPr>
            <a:xfrm>
              <a:off x="903361" y="1331201"/>
              <a:ext cx="166415" cy="129448"/>
            </a:xfrm>
            <a:custGeom>
              <a:avLst/>
              <a:gdLst/>
              <a:ahLst/>
              <a:cxnLst/>
              <a:rect l="l" t="t" r="r" b="b"/>
              <a:pathLst>
                <a:path w="10714" h="8334" extrusionOk="0">
                  <a:moveTo>
                    <a:pt x="0" y="0"/>
                  </a:moveTo>
                  <a:lnTo>
                    <a:pt x="0"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20"/>
            <p:cNvSpPr/>
            <p:nvPr/>
          </p:nvSpPr>
          <p:spPr>
            <a:xfrm>
              <a:off x="755430"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20"/>
            <p:cNvSpPr/>
            <p:nvPr/>
          </p:nvSpPr>
          <p:spPr>
            <a:xfrm>
              <a:off x="625998" y="1331201"/>
              <a:ext cx="129448" cy="129448"/>
            </a:xfrm>
            <a:custGeom>
              <a:avLst/>
              <a:gdLst/>
              <a:ahLst/>
              <a:cxnLst/>
              <a:rect l="l" t="t" r="r" b="b"/>
              <a:pathLst>
                <a:path w="8334"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20"/>
            <p:cNvSpPr/>
            <p:nvPr/>
          </p:nvSpPr>
          <p:spPr>
            <a:xfrm>
              <a:off x="459598"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20"/>
            <p:cNvSpPr/>
            <p:nvPr/>
          </p:nvSpPr>
          <p:spPr>
            <a:xfrm>
              <a:off x="2400974" y="1183285"/>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20"/>
            <p:cNvSpPr/>
            <p:nvPr/>
          </p:nvSpPr>
          <p:spPr>
            <a:xfrm>
              <a:off x="2253074"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20"/>
            <p:cNvSpPr/>
            <p:nvPr/>
          </p:nvSpPr>
          <p:spPr>
            <a:xfrm>
              <a:off x="2086674" y="118328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20"/>
            <p:cNvSpPr/>
            <p:nvPr/>
          </p:nvSpPr>
          <p:spPr>
            <a:xfrm>
              <a:off x="1957242" y="1183285"/>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20"/>
            <p:cNvSpPr/>
            <p:nvPr/>
          </p:nvSpPr>
          <p:spPr>
            <a:xfrm>
              <a:off x="1790857" y="1183285"/>
              <a:ext cx="166400" cy="147932"/>
            </a:xfrm>
            <a:custGeom>
              <a:avLst/>
              <a:gdLst/>
              <a:ahLst/>
              <a:cxnLst/>
              <a:rect l="l" t="t" r="r" b="b"/>
              <a:pathLst>
                <a:path w="10713"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20"/>
            <p:cNvSpPr/>
            <p:nvPr/>
          </p:nvSpPr>
          <p:spPr>
            <a:xfrm>
              <a:off x="1642910"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20"/>
            <p:cNvSpPr/>
            <p:nvPr/>
          </p:nvSpPr>
          <p:spPr>
            <a:xfrm>
              <a:off x="1513494" y="1183285"/>
              <a:ext cx="129432" cy="147932"/>
            </a:xfrm>
            <a:custGeom>
              <a:avLst/>
              <a:gdLst/>
              <a:ahLst/>
              <a:cxnLst/>
              <a:rect l="l" t="t" r="r" b="b"/>
              <a:pathLst>
                <a:path w="8333"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20"/>
            <p:cNvSpPr/>
            <p:nvPr/>
          </p:nvSpPr>
          <p:spPr>
            <a:xfrm>
              <a:off x="1347094" y="118328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20"/>
            <p:cNvSpPr/>
            <p:nvPr/>
          </p:nvSpPr>
          <p:spPr>
            <a:xfrm>
              <a:off x="1199178"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20"/>
            <p:cNvSpPr/>
            <p:nvPr/>
          </p:nvSpPr>
          <p:spPr>
            <a:xfrm>
              <a:off x="1069761" y="1183285"/>
              <a:ext cx="129432" cy="147932"/>
            </a:xfrm>
            <a:custGeom>
              <a:avLst/>
              <a:gdLst/>
              <a:ahLst/>
              <a:cxnLst/>
              <a:rect l="l" t="t" r="r" b="b"/>
              <a:pathLst>
                <a:path w="8333"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20"/>
            <p:cNvSpPr/>
            <p:nvPr/>
          </p:nvSpPr>
          <p:spPr>
            <a:xfrm>
              <a:off x="903361" y="1183285"/>
              <a:ext cx="166415" cy="147932"/>
            </a:xfrm>
            <a:custGeom>
              <a:avLst/>
              <a:gdLst/>
              <a:ahLst/>
              <a:cxnLst/>
              <a:rect l="l" t="t" r="r" b="b"/>
              <a:pathLst>
                <a:path w="10714"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20"/>
            <p:cNvSpPr/>
            <p:nvPr/>
          </p:nvSpPr>
          <p:spPr>
            <a:xfrm>
              <a:off x="755430"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20"/>
            <p:cNvSpPr/>
            <p:nvPr/>
          </p:nvSpPr>
          <p:spPr>
            <a:xfrm>
              <a:off x="626013" y="1183285"/>
              <a:ext cx="129432" cy="147932"/>
            </a:xfrm>
            <a:custGeom>
              <a:avLst/>
              <a:gdLst/>
              <a:ahLst/>
              <a:cxnLst/>
              <a:rect l="l" t="t" r="r" b="b"/>
              <a:pathLst>
                <a:path w="8333" h="9524" extrusionOk="0">
                  <a:moveTo>
                    <a:pt x="1" y="1"/>
                  </a:moveTo>
                  <a:lnTo>
                    <a:pt x="1" y="9523"/>
                  </a:lnTo>
                  <a:lnTo>
                    <a:pt x="8332" y="9523"/>
                  </a:lnTo>
                  <a:lnTo>
                    <a:pt x="8332"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0"/>
            <p:cNvSpPr/>
            <p:nvPr/>
          </p:nvSpPr>
          <p:spPr>
            <a:xfrm>
              <a:off x="2400974" y="101690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20"/>
            <p:cNvSpPr/>
            <p:nvPr/>
          </p:nvSpPr>
          <p:spPr>
            <a:xfrm>
              <a:off x="2253074"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20"/>
            <p:cNvSpPr/>
            <p:nvPr/>
          </p:nvSpPr>
          <p:spPr>
            <a:xfrm>
              <a:off x="2086674" y="101690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20"/>
            <p:cNvSpPr/>
            <p:nvPr/>
          </p:nvSpPr>
          <p:spPr>
            <a:xfrm>
              <a:off x="1957242" y="101690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20"/>
            <p:cNvSpPr/>
            <p:nvPr/>
          </p:nvSpPr>
          <p:spPr>
            <a:xfrm>
              <a:off x="1790857" y="101690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20"/>
            <p:cNvSpPr/>
            <p:nvPr/>
          </p:nvSpPr>
          <p:spPr>
            <a:xfrm>
              <a:off x="1642910"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20"/>
            <p:cNvSpPr/>
            <p:nvPr/>
          </p:nvSpPr>
          <p:spPr>
            <a:xfrm>
              <a:off x="1513494" y="101690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20"/>
            <p:cNvSpPr/>
            <p:nvPr/>
          </p:nvSpPr>
          <p:spPr>
            <a:xfrm>
              <a:off x="1347094" y="101690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20"/>
            <p:cNvSpPr/>
            <p:nvPr/>
          </p:nvSpPr>
          <p:spPr>
            <a:xfrm>
              <a:off x="1199178"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20"/>
            <p:cNvSpPr/>
            <p:nvPr/>
          </p:nvSpPr>
          <p:spPr>
            <a:xfrm>
              <a:off x="1069761" y="101690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20"/>
            <p:cNvSpPr/>
            <p:nvPr/>
          </p:nvSpPr>
          <p:spPr>
            <a:xfrm>
              <a:off x="903361" y="1016900"/>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20"/>
            <p:cNvSpPr/>
            <p:nvPr/>
          </p:nvSpPr>
          <p:spPr>
            <a:xfrm>
              <a:off x="755430"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20"/>
            <p:cNvSpPr/>
            <p:nvPr/>
          </p:nvSpPr>
          <p:spPr>
            <a:xfrm>
              <a:off x="2400974" y="887468"/>
              <a:ext cx="129448" cy="129448"/>
            </a:xfrm>
            <a:custGeom>
              <a:avLst/>
              <a:gdLst/>
              <a:ahLst/>
              <a:cxnLst/>
              <a:rect l="l" t="t" r="r" b="b"/>
              <a:pathLst>
                <a:path w="8334" h="8334" extrusionOk="0">
                  <a:moveTo>
                    <a:pt x="1" y="1"/>
                  </a:moveTo>
                  <a:lnTo>
                    <a:pt x="1" y="8333"/>
                  </a:lnTo>
                  <a:lnTo>
                    <a:pt x="8334" y="833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20"/>
            <p:cNvSpPr/>
            <p:nvPr/>
          </p:nvSpPr>
          <p:spPr>
            <a:xfrm>
              <a:off x="2253074"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20"/>
            <p:cNvSpPr/>
            <p:nvPr/>
          </p:nvSpPr>
          <p:spPr>
            <a:xfrm>
              <a:off x="2086674" y="887468"/>
              <a:ext cx="166415" cy="129448"/>
            </a:xfrm>
            <a:custGeom>
              <a:avLst/>
              <a:gdLst/>
              <a:ahLst/>
              <a:cxnLst/>
              <a:rect l="l" t="t" r="r" b="b"/>
              <a:pathLst>
                <a:path w="10714" h="8334" extrusionOk="0">
                  <a:moveTo>
                    <a:pt x="1" y="1"/>
                  </a:moveTo>
                  <a:lnTo>
                    <a:pt x="1" y="8333"/>
                  </a:lnTo>
                  <a:lnTo>
                    <a:pt x="10713" y="833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20"/>
            <p:cNvSpPr/>
            <p:nvPr/>
          </p:nvSpPr>
          <p:spPr>
            <a:xfrm>
              <a:off x="1957242" y="887468"/>
              <a:ext cx="129448" cy="129448"/>
            </a:xfrm>
            <a:custGeom>
              <a:avLst/>
              <a:gdLst/>
              <a:ahLst/>
              <a:cxnLst/>
              <a:rect l="l" t="t" r="r" b="b"/>
              <a:pathLst>
                <a:path w="8334" h="8334" extrusionOk="0">
                  <a:moveTo>
                    <a:pt x="1" y="1"/>
                  </a:moveTo>
                  <a:lnTo>
                    <a:pt x="1" y="8333"/>
                  </a:lnTo>
                  <a:lnTo>
                    <a:pt x="8334" y="833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20"/>
            <p:cNvSpPr/>
            <p:nvPr/>
          </p:nvSpPr>
          <p:spPr>
            <a:xfrm>
              <a:off x="1790857" y="887468"/>
              <a:ext cx="166400" cy="129448"/>
            </a:xfrm>
            <a:custGeom>
              <a:avLst/>
              <a:gdLst/>
              <a:ahLst/>
              <a:cxnLst/>
              <a:rect l="l" t="t" r="r" b="b"/>
              <a:pathLst>
                <a:path w="10713" h="8334" extrusionOk="0">
                  <a:moveTo>
                    <a:pt x="0" y="1"/>
                  </a:moveTo>
                  <a:lnTo>
                    <a:pt x="0" y="8333"/>
                  </a:lnTo>
                  <a:lnTo>
                    <a:pt x="10713" y="833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20"/>
            <p:cNvSpPr/>
            <p:nvPr/>
          </p:nvSpPr>
          <p:spPr>
            <a:xfrm>
              <a:off x="1642910"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20"/>
            <p:cNvSpPr/>
            <p:nvPr/>
          </p:nvSpPr>
          <p:spPr>
            <a:xfrm>
              <a:off x="1513494" y="887468"/>
              <a:ext cx="129432" cy="129448"/>
            </a:xfrm>
            <a:custGeom>
              <a:avLst/>
              <a:gdLst/>
              <a:ahLst/>
              <a:cxnLst/>
              <a:rect l="l" t="t" r="r" b="b"/>
              <a:pathLst>
                <a:path w="8333" h="8334" extrusionOk="0">
                  <a:moveTo>
                    <a:pt x="0" y="1"/>
                  </a:moveTo>
                  <a:lnTo>
                    <a:pt x="0" y="8333"/>
                  </a:lnTo>
                  <a:lnTo>
                    <a:pt x="8333" y="833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20"/>
            <p:cNvSpPr/>
            <p:nvPr/>
          </p:nvSpPr>
          <p:spPr>
            <a:xfrm>
              <a:off x="1347094" y="887468"/>
              <a:ext cx="166415" cy="129448"/>
            </a:xfrm>
            <a:custGeom>
              <a:avLst/>
              <a:gdLst/>
              <a:ahLst/>
              <a:cxnLst/>
              <a:rect l="l" t="t" r="r" b="b"/>
              <a:pathLst>
                <a:path w="10714" h="8334" extrusionOk="0">
                  <a:moveTo>
                    <a:pt x="1" y="1"/>
                  </a:moveTo>
                  <a:lnTo>
                    <a:pt x="1" y="8333"/>
                  </a:lnTo>
                  <a:lnTo>
                    <a:pt x="10713" y="833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20"/>
            <p:cNvSpPr/>
            <p:nvPr/>
          </p:nvSpPr>
          <p:spPr>
            <a:xfrm>
              <a:off x="1199178"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20"/>
            <p:cNvSpPr/>
            <p:nvPr/>
          </p:nvSpPr>
          <p:spPr>
            <a:xfrm>
              <a:off x="1069761" y="887468"/>
              <a:ext cx="129432" cy="129448"/>
            </a:xfrm>
            <a:custGeom>
              <a:avLst/>
              <a:gdLst/>
              <a:ahLst/>
              <a:cxnLst/>
              <a:rect l="l" t="t" r="r" b="b"/>
              <a:pathLst>
                <a:path w="8333" h="8334" extrusionOk="0">
                  <a:moveTo>
                    <a:pt x="0" y="1"/>
                  </a:moveTo>
                  <a:lnTo>
                    <a:pt x="0" y="8333"/>
                  </a:lnTo>
                  <a:lnTo>
                    <a:pt x="8333" y="833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20"/>
            <p:cNvSpPr/>
            <p:nvPr/>
          </p:nvSpPr>
          <p:spPr>
            <a:xfrm>
              <a:off x="903361" y="887468"/>
              <a:ext cx="166415" cy="129448"/>
            </a:xfrm>
            <a:custGeom>
              <a:avLst/>
              <a:gdLst/>
              <a:ahLst/>
              <a:cxnLst/>
              <a:rect l="l" t="t" r="r" b="b"/>
              <a:pathLst>
                <a:path w="10714" h="8334" extrusionOk="0">
                  <a:moveTo>
                    <a:pt x="0" y="1"/>
                  </a:moveTo>
                  <a:lnTo>
                    <a:pt x="0" y="8333"/>
                  </a:lnTo>
                  <a:lnTo>
                    <a:pt x="10713" y="833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0"/>
            <p:cNvSpPr/>
            <p:nvPr/>
          </p:nvSpPr>
          <p:spPr>
            <a:xfrm>
              <a:off x="755430"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0"/>
            <p:cNvSpPr/>
            <p:nvPr/>
          </p:nvSpPr>
          <p:spPr>
            <a:xfrm>
              <a:off x="2400974" y="739552"/>
              <a:ext cx="129448" cy="147932"/>
            </a:xfrm>
            <a:custGeom>
              <a:avLst/>
              <a:gdLst/>
              <a:ahLst/>
              <a:cxnLst/>
              <a:rect l="l" t="t" r="r" b="b"/>
              <a:pathLst>
                <a:path w="8334" h="9524" extrusionOk="0">
                  <a:moveTo>
                    <a:pt x="1" y="1"/>
                  </a:moveTo>
                  <a:lnTo>
                    <a:pt x="1" y="9524"/>
                  </a:lnTo>
                  <a:lnTo>
                    <a:pt x="8334" y="9524"/>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0"/>
            <p:cNvSpPr/>
            <p:nvPr/>
          </p:nvSpPr>
          <p:spPr>
            <a:xfrm>
              <a:off x="2253074"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0"/>
            <p:cNvSpPr/>
            <p:nvPr/>
          </p:nvSpPr>
          <p:spPr>
            <a:xfrm>
              <a:off x="2086674" y="739552"/>
              <a:ext cx="166415" cy="147932"/>
            </a:xfrm>
            <a:custGeom>
              <a:avLst/>
              <a:gdLst/>
              <a:ahLst/>
              <a:cxnLst/>
              <a:rect l="l" t="t" r="r" b="b"/>
              <a:pathLst>
                <a:path w="10714" h="9524" extrusionOk="0">
                  <a:moveTo>
                    <a:pt x="1" y="1"/>
                  </a:moveTo>
                  <a:lnTo>
                    <a:pt x="1" y="9524"/>
                  </a:lnTo>
                  <a:lnTo>
                    <a:pt x="10713" y="952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20"/>
            <p:cNvSpPr/>
            <p:nvPr/>
          </p:nvSpPr>
          <p:spPr>
            <a:xfrm>
              <a:off x="1957242" y="739552"/>
              <a:ext cx="129448" cy="147932"/>
            </a:xfrm>
            <a:custGeom>
              <a:avLst/>
              <a:gdLst/>
              <a:ahLst/>
              <a:cxnLst/>
              <a:rect l="l" t="t" r="r" b="b"/>
              <a:pathLst>
                <a:path w="8334" h="9524" extrusionOk="0">
                  <a:moveTo>
                    <a:pt x="1" y="1"/>
                  </a:moveTo>
                  <a:lnTo>
                    <a:pt x="1" y="9524"/>
                  </a:lnTo>
                  <a:lnTo>
                    <a:pt x="8334" y="9524"/>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20"/>
            <p:cNvSpPr/>
            <p:nvPr/>
          </p:nvSpPr>
          <p:spPr>
            <a:xfrm>
              <a:off x="1790857" y="739552"/>
              <a:ext cx="166400" cy="147932"/>
            </a:xfrm>
            <a:custGeom>
              <a:avLst/>
              <a:gdLst/>
              <a:ahLst/>
              <a:cxnLst/>
              <a:rect l="l" t="t" r="r" b="b"/>
              <a:pathLst>
                <a:path w="10713" h="9524" extrusionOk="0">
                  <a:moveTo>
                    <a:pt x="0" y="1"/>
                  </a:moveTo>
                  <a:lnTo>
                    <a:pt x="0" y="9524"/>
                  </a:lnTo>
                  <a:lnTo>
                    <a:pt x="10713" y="952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20"/>
            <p:cNvSpPr/>
            <p:nvPr/>
          </p:nvSpPr>
          <p:spPr>
            <a:xfrm>
              <a:off x="1642910"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0"/>
            <p:cNvSpPr/>
            <p:nvPr/>
          </p:nvSpPr>
          <p:spPr>
            <a:xfrm>
              <a:off x="1513494" y="739552"/>
              <a:ext cx="129432" cy="147932"/>
            </a:xfrm>
            <a:custGeom>
              <a:avLst/>
              <a:gdLst/>
              <a:ahLst/>
              <a:cxnLst/>
              <a:rect l="l" t="t" r="r" b="b"/>
              <a:pathLst>
                <a:path w="8333" h="9524" extrusionOk="0">
                  <a:moveTo>
                    <a:pt x="0" y="1"/>
                  </a:moveTo>
                  <a:lnTo>
                    <a:pt x="0" y="9524"/>
                  </a:lnTo>
                  <a:lnTo>
                    <a:pt x="8333" y="952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20"/>
            <p:cNvSpPr/>
            <p:nvPr/>
          </p:nvSpPr>
          <p:spPr>
            <a:xfrm>
              <a:off x="1347094" y="739552"/>
              <a:ext cx="166415" cy="147932"/>
            </a:xfrm>
            <a:custGeom>
              <a:avLst/>
              <a:gdLst/>
              <a:ahLst/>
              <a:cxnLst/>
              <a:rect l="l" t="t" r="r" b="b"/>
              <a:pathLst>
                <a:path w="10714" h="9524" extrusionOk="0">
                  <a:moveTo>
                    <a:pt x="1" y="1"/>
                  </a:moveTo>
                  <a:lnTo>
                    <a:pt x="1" y="9524"/>
                  </a:lnTo>
                  <a:lnTo>
                    <a:pt x="10713" y="952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20"/>
            <p:cNvSpPr/>
            <p:nvPr/>
          </p:nvSpPr>
          <p:spPr>
            <a:xfrm>
              <a:off x="1199178"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20"/>
            <p:cNvSpPr/>
            <p:nvPr/>
          </p:nvSpPr>
          <p:spPr>
            <a:xfrm>
              <a:off x="1069761" y="739552"/>
              <a:ext cx="129432" cy="147932"/>
            </a:xfrm>
            <a:custGeom>
              <a:avLst/>
              <a:gdLst/>
              <a:ahLst/>
              <a:cxnLst/>
              <a:rect l="l" t="t" r="r" b="b"/>
              <a:pathLst>
                <a:path w="8333" h="9524" extrusionOk="0">
                  <a:moveTo>
                    <a:pt x="0" y="1"/>
                  </a:moveTo>
                  <a:lnTo>
                    <a:pt x="0" y="9524"/>
                  </a:lnTo>
                  <a:lnTo>
                    <a:pt x="8333" y="952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20"/>
            <p:cNvSpPr/>
            <p:nvPr/>
          </p:nvSpPr>
          <p:spPr>
            <a:xfrm>
              <a:off x="903361" y="739552"/>
              <a:ext cx="166415" cy="147932"/>
            </a:xfrm>
            <a:custGeom>
              <a:avLst/>
              <a:gdLst/>
              <a:ahLst/>
              <a:cxnLst/>
              <a:rect l="l" t="t" r="r" b="b"/>
              <a:pathLst>
                <a:path w="10714" h="9524" extrusionOk="0">
                  <a:moveTo>
                    <a:pt x="0" y="1"/>
                  </a:moveTo>
                  <a:lnTo>
                    <a:pt x="0" y="9524"/>
                  </a:lnTo>
                  <a:lnTo>
                    <a:pt x="10713" y="952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20"/>
            <p:cNvSpPr/>
            <p:nvPr/>
          </p:nvSpPr>
          <p:spPr>
            <a:xfrm>
              <a:off x="2400974" y="573137"/>
              <a:ext cx="129448" cy="166431"/>
            </a:xfrm>
            <a:custGeom>
              <a:avLst/>
              <a:gdLst/>
              <a:ahLst/>
              <a:cxnLst/>
              <a:rect l="l" t="t" r="r" b="b"/>
              <a:pathLst>
                <a:path w="8334" h="10715" extrusionOk="0">
                  <a:moveTo>
                    <a:pt x="1" y="1"/>
                  </a:moveTo>
                  <a:lnTo>
                    <a:pt x="1" y="10715"/>
                  </a:lnTo>
                  <a:lnTo>
                    <a:pt x="8334" y="10715"/>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0"/>
            <p:cNvSpPr/>
            <p:nvPr/>
          </p:nvSpPr>
          <p:spPr>
            <a:xfrm>
              <a:off x="2253074" y="573137"/>
              <a:ext cx="147916" cy="166431"/>
            </a:xfrm>
            <a:custGeom>
              <a:avLst/>
              <a:gdLst/>
              <a:ahLst/>
              <a:cxnLst/>
              <a:rect l="l" t="t" r="r" b="b"/>
              <a:pathLst>
                <a:path w="9523" h="10715" extrusionOk="0">
                  <a:moveTo>
                    <a:pt x="0" y="1"/>
                  </a:moveTo>
                  <a:lnTo>
                    <a:pt x="0"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0"/>
            <p:cNvSpPr/>
            <p:nvPr/>
          </p:nvSpPr>
          <p:spPr>
            <a:xfrm>
              <a:off x="2086674" y="573137"/>
              <a:ext cx="166415" cy="166431"/>
            </a:xfrm>
            <a:custGeom>
              <a:avLst/>
              <a:gdLst/>
              <a:ahLst/>
              <a:cxnLst/>
              <a:rect l="l" t="t" r="r" b="b"/>
              <a:pathLst>
                <a:path w="10714" h="10715" extrusionOk="0">
                  <a:moveTo>
                    <a:pt x="1" y="1"/>
                  </a:moveTo>
                  <a:lnTo>
                    <a:pt x="1" y="10715"/>
                  </a:lnTo>
                  <a:lnTo>
                    <a:pt x="10713" y="10715"/>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0"/>
            <p:cNvSpPr/>
            <p:nvPr/>
          </p:nvSpPr>
          <p:spPr>
            <a:xfrm>
              <a:off x="1957242" y="573137"/>
              <a:ext cx="129448" cy="166431"/>
            </a:xfrm>
            <a:custGeom>
              <a:avLst/>
              <a:gdLst/>
              <a:ahLst/>
              <a:cxnLst/>
              <a:rect l="l" t="t" r="r" b="b"/>
              <a:pathLst>
                <a:path w="8334" h="10715" extrusionOk="0">
                  <a:moveTo>
                    <a:pt x="1" y="1"/>
                  </a:moveTo>
                  <a:lnTo>
                    <a:pt x="1" y="10715"/>
                  </a:lnTo>
                  <a:lnTo>
                    <a:pt x="8334" y="10715"/>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0"/>
            <p:cNvSpPr/>
            <p:nvPr/>
          </p:nvSpPr>
          <p:spPr>
            <a:xfrm>
              <a:off x="1790857" y="573137"/>
              <a:ext cx="166400" cy="166431"/>
            </a:xfrm>
            <a:custGeom>
              <a:avLst/>
              <a:gdLst/>
              <a:ahLst/>
              <a:cxnLst/>
              <a:rect l="l" t="t" r="r" b="b"/>
              <a:pathLst>
                <a:path w="10713" h="10715" extrusionOk="0">
                  <a:moveTo>
                    <a:pt x="0" y="1"/>
                  </a:moveTo>
                  <a:lnTo>
                    <a:pt x="0" y="10715"/>
                  </a:lnTo>
                  <a:lnTo>
                    <a:pt x="10713" y="10715"/>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0"/>
            <p:cNvSpPr/>
            <p:nvPr/>
          </p:nvSpPr>
          <p:spPr>
            <a:xfrm>
              <a:off x="1642910" y="573137"/>
              <a:ext cx="147932" cy="166431"/>
            </a:xfrm>
            <a:custGeom>
              <a:avLst/>
              <a:gdLst/>
              <a:ahLst/>
              <a:cxnLst/>
              <a:rect l="l" t="t" r="r" b="b"/>
              <a:pathLst>
                <a:path w="9524" h="10715" extrusionOk="0">
                  <a:moveTo>
                    <a:pt x="1" y="1"/>
                  </a:moveTo>
                  <a:lnTo>
                    <a:pt x="1" y="10715"/>
                  </a:lnTo>
                  <a:lnTo>
                    <a:pt x="9524" y="10715"/>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20"/>
            <p:cNvSpPr/>
            <p:nvPr/>
          </p:nvSpPr>
          <p:spPr>
            <a:xfrm>
              <a:off x="1513494" y="573137"/>
              <a:ext cx="129432" cy="166431"/>
            </a:xfrm>
            <a:custGeom>
              <a:avLst/>
              <a:gdLst/>
              <a:ahLst/>
              <a:cxnLst/>
              <a:rect l="l" t="t" r="r" b="b"/>
              <a:pathLst>
                <a:path w="8333" h="10715" extrusionOk="0">
                  <a:moveTo>
                    <a:pt x="0" y="1"/>
                  </a:moveTo>
                  <a:lnTo>
                    <a:pt x="0" y="10715"/>
                  </a:lnTo>
                  <a:lnTo>
                    <a:pt x="8333" y="10715"/>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20"/>
            <p:cNvSpPr/>
            <p:nvPr/>
          </p:nvSpPr>
          <p:spPr>
            <a:xfrm>
              <a:off x="2400974" y="443705"/>
              <a:ext cx="129448" cy="129448"/>
            </a:xfrm>
            <a:custGeom>
              <a:avLst/>
              <a:gdLst/>
              <a:ahLst/>
              <a:cxnLst/>
              <a:rect l="l" t="t" r="r" b="b"/>
              <a:pathLst>
                <a:path w="8334" h="8334" extrusionOk="0">
                  <a:moveTo>
                    <a:pt x="1" y="1"/>
                  </a:moveTo>
                  <a:lnTo>
                    <a:pt x="1" y="8334"/>
                  </a:lnTo>
                  <a:lnTo>
                    <a:pt x="8334" y="8334"/>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0"/>
            <p:cNvSpPr/>
            <p:nvPr/>
          </p:nvSpPr>
          <p:spPr>
            <a:xfrm>
              <a:off x="2253074" y="443705"/>
              <a:ext cx="147916" cy="129448"/>
            </a:xfrm>
            <a:custGeom>
              <a:avLst/>
              <a:gdLst/>
              <a:ahLst/>
              <a:cxnLst/>
              <a:rect l="l" t="t" r="r" b="b"/>
              <a:pathLst>
                <a:path w="9523" h="8334" extrusionOk="0">
                  <a:moveTo>
                    <a:pt x="0" y="1"/>
                  </a:moveTo>
                  <a:lnTo>
                    <a:pt x="0"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20"/>
            <p:cNvSpPr/>
            <p:nvPr/>
          </p:nvSpPr>
          <p:spPr>
            <a:xfrm>
              <a:off x="2086674" y="443705"/>
              <a:ext cx="166415" cy="129448"/>
            </a:xfrm>
            <a:custGeom>
              <a:avLst/>
              <a:gdLst/>
              <a:ahLst/>
              <a:cxnLst/>
              <a:rect l="l" t="t" r="r" b="b"/>
              <a:pathLst>
                <a:path w="10714" h="8334" extrusionOk="0">
                  <a:moveTo>
                    <a:pt x="1" y="1"/>
                  </a:moveTo>
                  <a:lnTo>
                    <a:pt x="1" y="8334"/>
                  </a:lnTo>
                  <a:lnTo>
                    <a:pt x="10713" y="833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20"/>
            <p:cNvSpPr/>
            <p:nvPr/>
          </p:nvSpPr>
          <p:spPr>
            <a:xfrm>
              <a:off x="1957242" y="443705"/>
              <a:ext cx="129448" cy="129448"/>
            </a:xfrm>
            <a:custGeom>
              <a:avLst/>
              <a:gdLst/>
              <a:ahLst/>
              <a:cxnLst/>
              <a:rect l="l" t="t" r="r" b="b"/>
              <a:pathLst>
                <a:path w="8334" h="8334" extrusionOk="0">
                  <a:moveTo>
                    <a:pt x="1" y="1"/>
                  </a:moveTo>
                  <a:lnTo>
                    <a:pt x="1" y="8334"/>
                  </a:lnTo>
                  <a:lnTo>
                    <a:pt x="8334" y="8334"/>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20"/>
            <p:cNvSpPr/>
            <p:nvPr/>
          </p:nvSpPr>
          <p:spPr>
            <a:xfrm>
              <a:off x="1790857" y="443705"/>
              <a:ext cx="166400" cy="129448"/>
            </a:xfrm>
            <a:custGeom>
              <a:avLst/>
              <a:gdLst/>
              <a:ahLst/>
              <a:cxnLst/>
              <a:rect l="l" t="t" r="r" b="b"/>
              <a:pathLst>
                <a:path w="10713" h="8334" extrusionOk="0">
                  <a:moveTo>
                    <a:pt x="0" y="1"/>
                  </a:moveTo>
                  <a:lnTo>
                    <a:pt x="0" y="8334"/>
                  </a:lnTo>
                  <a:lnTo>
                    <a:pt x="10713" y="833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20"/>
            <p:cNvSpPr/>
            <p:nvPr/>
          </p:nvSpPr>
          <p:spPr>
            <a:xfrm>
              <a:off x="1642910" y="443705"/>
              <a:ext cx="147932" cy="129448"/>
            </a:xfrm>
            <a:custGeom>
              <a:avLst/>
              <a:gdLst/>
              <a:ahLst/>
              <a:cxnLst/>
              <a:rect l="l" t="t" r="r" b="b"/>
              <a:pathLst>
                <a:path w="9524" h="8334" extrusionOk="0">
                  <a:moveTo>
                    <a:pt x="1" y="1"/>
                  </a:moveTo>
                  <a:lnTo>
                    <a:pt x="1" y="8334"/>
                  </a:lnTo>
                  <a:lnTo>
                    <a:pt x="9524" y="833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20"/>
            <p:cNvSpPr/>
            <p:nvPr/>
          </p:nvSpPr>
          <p:spPr>
            <a:xfrm>
              <a:off x="1513494" y="443705"/>
              <a:ext cx="129432" cy="129448"/>
            </a:xfrm>
            <a:custGeom>
              <a:avLst/>
              <a:gdLst/>
              <a:ahLst/>
              <a:cxnLst/>
              <a:rect l="l" t="t" r="r" b="b"/>
              <a:pathLst>
                <a:path w="8333" h="8334" extrusionOk="0">
                  <a:moveTo>
                    <a:pt x="0" y="1"/>
                  </a:moveTo>
                  <a:lnTo>
                    <a:pt x="0" y="8334"/>
                  </a:lnTo>
                  <a:lnTo>
                    <a:pt x="8333" y="833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20"/>
            <p:cNvSpPr/>
            <p:nvPr/>
          </p:nvSpPr>
          <p:spPr>
            <a:xfrm>
              <a:off x="2400974" y="27732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20"/>
            <p:cNvSpPr/>
            <p:nvPr/>
          </p:nvSpPr>
          <p:spPr>
            <a:xfrm>
              <a:off x="2253074" y="27732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20"/>
            <p:cNvSpPr/>
            <p:nvPr/>
          </p:nvSpPr>
          <p:spPr>
            <a:xfrm>
              <a:off x="2086674" y="27732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20"/>
            <p:cNvSpPr/>
            <p:nvPr/>
          </p:nvSpPr>
          <p:spPr>
            <a:xfrm>
              <a:off x="1957242" y="27732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20"/>
            <p:cNvSpPr/>
            <p:nvPr/>
          </p:nvSpPr>
          <p:spPr>
            <a:xfrm>
              <a:off x="1790857" y="27732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20"/>
            <p:cNvSpPr/>
            <p:nvPr/>
          </p:nvSpPr>
          <p:spPr>
            <a:xfrm>
              <a:off x="1642910" y="27732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20"/>
            <p:cNvSpPr/>
            <p:nvPr/>
          </p:nvSpPr>
          <p:spPr>
            <a:xfrm>
              <a:off x="2400974" y="129404"/>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20"/>
            <p:cNvSpPr/>
            <p:nvPr/>
          </p:nvSpPr>
          <p:spPr>
            <a:xfrm>
              <a:off x="2253074" y="129404"/>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20"/>
            <p:cNvSpPr/>
            <p:nvPr/>
          </p:nvSpPr>
          <p:spPr>
            <a:xfrm>
              <a:off x="2086674" y="129404"/>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20"/>
            <p:cNvSpPr/>
            <p:nvPr/>
          </p:nvSpPr>
          <p:spPr>
            <a:xfrm>
              <a:off x="1957242" y="129404"/>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20"/>
            <p:cNvSpPr/>
            <p:nvPr/>
          </p:nvSpPr>
          <p:spPr>
            <a:xfrm>
              <a:off x="1790857" y="129404"/>
              <a:ext cx="166400" cy="147932"/>
            </a:xfrm>
            <a:custGeom>
              <a:avLst/>
              <a:gdLst/>
              <a:ahLst/>
              <a:cxnLst/>
              <a:rect l="l" t="t" r="r" b="b"/>
              <a:pathLst>
                <a:path w="10713"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20"/>
            <p:cNvSpPr/>
            <p:nvPr/>
          </p:nvSpPr>
          <p:spPr>
            <a:xfrm>
              <a:off x="2400974" y="-12"/>
              <a:ext cx="129448" cy="129432"/>
            </a:xfrm>
            <a:custGeom>
              <a:avLst/>
              <a:gdLst/>
              <a:ahLst/>
              <a:cxnLst/>
              <a:rect l="l" t="t" r="r" b="b"/>
              <a:pathLst>
                <a:path w="8334" h="8333"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20"/>
            <p:cNvSpPr/>
            <p:nvPr/>
          </p:nvSpPr>
          <p:spPr>
            <a:xfrm>
              <a:off x="2253074" y="-12"/>
              <a:ext cx="147916" cy="129432"/>
            </a:xfrm>
            <a:custGeom>
              <a:avLst/>
              <a:gdLst/>
              <a:ahLst/>
              <a:cxnLst/>
              <a:rect l="l" t="t" r="r" b="b"/>
              <a:pathLst>
                <a:path w="9523" h="8333"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20"/>
            <p:cNvSpPr/>
            <p:nvPr/>
          </p:nvSpPr>
          <p:spPr>
            <a:xfrm>
              <a:off x="2086674" y="-12"/>
              <a:ext cx="166415" cy="129432"/>
            </a:xfrm>
            <a:custGeom>
              <a:avLst/>
              <a:gdLst/>
              <a:ahLst/>
              <a:cxnLst/>
              <a:rect l="l" t="t" r="r" b="b"/>
              <a:pathLst>
                <a:path w="10714" h="8333"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20"/>
            <p:cNvSpPr/>
            <p:nvPr/>
          </p:nvSpPr>
          <p:spPr>
            <a:xfrm>
              <a:off x="1957242" y="-12"/>
              <a:ext cx="129448" cy="129432"/>
            </a:xfrm>
            <a:custGeom>
              <a:avLst/>
              <a:gdLst/>
              <a:ahLst/>
              <a:cxnLst/>
              <a:rect l="l" t="t" r="r" b="b"/>
              <a:pathLst>
                <a:path w="8334" h="8333"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20"/>
            <p:cNvSpPr/>
            <p:nvPr/>
          </p:nvSpPr>
          <p:spPr>
            <a:xfrm>
              <a:off x="2530406"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20"/>
            <p:cNvSpPr/>
            <p:nvPr/>
          </p:nvSpPr>
          <p:spPr>
            <a:xfrm>
              <a:off x="2678322" y="2070781"/>
              <a:ext cx="129448" cy="147916"/>
            </a:xfrm>
            <a:custGeom>
              <a:avLst/>
              <a:gdLst/>
              <a:ahLst/>
              <a:cxnLst/>
              <a:rect l="l" t="t" r="r" b="b"/>
              <a:pathLst>
                <a:path w="8334"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20"/>
            <p:cNvSpPr/>
            <p:nvPr/>
          </p:nvSpPr>
          <p:spPr>
            <a:xfrm>
              <a:off x="2807755" y="2070781"/>
              <a:ext cx="166431" cy="147916"/>
            </a:xfrm>
            <a:custGeom>
              <a:avLst/>
              <a:gdLst/>
              <a:ahLst/>
              <a:cxnLst/>
              <a:rect l="l" t="t" r="r" b="b"/>
              <a:pathLst>
                <a:path w="10715" h="9523" extrusionOk="0">
                  <a:moveTo>
                    <a:pt x="0" y="0"/>
                  </a:moveTo>
                  <a:lnTo>
                    <a:pt x="0" y="9523"/>
                  </a:lnTo>
                  <a:lnTo>
                    <a:pt x="10714" y="952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20"/>
            <p:cNvSpPr/>
            <p:nvPr/>
          </p:nvSpPr>
          <p:spPr>
            <a:xfrm>
              <a:off x="2974170" y="2070781"/>
              <a:ext cx="147932" cy="147916"/>
            </a:xfrm>
            <a:custGeom>
              <a:avLst/>
              <a:gdLst/>
              <a:ahLst/>
              <a:cxnLst/>
              <a:rect l="l" t="t" r="r" b="b"/>
              <a:pathLst>
                <a:path w="9524"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20"/>
            <p:cNvSpPr/>
            <p:nvPr/>
          </p:nvSpPr>
          <p:spPr>
            <a:xfrm>
              <a:off x="3122086"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20"/>
            <p:cNvSpPr/>
            <p:nvPr/>
          </p:nvSpPr>
          <p:spPr>
            <a:xfrm>
              <a:off x="3269986"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20"/>
            <p:cNvSpPr/>
            <p:nvPr/>
          </p:nvSpPr>
          <p:spPr>
            <a:xfrm>
              <a:off x="3417902"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20"/>
            <p:cNvSpPr/>
            <p:nvPr/>
          </p:nvSpPr>
          <p:spPr>
            <a:xfrm>
              <a:off x="3565818"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20"/>
            <p:cNvSpPr/>
            <p:nvPr/>
          </p:nvSpPr>
          <p:spPr>
            <a:xfrm>
              <a:off x="3713719" y="2070781"/>
              <a:ext cx="147963" cy="147916"/>
            </a:xfrm>
            <a:custGeom>
              <a:avLst/>
              <a:gdLst/>
              <a:ahLst/>
              <a:cxnLst/>
              <a:rect l="l" t="t" r="r" b="b"/>
              <a:pathLst>
                <a:path w="9526" h="9523" extrusionOk="0">
                  <a:moveTo>
                    <a:pt x="1" y="0"/>
                  </a:moveTo>
                  <a:lnTo>
                    <a:pt x="1" y="9523"/>
                  </a:lnTo>
                  <a:lnTo>
                    <a:pt x="9525" y="952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20"/>
            <p:cNvSpPr/>
            <p:nvPr/>
          </p:nvSpPr>
          <p:spPr>
            <a:xfrm>
              <a:off x="3861666"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20"/>
            <p:cNvSpPr/>
            <p:nvPr/>
          </p:nvSpPr>
          <p:spPr>
            <a:xfrm>
              <a:off x="4009566"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20"/>
            <p:cNvSpPr/>
            <p:nvPr/>
          </p:nvSpPr>
          <p:spPr>
            <a:xfrm>
              <a:off x="4157482"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20"/>
            <p:cNvSpPr/>
            <p:nvPr/>
          </p:nvSpPr>
          <p:spPr>
            <a:xfrm>
              <a:off x="4305398" y="2070781"/>
              <a:ext cx="147932" cy="147916"/>
            </a:xfrm>
            <a:custGeom>
              <a:avLst/>
              <a:gdLst/>
              <a:ahLst/>
              <a:cxnLst/>
              <a:rect l="l" t="t" r="r" b="b"/>
              <a:pathLst>
                <a:path w="9524"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20"/>
            <p:cNvSpPr/>
            <p:nvPr/>
          </p:nvSpPr>
          <p:spPr>
            <a:xfrm>
              <a:off x="2530406"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20"/>
            <p:cNvSpPr/>
            <p:nvPr/>
          </p:nvSpPr>
          <p:spPr>
            <a:xfrm>
              <a:off x="2678322" y="1922865"/>
              <a:ext cx="129448" cy="147932"/>
            </a:xfrm>
            <a:custGeom>
              <a:avLst/>
              <a:gdLst/>
              <a:ahLst/>
              <a:cxnLst/>
              <a:rect l="l" t="t" r="r" b="b"/>
              <a:pathLst>
                <a:path w="8334"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20"/>
            <p:cNvSpPr/>
            <p:nvPr/>
          </p:nvSpPr>
          <p:spPr>
            <a:xfrm>
              <a:off x="2807755" y="1922865"/>
              <a:ext cx="166431" cy="147932"/>
            </a:xfrm>
            <a:custGeom>
              <a:avLst/>
              <a:gdLst/>
              <a:ahLst/>
              <a:cxnLst/>
              <a:rect l="l" t="t" r="r" b="b"/>
              <a:pathLst>
                <a:path w="10715" h="9524" extrusionOk="0">
                  <a:moveTo>
                    <a:pt x="0" y="1"/>
                  </a:moveTo>
                  <a:lnTo>
                    <a:pt x="0" y="9523"/>
                  </a:lnTo>
                  <a:lnTo>
                    <a:pt x="10714" y="9523"/>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20"/>
            <p:cNvSpPr/>
            <p:nvPr/>
          </p:nvSpPr>
          <p:spPr>
            <a:xfrm>
              <a:off x="2974170" y="1922865"/>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20"/>
            <p:cNvSpPr/>
            <p:nvPr/>
          </p:nvSpPr>
          <p:spPr>
            <a:xfrm>
              <a:off x="3122086"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20"/>
            <p:cNvSpPr/>
            <p:nvPr/>
          </p:nvSpPr>
          <p:spPr>
            <a:xfrm>
              <a:off x="3269986"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20"/>
            <p:cNvSpPr/>
            <p:nvPr/>
          </p:nvSpPr>
          <p:spPr>
            <a:xfrm>
              <a:off x="3417902"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20"/>
            <p:cNvSpPr/>
            <p:nvPr/>
          </p:nvSpPr>
          <p:spPr>
            <a:xfrm>
              <a:off x="3565818"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20"/>
            <p:cNvSpPr/>
            <p:nvPr/>
          </p:nvSpPr>
          <p:spPr>
            <a:xfrm>
              <a:off x="3713719" y="1922865"/>
              <a:ext cx="147963" cy="147932"/>
            </a:xfrm>
            <a:custGeom>
              <a:avLst/>
              <a:gdLst/>
              <a:ahLst/>
              <a:cxnLst/>
              <a:rect l="l" t="t" r="r" b="b"/>
              <a:pathLst>
                <a:path w="9526" h="9524" extrusionOk="0">
                  <a:moveTo>
                    <a:pt x="1" y="1"/>
                  </a:moveTo>
                  <a:lnTo>
                    <a:pt x="1" y="9523"/>
                  </a:lnTo>
                  <a:lnTo>
                    <a:pt x="9525" y="9523"/>
                  </a:lnTo>
                  <a:lnTo>
                    <a:pt x="9525"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20"/>
            <p:cNvSpPr/>
            <p:nvPr/>
          </p:nvSpPr>
          <p:spPr>
            <a:xfrm>
              <a:off x="3861666"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20"/>
            <p:cNvSpPr/>
            <p:nvPr/>
          </p:nvSpPr>
          <p:spPr>
            <a:xfrm>
              <a:off x="4009566"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20"/>
            <p:cNvSpPr/>
            <p:nvPr/>
          </p:nvSpPr>
          <p:spPr>
            <a:xfrm>
              <a:off x="4157482"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20"/>
            <p:cNvSpPr/>
            <p:nvPr/>
          </p:nvSpPr>
          <p:spPr>
            <a:xfrm>
              <a:off x="4305398" y="1922865"/>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20"/>
            <p:cNvSpPr/>
            <p:nvPr/>
          </p:nvSpPr>
          <p:spPr>
            <a:xfrm>
              <a:off x="4453314"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20"/>
            <p:cNvSpPr/>
            <p:nvPr/>
          </p:nvSpPr>
          <p:spPr>
            <a:xfrm>
              <a:off x="4601215"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20"/>
            <p:cNvSpPr/>
            <p:nvPr/>
          </p:nvSpPr>
          <p:spPr>
            <a:xfrm>
              <a:off x="2530406"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20"/>
            <p:cNvSpPr/>
            <p:nvPr/>
          </p:nvSpPr>
          <p:spPr>
            <a:xfrm>
              <a:off x="2678322" y="175648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20"/>
            <p:cNvSpPr/>
            <p:nvPr/>
          </p:nvSpPr>
          <p:spPr>
            <a:xfrm>
              <a:off x="2807755" y="175648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20"/>
            <p:cNvSpPr/>
            <p:nvPr/>
          </p:nvSpPr>
          <p:spPr>
            <a:xfrm>
              <a:off x="2974170" y="175648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20"/>
            <p:cNvSpPr/>
            <p:nvPr/>
          </p:nvSpPr>
          <p:spPr>
            <a:xfrm>
              <a:off x="3122086"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20"/>
            <p:cNvSpPr/>
            <p:nvPr/>
          </p:nvSpPr>
          <p:spPr>
            <a:xfrm>
              <a:off x="3269986"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20"/>
            <p:cNvSpPr/>
            <p:nvPr/>
          </p:nvSpPr>
          <p:spPr>
            <a:xfrm>
              <a:off x="3417902"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20"/>
            <p:cNvSpPr/>
            <p:nvPr/>
          </p:nvSpPr>
          <p:spPr>
            <a:xfrm>
              <a:off x="3565818"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20"/>
            <p:cNvSpPr/>
            <p:nvPr/>
          </p:nvSpPr>
          <p:spPr>
            <a:xfrm>
              <a:off x="3713719" y="1756480"/>
              <a:ext cx="147963" cy="166400"/>
            </a:xfrm>
            <a:custGeom>
              <a:avLst/>
              <a:gdLst/>
              <a:ahLst/>
              <a:cxnLst/>
              <a:rect l="l" t="t" r="r" b="b"/>
              <a:pathLst>
                <a:path w="9526" h="10713" extrusionOk="0">
                  <a:moveTo>
                    <a:pt x="1" y="0"/>
                  </a:moveTo>
                  <a:lnTo>
                    <a:pt x="1" y="10713"/>
                  </a:lnTo>
                  <a:lnTo>
                    <a:pt x="9525" y="1071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20"/>
            <p:cNvSpPr/>
            <p:nvPr/>
          </p:nvSpPr>
          <p:spPr>
            <a:xfrm>
              <a:off x="3861666"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20"/>
            <p:cNvSpPr/>
            <p:nvPr/>
          </p:nvSpPr>
          <p:spPr>
            <a:xfrm>
              <a:off x="4009566"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0"/>
            <p:cNvSpPr/>
            <p:nvPr/>
          </p:nvSpPr>
          <p:spPr>
            <a:xfrm>
              <a:off x="4157482"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20"/>
            <p:cNvSpPr/>
            <p:nvPr/>
          </p:nvSpPr>
          <p:spPr>
            <a:xfrm>
              <a:off x="4305398" y="175648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20"/>
            <p:cNvSpPr/>
            <p:nvPr/>
          </p:nvSpPr>
          <p:spPr>
            <a:xfrm>
              <a:off x="4453314"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20"/>
            <p:cNvSpPr/>
            <p:nvPr/>
          </p:nvSpPr>
          <p:spPr>
            <a:xfrm>
              <a:off x="4601215"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20"/>
            <p:cNvSpPr/>
            <p:nvPr/>
          </p:nvSpPr>
          <p:spPr>
            <a:xfrm>
              <a:off x="2530406"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20"/>
            <p:cNvSpPr/>
            <p:nvPr/>
          </p:nvSpPr>
          <p:spPr>
            <a:xfrm>
              <a:off x="2678322" y="1627048"/>
              <a:ext cx="129448" cy="129448"/>
            </a:xfrm>
            <a:custGeom>
              <a:avLst/>
              <a:gdLst/>
              <a:ahLst/>
              <a:cxnLst/>
              <a:rect l="l" t="t" r="r" b="b"/>
              <a:pathLst>
                <a:path w="8334"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0"/>
            <p:cNvSpPr/>
            <p:nvPr/>
          </p:nvSpPr>
          <p:spPr>
            <a:xfrm>
              <a:off x="2807755" y="1627048"/>
              <a:ext cx="166431" cy="129448"/>
            </a:xfrm>
            <a:custGeom>
              <a:avLst/>
              <a:gdLst/>
              <a:ahLst/>
              <a:cxnLst/>
              <a:rect l="l" t="t" r="r" b="b"/>
              <a:pathLst>
                <a:path w="10715" h="8334" extrusionOk="0">
                  <a:moveTo>
                    <a:pt x="0" y="0"/>
                  </a:moveTo>
                  <a:lnTo>
                    <a:pt x="0" y="8333"/>
                  </a:lnTo>
                  <a:lnTo>
                    <a:pt x="10714" y="833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0"/>
            <p:cNvSpPr/>
            <p:nvPr/>
          </p:nvSpPr>
          <p:spPr>
            <a:xfrm>
              <a:off x="2974170" y="1627048"/>
              <a:ext cx="147932" cy="129448"/>
            </a:xfrm>
            <a:custGeom>
              <a:avLst/>
              <a:gdLst/>
              <a:ahLst/>
              <a:cxnLst/>
              <a:rect l="l" t="t" r="r" b="b"/>
              <a:pathLst>
                <a:path w="9524"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0"/>
            <p:cNvSpPr/>
            <p:nvPr/>
          </p:nvSpPr>
          <p:spPr>
            <a:xfrm>
              <a:off x="3122086"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0"/>
            <p:cNvSpPr/>
            <p:nvPr/>
          </p:nvSpPr>
          <p:spPr>
            <a:xfrm>
              <a:off x="3269986"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0"/>
            <p:cNvSpPr/>
            <p:nvPr/>
          </p:nvSpPr>
          <p:spPr>
            <a:xfrm>
              <a:off x="3417902"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0"/>
            <p:cNvSpPr/>
            <p:nvPr/>
          </p:nvSpPr>
          <p:spPr>
            <a:xfrm>
              <a:off x="3565818"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0"/>
            <p:cNvSpPr/>
            <p:nvPr/>
          </p:nvSpPr>
          <p:spPr>
            <a:xfrm>
              <a:off x="3713719" y="1627048"/>
              <a:ext cx="147963" cy="129448"/>
            </a:xfrm>
            <a:custGeom>
              <a:avLst/>
              <a:gdLst/>
              <a:ahLst/>
              <a:cxnLst/>
              <a:rect l="l" t="t" r="r" b="b"/>
              <a:pathLst>
                <a:path w="9526" h="8334" extrusionOk="0">
                  <a:moveTo>
                    <a:pt x="1" y="0"/>
                  </a:moveTo>
                  <a:lnTo>
                    <a:pt x="1" y="8333"/>
                  </a:lnTo>
                  <a:lnTo>
                    <a:pt x="9525" y="833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20"/>
            <p:cNvSpPr/>
            <p:nvPr/>
          </p:nvSpPr>
          <p:spPr>
            <a:xfrm>
              <a:off x="3861666"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20"/>
            <p:cNvSpPr/>
            <p:nvPr/>
          </p:nvSpPr>
          <p:spPr>
            <a:xfrm>
              <a:off x="4009566"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0"/>
            <p:cNvSpPr/>
            <p:nvPr/>
          </p:nvSpPr>
          <p:spPr>
            <a:xfrm>
              <a:off x="4157482"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0"/>
            <p:cNvSpPr/>
            <p:nvPr/>
          </p:nvSpPr>
          <p:spPr>
            <a:xfrm>
              <a:off x="4305398" y="1627048"/>
              <a:ext cx="147932" cy="129448"/>
            </a:xfrm>
            <a:custGeom>
              <a:avLst/>
              <a:gdLst/>
              <a:ahLst/>
              <a:cxnLst/>
              <a:rect l="l" t="t" r="r" b="b"/>
              <a:pathLst>
                <a:path w="9524"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0"/>
            <p:cNvSpPr/>
            <p:nvPr/>
          </p:nvSpPr>
          <p:spPr>
            <a:xfrm>
              <a:off x="4453314"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0"/>
            <p:cNvSpPr/>
            <p:nvPr/>
          </p:nvSpPr>
          <p:spPr>
            <a:xfrm>
              <a:off x="4601215"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0"/>
            <p:cNvSpPr/>
            <p:nvPr/>
          </p:nvSpPr>
          <p:spPr>
            <a:xfrm>
              <a:off x="2530406"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20"/>
            <p:cNvSpPr/>
            <p:nvPr/>
          </p:nvSpPr>
          <p:spPr>
            <a:xfrm>
              <a:off x="2678322" y="1460633"/>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20"/>
            <p:cNvSpPr/>
            <p:nvPr/>
          </p:nvSpPr>
          <p:spPr>
            <a:xfrm>
              <a:off x="2807755" y="1460633"/>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0"/>
            <p:cNvSpPr/>
            <p:nvPr/>
          </p:nvSpPr>
          <p:spPr>
            <a:xfrm>
              <a:off x="2974170" y="1460633"/>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0"/>
            <p:cNvSpPr/>
            <p:nvPr/>
          </p:nvSpPr>
          <p:spPr>
            <a:xfrm>
              <a:off x="3122086"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0"/>
            <p:cNvSpPr/>
            <p:nvPr/>
          </p:nvSpPr>
          <p:spPr>
            <a:xfrm>
              <a:off x="3269986"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0"/>
            <p:cNvSpPr/>
            <p:nvPr/>
          </p:nvSpPr>
          <p:spPr>
            <a:xfrm>
              <a:off x="3417902"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20"/>
            <p:cNvSpPr/>
            <p:nvPr/>
          </p:nvSpPr>
          <p:spPr>
            <a:xfrm>
              <a:off x="3565818"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20"/>
            <p:cNvSpPr/>
            <p:nvPr/>
          </p:nvSpPr>
          <p:spPr>
            <a:xfrm>
              <a:off x="3713719" y="1460633"/>
              <a:ext cx="147963" cy="166400"/>
            </a:xfrm>
            <a:custGeom>
              <a:avLst/>
              <a:gdLst/>
              <a:ahLst/>
              <a:cxnLst/>
              <a:rect l="l" t="t" r="r" b="b"/>
              <a:pathLst>
                <a:path w="9526" h="10713" extrusionOk="0">
                  <a:moveTo>
                    <a:pt x="1" y="0"/>
                  </a:moveTo>
                  <a:lnTo>
                    <a:pt x="1" y="10713"/>
                  </a:lnTo>
                  <a:lnTo>
                    <a:pt x="9525" y="1071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0"/>
            <p:cNvSpPr/>
            <p:nvPr/>
          </p:nvSpPr>
          <p:spPr>
            <a:xfrm>
              <a:off x="3861666"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0"/>
            <p:cNvSpPr/>
            <p:nvPr/>
          </p:nvSpPr>
          <p:spPr>
            <a:xfrm>
              <a:off x="4009566"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0"/>
            <p:cNvSpPr/>
            <p:nvPr/>
          </p:nvSpPr>
          <p:spPr>
            <a:xfrm>
              <a:off x="4157482"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0"/>
            <p:cNvSpPr/>
            <p:nvPr/>
          </p:nvSpPr>
          <p:spPr>
            <a:xfrm>
              <a:off x="4305398" y="1460633"/>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0"/>
            <p:cNvSpPr/>
            <p:nvPr/>
          </p:nvSpPr>
          <p:spPr>
            <a:xfrm>
              <a:off x="4453314"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0"/>
            <p:cNvSpPr/>
            <p:nvPr/>
          </p:nvSpPr>
          <p:spPr>
            <a:xfrm>
              <a:off x="4601215"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0"/>
            <p:cNvSpPr/>
            <p:nvPr/>
          </p:nvSpPr>
          <p:spPr>
            <a:xfrm>
              <a:off x="2530406"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0"/>
            <p:cNvSpPr/>
            <p:nvPr/>
          </p:nvSpPr>
          <p:spPr>
            <a:xfrm>
              <a:off x="2678322" y="1331201"/>
              <a:ext cx="129448" cy="129448"/>
            </a:xfrm>
            <a:custGeom>
              <a:avLst/>
              <a:gdLst/>
              <a:ahLst/>
              <a:cxnLst/>
              <a:rect l="l" t="t" r="r" b="b"/>
              <a:pathLst>
                <a:path w="8334"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0"/>
            <p:cNvSpPr/>
            <p:nvPr/>
          </p:nvSpPr>
          <p:spPr>
            <a:xfrm>
              <a:off x="2807755" y="1331201"/>
              <a:ext cx="166431" cy="129448"/>
            </a:xfrm>
            <a:custGeom>
              <a:avLst/>
              <a:gdLst/>
              <a:ahLst/>
              <a:cxnLst/>
              <a:rect l="l" t="t" r="r" b="b"/>
              <a:pathLst>
                <a:path w="10715" h="8334" extrusionOk="0">
                  <a:moveTo>
                    <a:pt x="0" y="0"/>
                  </a:moveTo>
                  <a:lnTo>
                    <a:pt x="0" y="8333"/>
                  </a:lnTo>
                  <a:lnTo>
                    <a:pt x="10714" y="833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0"/>
            <p:cNvSpPr/>
            <p:nvPr/>
          </p:nvSpPr>
          <p:spPr>
            <a:xfrm>
              <a:off x="2974170" y="1331201"/>
              <a:ext cx="147932" cy="129448"/>
            </a:xfrm>
            <a:custGeom>
              <a:avLst/>
              <a:gdLst/>
              <a:ahLst/>
              <a:cxnLst/>
              <a:rect l="l" t="t" r="r" b="b"/>
              <a:pathLst>
                <a:path w="9524"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20"/>
            <p:cNvSpPr/>
            <p:nvPr/>
          </p:nvSpPr>
          <p:spPr>
            <a:xfrm>
              <a:off x="3122086"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0"/>
            <p:cNvSpPr/>
            <p:nvPr/>
          </p:nvSpPr>
          <p:spPr>
            <a:xfrm>
              <a:off x="3269986"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0"/>
            <p:cNvSpPr/>
            <p:nvPr/>
          </p:nvSpPr>
          <p:spPr>
            <a:xfrm>
              <a:off x="3417902"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0"/>
            <p:cNvSpPr/>
            <p:nvPr/>
          </p:nvSpPr>
          <p:spPr>
            <a:xfrm>
              <a:off x="3565818"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0"/>
            <p:cNvSpPr/>
            <p:nvPr/>
          </p:nvSpPr>
          <p:spPr>
            <a:xfrm>
              <a:off x="3713719" y="1331201"/>
              <a:ext cx="147963" cy="129448"/>
            </a:xfrm>
            <a:custGeom>
              <a:avLst/>
              <a:gdLst/>
              <a:ahLst/>
              <a:cxnLst/>
              <a:rect l="l" t="t" r="r" b="b"/>
              <a:pathLst>
                <a:path w="9526" h="8334" extrusionOk="0">
                  <a:moveTo>
                    <a:pt x="1" y="0"/>
                  </a:moveTo>
                  <a:lnTo>
                    <a:pt x="1" y="8333"/>
                  </a:lnTo>
                  <a:lnTo>
                    <a:pt x="9525" y="833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0"/>
            <p:cNvSpPr/>
            <p:nvPr/>
          </p:nvSpPr>
          <p:spPr>
            <a:xfrm>
              <a:off x="3861666"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0"/>
            <p:cNvSpPr/>
            <p:nvPr/>
          </p:nvSpPr>
          <p:spPr>
            <a:xfrm>
              <a:off x="4009566"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0"/>
            <p:cNvSpPr/>
            <p:nvPr/>
          </p:nvSpPr>
          <p:spPr>
            <a:xfrm>
              <a:off x="4157482"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0"/>
            <p:cNvSpPr/>
            <p:nvPr/>
          </p:nvSpPr>
          <p:spPr>
            <a:xfrm>
              <a:off x="4305398" y="1331201"/>
              <a:ext cx="147932" cy="129448"/>
            </a:xfrm>
            <a:custGeom>
              <a:avLst/>
              <a:gdLst/>
              <a:ahLst/>
              <a:cxnLst/>
              <a:rect l="l" t="t" r="r" b="b"/>
              <a:pathLst>
                <a:path w="9524"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0"/>
            <p:cNvSpPr/>
            <p:nvPr/>
          </p:nvSpPr>
          <p:spPr>
            <a:xfrm>
              <a:off x="4453314"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0"/>
            <p:cNvSpPr/>
            <p:nvPr/>
          </p:nvSpPr>
          <p:spPr>
            <a:xfrm>
              <a:off x="4601215"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0"/>
            <p:cNvSpPr/>
            <p:nvPr/>
          </p:nvSpPr>
          <p:spPr>
            <a:xfrm>
              <a:off x="2530406"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0"/>
            <p:cNvSpPr/>
            <p:nvPr/>
          </p:nvSpPr>
          <p:spPr>
            <a:xfrm>
              <a:off x="2678322" y="1183285"/>
              <a:ext cx="129448" cy="147932"/>
            </a:xfrm>
            <a:custGeom>
              <a:avLst/>
              <a:gdLst/>
              <a:ahLst/>
              <a:cxnLst/>
              <a:rect l="l" t="t" r="r" b="b"/>
              <a:pathLst>
                <a:path w="8334"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0"/>
            <p:cNvSpPr/>
            <p:nvPr/>
          </p:nvSpPr>
          <p:spPr>
            <a:xfrm>
              <a:off x="2807755" y="1183285"/>
              <a:ext cx="166431" cy="147932"/>
            </a:xfrm>
            <a:custGeom>
              <a:avLst/>
              <a:gdLst/>
              <a:ahLst/>
              <a:cxnLst/>
              <a:rect l="l" t="t" r="r" b="b"/>
              <a:pathLst>
                <a:path w="10715" h="9524" extrusionOk="0">
                  <a:moveTo>
                    <a:pt x="0" y="1"/>
                  </a:moveTo>
                  <a:lnTo>
                    <a:pt x="0" y="9523"/>
                  </a:lnTo>
                  <a:lnTo>
                    <a:pt x="10714" y="9523"/>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0"/>
            <p:cNvSpPr/>
            <p:nvPr/>
          </p:nvSpPr>
          <p:spPr>
            <a:xfrm>
              <a:off x="2974170" y="1183285"/>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0"/>
            <p:cNvSpPr/>
            <p:nvPr/>
          </p:nvSpPr>
          <p:spPr>
            <a:xfrm>
              <a:off x="3122086"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0"/>
            <p:cNvSpPr/>
            <p:nvPr/>
          </p:nvSpPr>
          <p:spPr>
            <a:xfrm>
              <a:off x="3269986"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0"/>
            <p:cNvSpPr/>
            <p:nvPr/>
          </p:nvSpPr>
          <p:spPr>
            <a:xfrm>
              <a:off x="3417902"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0"/>
            <p:cNvSpPr/>
            <p:nvPr/>
          </p:nvSpPr>
          <p:spPr>
            <a:xfrm>
              <a:off x="3565818"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20"/>
            <p:cNvSpPr/>
            <p:nvPr/>
          </p:nvSpPr>
          <p:spPr>
            <a:xfrm>
              <a:off x="3713719" y="1183285"/>
              <a:ext cx="147963" cy="147932"/>
            </a:xfrm>
            <a:custGeom>
              <a:avLst/>
              <a:gdLst/>
              <a:ahLst/>
              <a:cxnLst/>
              <a:rect l="l" t="t" r="r" b="b"/>
              <a:pathLst>
                <a:path w="9526" h="9524" extrusionOk="0">
                  <a:moveTo>
                    <a:pt x="1" y="1"/>
                  </a:moveTo>
                  <a:lnTo>
                    <a:pt x="1" y="9523"/>
                  </a:lnTo>
                  <a:lnTo>
                    <a:pt x="9525" y="9523"/>
                  </a:lnTo>
                  <a:lnTo>
                    <a:pt x="9525"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20"/>
            <p:cNvSpPr/>
            <p:nvPr/>
          </p:nvSpPr>
          <p:spPr>
            <a:xfrm>
              <a:off x="3861666"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0"/>
            <p:cNvSpPr/>
            <p:nvPr/>
          </p:nvSpPr>
          <p:spPr>
            <a:xfrm>
              <a:off x="4009566"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0"/>
            <p:cNvSpPr/>
            <p:nvPr/>
          </p:nvSpPr>
          <p:spPr>
            <a:xfrm>
              <a:off x="4157482"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0"/>
            <p:cNvSpPr/>
            <p:nvPr/>
          </p:nvSpPr>
          <p:spPr>
            <a:xfrm>
              <a:off x="4305398" y="1183285"/>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0"/>
            <p:cNvSpPr/>
            <p:nvPr/>
          </p:nvSpPr>
          <p:spPr>
            <a:xfrm>
              <a:off x="2530406"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0"/>
            <p:cNvSpPr/>
            <p:nvPr/>
          </p:nvSpPr>
          <p:spPr>
            <a:xfrm>
              <a:off x="2678322" y="101690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0"/>
            <p:cNvSpPr/>
            <p:nvPr/>
          </p:nvSpPr>
          <p:spPr>
            <a:xfrm>
              <a:off x="2807755" y="101690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0"/>
            <p:cNvSpPr/>
            <p:nvPr/>
          </p:nvSpPr>
          <p:spPr>
            <a:xfrm>
              <a:off x="2974170" y="101690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0"/>
            <p:cNvSpPr/>
            <p:nvPr/>
          </p:nvSpPr>
          <p:spPr>
            <a:xfrm>
              <a:off x="3122086"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0"/>
            <p:cNvSpPr/>
            <p:nvPr/>
          </p:nvSpPr>
          <p:spPr>
            <a:xfrm>
              <a:off x="3269986"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20"/>
            <p:cNvSpPr/>
            <p:nvPr/>
          </p:nvSpPr>
          <p:spPr>
            <a:xfrm>
              <a:off x="3417902"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20"/>
            <p:cNvSpPr/>
            <p:nvPr/>
          </p:nvSpPr>
          <p:spPr>
            <a:xfrm>
              <a:off x="3565818"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0"/>
            <p:cNvSpPr/>
            <p:nvPr/>
          </p:nvSpPr>
          <p:spPr>
            <a:xfrm>
              <a:off x="3713719" y="1016900"/>
              <a:ext cx="147963" cy="166400"/>
            </a:xfrm>
            <a:custGeom>
              <a:avLst/>
              <a:gdLst/>
              <a:ahLst/>
              <a:cxnLst/>
              <a:rect l="l" t="t" r="r" b="b"/>
              <a:pathLst>
                <a:path w="9526" h="10713" extrusionOk="0">
                  <a:moveTo>
                    <a:pt x="1" y="0"/>
                  </a:moveTo>
                  <a:lnTo>
                    <a:pt x="1" y="10713"/>
                  </a:lnTo>
                  <a:lnTo>
                    <a:pt x="9525" y="1071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20"/>
            <p:cNvSpPr/>
            <p:nvPr/>
          </p:nvSpPr>
          <p:spPr>
            <a:xfrm>
              <a:off x="3861666"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20"/>
            <p:cNvSpPr/>
            <p:nvPr/>
          </p:nvSpPr>
          <p:spPr>
            <a:xfrm>
              <a:off x="4009566"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20"/>
            <p:cNvSpPr/>
            <p:nvPr/>
          </p:nvSpPr>
          <p:spPr>
            <a:xfrm>
              <a:off x="4157482"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20"/>
            <p:cNvSpPr/>
            <p:nvPr/>
          </p:nvSpPr>
          <p:spPr>
            <a:xfrm>
              <a:off x="2530406"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20"/>
            <p:cNvSpPr/>
            <p:nvPr/>
          </p:nvSpPr>
          <p:spPr>
            <a:xfrm>
              <a:off x="2678322" y="887468"/>
              <a:ext cx="129448" cy="129448"/>
            </a:xfrm>
            <a:custGeom>
              <a:avLst/>
              <a:gdLst/>
              <a:ahLst/>
              <a:cxnLst/>
              <a:rect l="l" t="t" r="r" b="b"/>
              <a:pathLst>
                <a:path w="8334" h="8334" extrusionOk="0">
                  <a:moveTo>
                    <a:pt x="0" y="1"/>
                  </a:moveTo>
                  <a:lnTo>
                    <a:pt x="0" y="8333"/>
                  </a:lnTo>
                  <a:lnTo>
                    <a:pt x="8333" y="833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20"/>
            <p:cNvSpPr/>
            <p:nvPr/>
          </p:nvSpPr>
          <p:spPr>
            <a:xfrm>
              <a:off x="2807755" y="887468"/>
              <a:ext cx="166431" cy="129448"/>
            </a:xfrm>
            <a:custGeom>
              <a:avLst/>
              <a:gdLst/>
              <a:ahLst/>
              <a:cxnLst/>
              <a:rect l="l" t="t" r="r" b="b"/>
              <a:pathLst>
                <a:path w="10715" h="8334" extrusionOk="0">
                  <a:moveTo>
                    <a:pt x="0" y="1"/>
                  </a:moveTo>
                  <a:lnTo>
                    <a:pt x="0" y="8333"/>
                  </a:lnTo>
                  <a:lnTo>
                    <a:pt x="10714" y="8333"/>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0"/>
            <p:cNvSpPr/>
            <p:nvPr/>
          </p:nvSpPr>
          <p:spPr>
            <a:xfrm>
              <a:off x="2974170" y="887468"/>
              <a:ext cx="147932" cy="129448"/>
            </a:xfrm>
            <a:custGeom>
              <a:avLst/>
              <a:gdLst/>
              <a:ahLst/>
              <a:cxnLst/>
              <a:rect l="l" t="t" r="r" b="b"/>
              <a:pathLst>
                <a:path w="9524"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0"/>
            <p:cNvSpPr/>
            <p:nvPr/>
          </p:nvSpPr>
          <p:spPr>
            <a:xfrm>
              <a:off x="3122086"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0"/>
            <p:cNvSpPr/>
            <p:nvPr/>
          </p:nvSpPr>
          <p:spPr>
            <a:xfrm>
              <a:off x="3269986"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0"/>
            <p:cNvSpPr/>
            <p:nvPr/>
          </p:nvSpPr>
          <p:spPr>
            <a:xfrm>
              <a:off x="3417902"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0"/>
            <p:cNvSpPr/>
            <p:nvPr/>
          </p:nvSpPr>
          <p:spPr>
            <a:xfrm>
              <a:off x="3565818"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0"/>
            <p:cNvSpPr/>
            <p:nvPr/>
          </p:nvSpPr>
          <p:spPr>
            <a:xfrm>
              <a:off x="3713719" y="887468"/>
              <a:ext cx="147963" cy="129448"/>
            </a:xfrm>
            <a:custGeom>
              <a:avLst/>
              <a:gdLst/>
              <a:ahLst/>
              <a:cxnLst/>
              <a:rect l="l" t="t" r="r" b="b"/>
              <a:pathLst>
                <a:path w="9526" h="8334" extrusionOk="0">
                  <a:moveTo>
                    <a:pt x="1" y="1"/>
                  </a:moveTo>
                  <a:lnTo>
                    <a:pt x="1" y="8333"/>
                  </a:lnTo>
                  <a:lnTo>
                    <a:pt x="9525" y="8333"/>
                  </a:lnTo>
                  <a:lnTo>
                    <a:pt x="9525"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0"/>
            <p:cNvSpPr/>
            <p:nvPr/>
          </p:nvSpPr>
          <p:spPr>
            <a:xfrm>
              <a:off x="3861666"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0"/>
            <p:cNvSpPr/>
            <p:nvPr/>
          </p:nvSpPr>
          <p:spPr>
            <a:xfrm>
              <a:off x="4009566"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0"/>
            <p:cNvSpPr/>
            <p:nvPr/>
          </p:nvSpPr>
          <p:spPr>
            <a:xfrm>
              <a:off x="4157482"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0"/>
            <p:cNvSpPr/>
            <p:nvPr/>
          </p:nvSpPr>
          <p:spPr>
            <a:xfrm>
              <a:off x="2530406" y="739552"/>
              <a:ext cx="147932" cy="147932"/>
            </a:xfrm>
            <a:custGeom>
              <a:avLst/>
              <a:gdLst/>
              <a:ahLst/>
              <a:cxnLst/>
              <a:rect l="l" t="t" r="r" b="b"/>
              <a:pathLst>
                <a:path w="9524" h="9524" extrusionOk="0">
                  <a:moveTo>
                    <a:pt x="1" y="1"/>
                  </a:moveTo>
                  <a:lnTo>
                    <a:pt x="1"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0"/>
            <p:cNvSpPr/>
            <p:nvPr/>
          </p:nvSpPr>
          <p:spPr>
            <a:xfrm>
              <a:off x="2678322" y="739552"/>
              <a:ext cx="129448" cy="147932"/>
            </a:xfrm>
            <a:custGeom>
              <a:avLst/>
              <a:gdLst/>
              <a:ahLst/>
              <a:cxnLst/>
              <a:rect l="l" t="t" r="r" b="b"/>
              <a:pathLst>
                <a:path w="8334" h="9524" extrusionOk="0">
                  <a:moveTo>
                    <a:pt x="0" y="1"/>
                  </a:moveTo>
                  <a:lnTo>
                    <a:pt x="0" y="9524"/>
                  </a:lnTo>
                  <a:lnTo>
                    <a:pt x="8333" y="952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0"/>
            <p:cNvSpPr/>
            <p:nvPr/>
          </p:nvSpPr>
          <p:spPr>
            <a:xfrm>
              <a:off x="2807755" y="739552"/>
              <a:ext cx="166431" cy="147932"/>
            </a:xfrm>
            <a:custGeom>
              <a:avLst/>
              <a:gdLst/>
              <a:ahLst/>
              <a:cxnLst/>
              <a:rect l="l" t="t" r="r" b="b"/>
              <a:pathLst>
                <a:path w="10715" h="9524" extrusionOk="0">
                  <a:moveTo>
                    <a:pt x="0" y="1"/>
                  </a:moveTo>
                  <a:lnTo>
                    <a:pt x="0" y="9524"/>
                  </a:lnTo>
                  <a:lnTo>
                    <a:pt x="10714" y="9524"/>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0"/>
            <p:cNvSpPr/>
            <p:nvPr/>
          </p:nvSpPr>
          <p:spPr>
            <a:xfrm>
              <a:off x="2974170" y="739552"/>
              <a:ext cx="147932" cy="147932"/>
            </a:xfrm>
            <a:custGeom>
              <a:avLst/>
              <a:gdLst/>
              <a:ahLst/>
              <a:cxnLst/>
              <a:rect l="l" t="t" r="r" b="b"/>
              <a:pathLst>
                <a:path w="9524"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0"/>
            <p:cNvSpPr/>
            <p:nvPr/>
          </p:nvSpPr>
          <p:spPr>
            <a:xfrm>
              <a:off x="3122086"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0"/>
            <p:cNvSpPr/>
            <p:nvPr/>
          </p:nvSpPr>
          <p:spPr>
            <a:xfrm>
              <a:off x="3269986"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0"/>
            <p:cNvSpPr/>
            <p:nvPr/>
          </p:nvSpPr>
          <p:spPr>
            <a:xfrm>
              <a:off x="3417902" y="739552"/>
              <a:ext cx="147932" cy="147932"/>
            </a:xfrm>
            <a:custGeom>
              <a:avLst/>
              <a:gdLst/>
              <a:ahLst/>
              <a:cxnLst/>
              <a:rect l="l" t="t" r="r" b="b"/>
              <a:pathLst>
                <a:path w="9524" h="9524" extrusionOk="0">
                  <a:moveTo>
                    <a:pt x="1" y="1"/>
                  </a:moveTo>
                  <a:lnTo>
                    <a:pt x="1"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0"/>
            <p:cNvSpPr/>
            <p:nvPr/>
          </p:nvSpPr>
          <p:spPr>
            <a:xfrm>
              <a:off x="3565818"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0"/>
            <p:cNvSpPr/>
            <p:nvPr/>
          </p:nvSpPr>
          <p:spPr>
            <a:xfrm>
              <a:off x="3713719" y="739552"/>
              <a:ext cx="147963" cy="147932"/>
            </a:xfrm>
            <a:custGeom>
              <a:avLst/>
              <a:gdLst/>
              <a:ahLst/>
              <a:cxnLst/>
              <a:rect l="l" t="t" r="r" b="b"/>
              <a:pathLst>
                <a:path w="9526" h="9524" extrusionOk="0">
                  <a:moveTo>
                    <a:pt x="1" y="1"/>
                  </a:moveTo>
                  <a:lnTo>
                    <a:pt x="1" y="9524"/>
                  </a:lnTo>
                  <a:lnTo>
                    <a:pt x="9525" y="9524"/>
                  </a:lnTo>
                  <a:lnTo>
                    <a:pt x="9525"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0"/>
            <p:cNvSpPr/>
            <p:nvPr/>
          </p:nvSpPr>
          <p:spPr>
            <a:xfrm>
              <a:off x="3861666"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0"/>
            <p:cNvSpPr/>
            <p:nvPr/>
          </p:nvSpPr>
          <p:spPr>
            <a:xfrm>
              <a:off x="4009566"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0"/>
            <p:cNvSpPr/>
            <p:nvPr/>
          </p:nvSpPr>
          <p:spPr>
            <a:xfrm>
              <a:off x="2530406" y="573137"/>
              <a:ext cx="147932" cy="166431"/>
            </a:xfrm>
            <a:custGeom>
              <a:avLst/>
              <a:gdLst/>
              <a:ahLst/>
              <a:cxnLst/>
              <a:rect l="l" t="t" r="r" b="b"/>
              <a:pathLst>
                <a:path w="9524" h="10715" extrusionOk="0">
                  <a:moveTo>
                    <a:pt x="1" y="1"/>
                  </a:moveTo>
                  <a:lnTo>
                    <a:pt x="1"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0"/>
            <p:cNvSpPr/>
            <p:nvPr/>
          </p:nvSpPr>
          <p:spPr>
            <a:xfrm>
              <a:off x="2678322" y="573137"/>
              <a:ext cx="129448" cy="166431"/>
            </a:xfrm>
            <a:custGeom>
              <a:avLst/>
              <a:gdLst/>
              <a:ahLst/>
              <a:cxnLst/>
              <a:rect l="l" t="t" r="r" b="b"/>
              <a:pathLst>
                <a:path w="8334" h="10715" extrusionOk="0">
                  <a:moveTo>
                    <a:pt x="0" y="1"/>
                  </a:moveTo>
                  <a:lnTo>
                    <a:pt x="0" y="10715"/>
                  </a:lnTo>
                  <a:lnTo>
                    <a:pt x="8333" y="10715"/>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0"/>
            <p:cNvSpPr/>
            <p:nvPr/>
          </p:nvSpPr>
          <p:spPr>
            <a:xfrm>
              <a:off x="2807755" y="573137"/>
              <a:ext cx="166431" cy="166431"/>
            </a:xfrm>
            <a:custGeom>
              <a:avLst/>
              <a:gdLst/>
              <a:ahLst/>
              <a:cxnLst/>
              <a:rect l="l" t="t" r="r" b="b"/>
              <a:pathLst>
                <a:path w="10715" h="10715" extrusionOk="0">
                  <a:moveTo>
                    <a:pt x="0" y="1"/>
                  </a:moveTo>
                  <a:lnTo>
                    <a:pt x="0" y="10715"/>
                  </a:lnTo>
                  <a:lnTo>
                    <a:pt x="10714" y="10715"/>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0"/>
            <p:cNvSpPr/>
            <p:nvPr/>
          </p:nvSpPr>
          <p:spPr>
            <a:xfrm>
              <a:off x="2974170" y="573137"/>
              <a:ext cx="147932" cy="166431"/>
            </a:xfrm>
            <a:custGeom>
              <a:avLst/>
              <a:gdLst/>
              <a:ahLst/>
              <a:cxnLst/>
              <a:rect l="l" t="t" r="r" b="b"/>
              <a:pathLst>
                <a:path w="9524" h="10715" extrusionOk="0">
                  <a:moveTo>
                    <a:pt x="0" y="1"/>
                  </a:moveTo>
                  <a:lnTo>
                    <a:pt x="0"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0"/>
            <p:cNvSpPr/>
            <p:nvPr/>
          </p:nvSpPr>
          <p:spPr>
            <a:xfrm>
              <a:off x="3122086" y="573137"/>
              <a:ext cx="147916" cy="166431"/>
            </a:xfrm>
            <a:custGeom>
              <a:avLst/>
              <a:gdLst/>
              <a:ahLst/>
              <a:cxnLst/>
              <a:rect l="l" t="t" r="r" b="b"/>
              <a:pathLst>
                <a:path w="9523" h="10715" extrusionOk="0">
                  <a:moveTo>
                    <a:pt x="0" y="1"/>
                  </a:moveTo>
                  <a:lnTo>
                    <a:pt x="0"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0"/>
            <p:cNvSpPr/>
            <p:nvPr/>
          </p:nvSpPr>
          <p:spPr>
            <a:xfrm>
              <a:off x="3269986" y="573137"/>
              <a:ext cx="147932" cy="166431"/>
            </a:xfrm>
            <a:custGeom>
              <a:avLst/>
              <a:gdLst/>
              <a:ahLst/>
              <a:cxnLst/>
              <a:rect l="l" t="t" r="r" b="b"/>
              <a:pathLst>
                <a:path w="9524" h="10715" extrusionOk="0">
                  <a:moveTo>
                    <a:pt x="1" y="1"/>
                  </a:moveTo>
                  <a:lnTo>
                    <a:pt x="1" y="10715"/>
                  </a:lnTo>
                  <a:lnTo>
                    <a:pt x="9524" y="10715"/>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0"/>
            <p:cNvSpPr/>
            <p:nvPr/>
          </p:nvSpPr>
          <p:spPr>
            <a:xfrm>
              <a:off x="3417902" y="573137"/>
              <a:ext cx="147932" cy="166431"/>
            </a:xfrm>
            <a:custGeom>
              <a:avLst/>
              <a:gdLst/>
              <a:ahLst/>
              <a:cxnLst/>
              <a:rect l="l" t="t" r="r" b="b"/>
              <a:pathLst>
                <a:path w="9524" h="10715" extrusionOk="0">
                  <a:moveTo>
                    <a:pt x="1" y="1"/>
                  </a:moveTo>
                  <a:lnTo>
                    <a:pt x="1"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0"/>
            <p:cNvSpPr/>
            <p:nvPr/>
          </p:nvSpPr>
          <p:spPr>
            <a:xfrm>
              <a:off x="2530406" y="443705"/>
              <a:ext cx="147932" cy="129448"/>
            </a:xfrm>
            <a:custGeom>
              <a:avLst/>
              <a:gdLst/>
              <a:ahLst/>
              <a:cxnLst/>
              <a:rect l="l" t="t" r="r" b="b"/>
              <a:pathLst>
                <a:path w="9524" h="8334" extrusionOk="0">
                  <a:moveTo>
                    <a:pt x="1" y="1"/>
                  </a:moveTo>
                  <a:lnTo>
                    <a:pt x="1"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0"/>
            <p:cNvSpPr/>
            <p:nvPr/>
          </p:nvSpPr>
          <p:spPr>
            <a:xfrm>
              <a:off x="2678322" y="443705"/>
              <a:ext cx="129448" cy="129448"/>
            </a:xfrm>
            <a:custGeom>
              <a:avLst/>
              <a:gdLst/>
              <a:ahLst/>
              <a:cxnLst/>
              <a:rect l="l" t="t" r="r" b="b"/>
              <a:pathLst>
                <a:path w="8334" h="8334" extrusionOk="0">
                  <a:moveTo>
                    <a:pt x="0" y="1"/>
                  </a:moveTo>
                  <a:lnTo>
                    <a:pt x="0" y="8334"/>
                  </a:lnTo>
                  <a:lnTo>
                    <a:pt x="8333" y="833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0"/>
            <p:cNvSpPr/>
            <p:nvPr/>
          </p:nvSpPr>
          <p:spPr>
            <a:xfrm>
              <a:off x="2807755" y="443705"/>
              <a:ext cx="166431" cy="129448"/>
            </a:xfrm>
            <a:custGeom>
              <a:avLst/>
              <a:gdLst/>
              <a:ahLst/>
              <a:cxnLst/>
              <a:rect l="l" t="t" r="r" b="b"/>
              <a:pathLst>
                <a:path w="10715" h="8334" extrusionOk="0">
                  <a:moveTo>
                    <a:pt x="0" y="1"/>
                  </a:moveTo>
                  <a:lnTo>
                    <a:pt x="0" y="8334"/>
                  </a:lnTo>
                  <a:lnTo>
                    <a:pt x="10714" y="8334"/>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20"/>
            <p:cNvSpPr/>
            <p:nvPr/>
          </p:nvSpPr>
          <p:spPr>
            <a:xfrm>
              <a:off x="2974170" y="443705"/>
              <a:ext cx="147932" cy="129448"/>
            </a:xfrm>
            <a:custGeom>
              <a:avLst/>
              <a:gdLst/>
              <a:ahLst/>
              <a:cxnLst/>
              <a:rect l="l" t="t" r="r" b="b"/>
              <a:pathLst>
                <a:path w="9524" h="8334" extrusionOk="0">
                  <a:moveTo>
                    <a:pt x="0" y="1"/>
                  </a:moveTo>
                  <a:lnTo>
                    <a:pt x="0"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0"/>
            <p:cNvSpPr/>
            <p:nvPr/>
          </p:nvSpPr>
          <p:spPr>
            <a:xfrm>
              <a:off x="3122086" y="443705"/>
              <a:ext cx="147916" cy="129448"/>
            </a:xfrm>
            <a:custGeom>
              <a:avLst/>
              <a:gdLst/>
              <a:ahLst/>
              <a:cxnLst/>
              <a:rect l="l" t="t" r="r" b="b"/>
              <a:pathLst>
                <a:path w="9523" h="8334" extrusionOk="0">
                  <a:moveTo>
                    <a:pt x="0" y="1"/>
                  </a:moveTo>
                  <a:lnTo>
                    <a:pt x="0"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0"/>
            <p:cNvSpPr/>
            <p:nvPr/>
          </p:nvSpPr>
          <p:spPr>
            <a:xfrm>
              <a:off x="3269986" y="443705"/>
              <a:ext cx="147932" cy="129448"/>
            </a:xfrm>
            <a:custGeom>
              <a:avLst/>
              <a:gdLst/>
              <a:ahLst/>
              <a:cxnLst/>
              <a:rect l="l" t="t" r="r" b="b"/>
              <a:pathLst>
                <a:path w="9524" h="8334" extrusionOk="0">
                  <a:moveTo>
                    <a:pt x="1" y="1"/>
                  </a:moveTo>
                  <a:lnTo>
                    <a:pt x="1" y="8334"/>
                  </a:lnTo>
                  <a:lnTo>
                    <a:pt x="9524" y="833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0"/>
            <p:cNvSpPr/>
            <p:nvPr/>
          </p:nvSpPr>
          <p:spPr>
            <a:xfrm>
              <a:off x="3417902" y="443705"/>
              <a:ext cx="147932" cy="129448"/>
            </a:xfrm>
            <a:custGeom>
              <a:avLst/>
              <a:gdLst/>
              <a:ahLst/>
              <a:cxnLst/>
              <a:rect l="l" t="t" r="r" b="b"/>
              <a:pathLst>
                <a:path w="9524" h="8334" extrusionOk="0">
                  <a:moveTo>
                    <a:pt x="1" y="1"/>
                  </a:moveTo>
                  <a:lnTo>
                    <a:pt x="1"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20"/>
            <p:cNvSpPr/>
            <p:nvPr/>
          </p:nvSpPr>
          <p:spPr>
            <a:xfrm>
              <a:off x="2530406" y="27732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0"/>
            <p:cNvSpPr/>
            <p:nvPr/>
          </p:nvSpPr>
          <p:spPr>
            <a:xfrm>
              <a:off x="2678322" y="27732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0"/>
            <p:cNvSpPr/>
            <p:nvPr/>
          </p:nvSpPr>
          <p:spPr>
            <a:xfrm>
              <a:off x="2807755" y="27732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0"/>
            <p:cNvSpPr/>
            <p:nvPr/>
          </p:nvSpPr>
          <p:spPr>
            <a:xfrm>
              <a:off x="2974170" y="27732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0"/>
            <p:cNvSpPr/>
            <p:nvPr/>
          </p:nvSpPr>
          <p:spPr>
            <a:xfrm>
              <a:off x="3122086" y="27732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0"/>
            <p:cNvSpPr/>
            <p:nvPr/>
          </p:nvSpPr>
          <p:spPr>
            <a:xfrm>
              <a:off x="3269986" y="27732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20"/>
            <p:cNvSpPr/>
            <p:nvPr/>
          </p:nvSpPr>
          <p:spPr>
            <a:xfrm>
              <a:off x="2530406" y="129404"/>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20"/>
            <p:cNvSpPr/>
            <p:nvPr/>
          </p:nvSpPr>
          <p:spPr>
            <a:xfrm>
              <a:off x="2678322" y="129404"/>
              <a:ext cx="129448" cy="147932"/>
            </a:xfrm>
            <a:custGeom>
              <a:avLst/>
              <a:gdLst/>
              <a:ahLst/>
              <a:cxnLst/>
              <a:rect l="l" t="t" r="r" b="b"/>
              <a:pathLst>
                <a:path w="8334"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20"/>
            <p:cNvSpPr/>
            <p:nvPr/>
          </p:nvSpPr>
          <p:spPr>
            <a:xfrm>
              <a:off x="2807755" y="129404"/>
              <a:ext cx="166431" cy="147932"/>
            </a:xfrm>
            <a:custGeom>
              <a:avLst/>
              <a:gdLst/>
              <a:ahLst/>
              <a:cxnLst/>
              <a:rect l="l" t="t" r="r" b="b"/>
              <a:pathLst>
                <a:path w="10715" h="9524" extrusionOk="0">
                  <a:moveTo>
                    <a:pt x="0" y="1"/>
                  </a:moveTo>
                  <a:lnTo>
                    <a:pt x="0" y="9523"/>
                  </a:lnTo>
                  <a:lnTo>
                    <a:pt x="10714" y="9523"/>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0"/>
            <p:cNvSpPr/>
            <p:nvPr/>
          </p:nvSpPr>
          <p:spPr>
            <a:xfrm>
              <a:off x="2974170" y="129404"/>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0"/>
            <p:cNvSpPr/>
            <p:nvPr/>
          </p:nvSpPr>
          <p:spPr>
            <a:xfrm>
              <a:off x="3122086" y="129404"/>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0"/>
            <p:cNvSpPr/>
            <p:nvPr/>
          </p:nvSpPr>
          <p:spPr>
            <a:xfrm>
              <a:off x="2530406" y="-12"/>
              <a:ext cx="147932" cy="129432"/>
            </a:xfrm>
            <a:custGeom>
              <a:avLst/>
              <a:gdLst/>
              <a:ahLst/>
              <a:cxnLst/>
              <a:rect l="l" t="t" r="r" b="b"/>
              <a:pathLst>
                <a:path w="9524" h="8333"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0"/>
            <p:cNvSpPr/>
            <p:nvPr/>
          </p:nvSpPr>
          <p:spPr>
            <a:xfrm>
              <a:off x="2678322" y="-12"/>
              <a:ext cx="129448" cy="129432"/>
            </a:xfrm>
            <a:custGeom>
              <a:avLst/>
              <a:gdLst/>
              <a:ahLst/>
              <a:cxnLst/>
              <a:rect l="l" t="t" r="r" b="b"/>
              <a:pathLst>
                <a:path w="8334" h="8333"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0"/>
            <p:cNvSpPr/>
            <p:nvPr/>
          </p:nvSpPr>
          <p:spPr>
            <a:xfrm>
              <a:off x="2807755" y="-12"/>
              <a:ext cx="166431" cy="129432"/>
            </a:xfrm>
            <a:custGeom>
              <a:avLst/>
              <a:gdLst/>
              <a:ahLst/>
              <a:cxnLst/>
              <a:rect l="l" t="t" r="r" b="b"/>
              <a:pathLst>
                <a:path w="10715" h="8333" extrusionOk="0">
                  <a:moveTo>
                    <a:pt x="0" y="0"/>
                  </a:moveTo>
                  <a:lnTo>
                    <a:pt x="0" y="8333"/>
                  </a:lnTo>
                  <a:lnTo>
                    <a:pt x="10714" y="833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0"/>
            <p:cNvSpPr/>
            <p:nvPr/>
          </p:nvSpPr>
          <p:spPr>
            <a:xfrm>
              <a:off x="2974170" y="-12"/>
              <a:ext cx="147932" cy="129432"/>
            </a:xfrm>
            <a:custGeom>
              <a:avLst/>
              <a:gdLst/>
              <a:ahLst/>
              <a:cxnLst/>
              <a:rect l="l" t="t" r="r" b="b"/>
              <a:pathLst>
                <a:path w="9524" h="8333"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0" name="Google Shape;3350;p20"/>
          <p:cNvGrpSpPr/>
          <p:nvPr/>
        </p:nvGrpSpPr>
        <p:grpSpPr>
          <a:xfrm>
            <a:off x="-387375" y="2038775"/>
            <a:ext cx="9531425" cy="3274175"/>
            <a:chOff x="-387375" y="2038775"/>
            <a:chExt cx="9531425" cy="3274175"/>
          </a:xfrm>
        </p:grpSpPr>
        <p:grpSp>
          <p:nvGrpSpPr>
            <p:cNvPr id="3351" name="Google Shape;3351;p20"/>
            <p:cNvGrpSpPr/>
            <p:nvPr/>
          </p:nvGrpSpPr>
          <p:grpSpPr>
            <a:xfrm>
              <a:off x="7767451" y="3282676"/>
              <a:ext cx="831787" cy="721972"/>
              <a:chOff x="2788951" y="3310126"/>
              <a:chExt cx="831787" cy="721972"/>
            </a:xfrm>
          </p:grpSpPr>
          <p:sp>
            <p:nvSpPr>
              <p:cNvPr id="3352" name="Google Shape;3352;p20"/>
              <p:cNvSpPr/>
              <p:nvPr/>
            </p:nvSpPr>
            <p:spPr>
              <a:xfrm>
                <a:off x="3412729" y="3947714"/>
                <a:ext cx="110973" cy="84385"/>
              </a:xfrm>
              <a:custGeom>
                <a:avLst/>
                <a:gdLst/>
                <a:ahLst/>
                <a:cxnLst/>
                <a:rect l="l" t="t" r="r" b="b"/>
                <a:pathLst>
                  <a:path w="3177" h="2416" extrusionOk="0">
                    <a:moveTo>
                      <a:pt x="1" y="1"/>
                    </a:moveTo>
                    <a:lnTo>
                      <a:pt x="1" y="2415"/>
                    </a:lnTo>
                    <a:lnTo>
                      <a:pt x="3176" y="2415"/>
                    </a:lnTo>
                    <a:lnTo>
                      <a:pt x="3176" y="1"/>
                    </a:lnTo>
                    <a:close/>
                  </a:path>
                </a:pathLst>
              </a:cu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20"/>
              <p:cNvSpPr/>
              <p:nvPr/>
            </p:nvSpPr>
            <p:spPr>
              <a:xfrm>
                <a:off x="3315694" y="3947714"/>
                <a:ext cx="97070" cy="84385"/>
              </a:xfrm>
              <a:custGeom>
                <a:avLst/>
                <a:gdLst/>
                <a:ahLst/>
                <a:cxnLst/>
                <a:rect l="l" t="t" r="r" b="b"/>
                <a:pathLst>
                  <a:path w="2779" h="2416" extrusionOk="0">
                    <a:moveTo>
                      <a:pt x="1" y="1"/>
                    </a:moveTo>
                    <a:lnTo>
                      <a:pt x="1" y="2415"/>
                    </a:lnTo>
                    <a:lnTo>
                      <a:pt x="2779" y="2415"/>
                    </a:lnTo>
                    <a:lnTo>
                      <a:pt x="2779" y="1"/>
                    </a:lnTo>
                    <a:close/>
                  </a:path>
                </a:pathLst>
              </a:custGeom>
              <a:solidFill>
                <a:srgbClr val="9999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0"/>
              <p:cNvSpPr/>
              <p:nvPr/>
            </p:nvSpPr>
            <p:spPr>
              <a:xfrm>
                <a:off x="3204826" y="3947714"/>
                <a:ext cx="110903" cy="84385"/>
              </a:xfrm>
              <a:custGeom>
                <a:avLst/>
                <a:gdLst/>
                <a:ahLst/>
                <a:cxnLst/>
                <a:rect l="l" t="t" r="r" b="b"/>
                <a:pathLst>
                  <a:path w="3175" h="2416" extrusionOk="0">
                    <a:moveTo>
                      <a:pt x="0" y="1"/>
                    </a:moveTo>
                    <a:lnTo>
                      <a:pt x="0" y="2415"/>
                    </a:lnTo>
                    <a:lnTo>
                      <a:pt x="3175" y="2415"/>
                    </a:lnTo>
                    <a:lnTo>
                      <a:pt x="3175" y="1"/>
                    </a:lnTo>
                    <a:close/>
                  </a:path>
                </a:pathLst>
              </a:cu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20"/>
              <p:cNvSpPr/>
              <p:nvPr/>
            </p:nvSpPr>
            <p:spPr>
              <a:xfrm>
                <a:off x="3107791" y="3947714"/>
                <a:ext cx="97070" cy="84385"/>
              </a:xfrm>
              <a:custGeom>
                <a:avLst/>
                <a:gdLst/>
                <a:ahLst/>
                <a:cxnLst/>
                <a:rect l="l" t="t" r="r" b="b"/>
                <a:pathLst>
                  <a:path w="2779" h="2416" extrusionOk="0">
                    <a:moveTo>
                      <a:pt x="0" y="1"/>
                    </a:moveTo>
                    <a:lnTo>
                      <a:pt x="0" y="2415"/>
                    </a:lnTo>
                    <a:lnTo>
                      <a:pt x="2778" y="2415"/>
                    </a:lnTo>
                    <a:lnTo>
                      <a:pt x="2778" y="1"/>
                    </a:lnTo>
                    <a:close/>
                  </a:path>
                </a:pathLst>
              </a:custGeom>
              <a:solidFill>
                <a:srgbClr val="D9D9D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20"/>
              <p:cNvSpPr/>
              <p:nvPr/>
            </p:nvSpPr>
            <p:spPr>
              <a:xfrm>
                <a:off x="2996888" y="3947714"/>
                <a:ext cx="110938" cy="84385"/>
              </a:xfrm>
              <a:custGeom>
                <a:avLst/>
                <a:gdLst/>
                <a:ahLst/>
                <a:cxnLst/>
                <a:rect l="l" t="t" r="r" b="b"/>
                <a:pathLst>
                  <a:path w="3176" h="2416" extrusionOk="0">
                    <a:moveTo>
                      <a:pt x="1" y="1"/>
                    </a:moveTo>
                    <a:lnTo>
                      <a:pt x="1" y="2415"/>
                    </a:lnTo>
                    <a:lnTo>
                      <a:pt x="3175" y="2415"/>
                    </a:lnTo>
                    <a:lnTo>
                      <a:pt x="3175"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20"/>
              <p:cNvSpPr/>
              <p:nvPr/>
            </p:nvSpPr>
            <p:spPr>
              <a:xfrm>
                <a:off x="2899853" y="3947714"/>
                <a:ext cx="97070" cy="84385"/>
              </a:xfrm>
              <a:custGeom>
                <a:avLst/>
                <a:gdLst/>
                <a:ahLst/>
                <a:cxnLst/>
                <a:rect l="l" t="t" r="r" b="b"/>
                <a:pathLst>
                  <a:path w="2779" h="2416" extrusionOk="0">
                    <a:moveTo>
                      <a:pt x="1" y="1"/>
                    </a:moveTo>
                    <a:lnTo>
                      <a:pt x="1" y="2415"/>
                    </a:lnTo>
                    <a:lnTo>
                      <a:pt x="2779" y="2415"/>
                    </a:lnTo>
                    <a:lnTo>
                      <a:pt x="2779" y="1"/>
                    </a:lnTo>
                    <a:close/>
                  </a:path>
                </a:pathLst>
              </a:cu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0"/>
              <p:cNvSpPr/>
              <p:nvPr/>
            </p:nvSpPr>
            <p:spPr>
              <a:xfrm>
                <a:off x="3412729" y="3836850"/>
                <a:ext cx="110973" cy="110895"/>
              </a:xfrm>
              <a:custGeom>
                <a:avLst/>
                <a:gdLst/>
                <a:ahLst/>
                <a:cxnLst/>
                <a:rect l="l" t="t" r="r" b="b"/>
                <a:pathLst>
                  <a:path w="3177" h="3175" extrusionOk="0">
                    <a:moveTo>
                      <a:pt x="1" y="0"/>
                    </a:moveTo>
                    <a:lnTo>
                      <a:pt x="1" y="3175"/>
                    </a:lnTo>
                    <a:lnTo>
                      <a:pt x="3176" y="3175"/>
                    </a:lnTo>
                    <a:lnTo>
                      <a:pt x="3176" y="0"/>
                    </a:lnTo>
                    <a:close/>
                  </a:path>
                </a:pathLst>
              </a:cu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0"/>
              <p:cNvSpPr/>
              <p:nvPr/>
            </p:nvSpPr>
            <p:spPr>
              <a:xfrm>
                <a:off x="3315694" y="3836850"/>
                <a:ext cx="97070" cy="110895"/>
              </a:xfrm>
              <a:custGeom>
                <a:avLst/>
                <a:gdLst/>
                <a:ahLst/>
                <a:cxnLst/>
                <a:rect l="l" t="t" r="r" b="b"/>
                <a:pathLst>
                  <a:path w="2779" h="3175" extrusionOk="0">
                    <a:moveTo>
                      <a:pt x="1" y="0"/>
                    </a:moveTo>
                    <a:lnTo>
                      <a:pt x="1" y="3175"/>
                    </a:lnTo>
                    <a:lnTo>
                      <a:pt x="2779" y="3175"/>
                    </a:lnTo>
                    <a:lnTo>
                      <a:pt x="2779" y="0"/>
                    </a:lnTo>
                    <a:close/>
                  </a:path>
                </a:pathLst>
              </a:custGeom>
              <a:solidFill>
                <a:srgbClr val="9999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0"/>
              <p:cNvSpPr/>
              <p:nvPr/>
            </p:nvSpPr>
            <p:spPr>
              <a:xfrm>
                <a:off x="3204826" y="3836850"/>
                <a:ext cx="110903" cy="110895"/>
              </a:xfrm>
              <a:custGeom>
                <a:avLst/>
                <a:gdLst/>
                <a:ahLst/>
                <a:cxnLst/>
                <a:rect l="l" t="t" r="r" b="b"/>
                <a:pathLst>
                  <a:path w="3175" h="3175" extrusionOk="0">
                    <a:moveTo>
                      <a:pt x="0" y="0"/>
                    </a:moveTo>
                    <a:lnTo>
                      <a:pt x="0" y="3175"/>
                    </a:lnTo>
                    <a:lnTo>
                      <a:pt x="3175" y="3175"/>
                    </a:lnTo>
                    <a:lnTo>
                      <a:pt x="3175" y="0"/>
                    </a:lnTo>
                    <a:close/>
                  </a:path>
                </a:pathLst>
              </a:cu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0"/>
              <p:cNvSpPr/>
              <p:nvPr/>
            </p:nvSpPr>
            <p:spPr>
              <a:xfrm>
                <a:off x="3107791" y="3836850"/>
                <a:ext cx="97070" cy="110895"/>
              </a:xfrm>
              <a:custGeom>
                <a:avLst/>
                <a:gdLst/>
                <a:ahLst/>
                <a:cxnLst/>
                <a:rect l="l" t="t" r="r" b="b"/>
                <a:pathLst>
                  <a:path w="2779" h="3175" extrusionOk="0">
                    <a:moveTo>
                      <a:pt x="0" y="0"/>
                    </a:moveTo>
                    <a:lnTo>
                      <a:pt x="0" y="3175"/>
                    </a:lnTo>
                    <a:lnTo>
                      <a:pt x="2778" y="3175"/>
                    </a:lnTo>
                    <a:lnTo>
                      <a:pt x="2778" y="0"/>
                    </a:lnTo>
                    <a:close/>
                  </a:path>
                </a:pathLst>
              </a:custGeom>
              <a:solidFill>
                <a:srgbClr val="D9D9D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0"/>
              <p:cNvSpPr/>
              <p:nvPr/>
            </p:nvSpPr>
            <p:spPr>
              <a:xfrm>
                <a:off x="2996888" y="3836850"/>
                <a:ext cx="110938" cy="110895"/>
              </a:xfrm>
              <a:custGeom>
                <a:avLst/>
                <a:gdLst/>
                <a:ahLst/>
                <a:cxnLst/>
                <a:rect l="l" t="t" r="r" b="b"/>
                <a:pathLst>
                  <a:path w="3176" h="3175" extrusionOk="0">
                    <a:moveTo>
                      <a:pt x="1" y="0"/>
                    </a:moveTo>
                    <a:lnTo>
                      <a:pt x="1" y="3175"/>
                    </a:lnTo>
                    <a:lnTo>
                      <a:pt x="3175" y="3175"/>
                    </a:lnTo>
                    <a:lnTo>
                      <a:pt x="3175"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0"/>
              <p:cNvSpPr/>
              <p:nvPr/>
            </p:nvSpPr>
            <p:spPr>
              <a:xfrm>
                <a:off x="2899853" y="3836850"/>
                <a:ext cx="97070" cy="110895"/>
              </a:xfrm>
              <a:custGeom>
                <a:avLst/>
                <a:gdLst/>
                <a:ahLst/>
                <a:cxnLst/>
                <a:rect l="l" t="t" r="r" b="b"/>
                <a:pathLst>
                  <a:path w="2779" h="3175" extrusionOk="0">
                    <a:moveTo>
                      <a:pt x="1" y="0"/>
                    </a:moveTo>
                    <a:lnTo>
                      <a:pt x="1" y="3175"/>
                    </a:lnTo>
                    <a:lnTo>
                      <a:pt x="2779" y="3175"/>
                    </a:lnTo>
                    <a:lnTo>
                      <a:pt x="2779" y="0"/>
                    </a:lnTo>
                    <a:close/>
                  </a:path>
                </a:pathLst>
              </a:cu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0"/>
              <p:cNvSpPr/>
              <p:nvPr/>
            </p:nvSpPr>
            <p:spPr>
              <a:xfrm>
                <a:off x="3412729" y="3739819"/>
                <a:ext cx="110973" cy="97064"/>
              </a:xfrm>
              <a:custGeom>
                <a:avLst/>
                <a:gdLst/>
                <a:ahLst/>
                <a:cxnLst/>
                <a:rect l="l" t="t" r="r" b="b"/>
                <a:pathLst>
                  <a:path w="3177" h="2779" extrusionOk="0">
                    <a:moveTo>
                      <a:pt x="1" y="0"/>
                    </a:moveTo>
                    <a:lnTo>
                      <a:pt x="1" y="2778"/>
                    </a:lnTo>
                    <a:lnTo>
                      <a:pt x="3176" y="2778"/>
                    </a:lnTo>
                    <a:lnTo>
                      <a:pt x="3176" y="0"/>
                    </a:lnTo>
                    <a:close/>
                  </a:path>
                </a:pathLst>
              </a:cu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0"/>
              <p:cNvSpPr/>
              <p:nvPr/>
            </p:nvSpPr>
            <p:spPr>
              <a:xfrm>
                <a:off x="3315694" y="3739819"/>
                <a:ext cx="97070" cy="97064"/>
              </a:xfrm>
              <a:custGeom>
                <a:avLst/>
                <a:gdLst/>
                <a:ahLst/>
                <a:cxnLst/>
                <a:rect l="l" t="t" r="r" b="b"/>
                <a:pathLst>
                  <a:path w="2779" h="2779" extrusionOk="0">
                    <a:moveTo>
                      <a:pt x="1" y="0"/>
                    </a:moveTo>
                    <a:lnTo>
                      <a:pt x="1" y="2778"/>
                    </a:lnTo>
                    <a:lnTo>
                      <a:pt x="2779" y="2778"/>
                    </a:lnTo>
                    <a:lnTo>
                      <a:pt x="2779" y="0"/>
                    </a:lnTo>
                    <a:close/>
                  </a:path>
                </a:pathLst>
              </a:custGeom>
              <a:solidFill>
                <a:srgbClr val="9999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0"/>
              <p:cNvSpPr/>
              <p:nvPr/>
            </p:nvSpPr>
            <p:spPr>
              <a:xfrm>
                <a:off x="3204826" y="3739819"/>
                <a:ext cx="110903" cy="97064"/>
              </a:xfrm>
              <a:custGeom>
                <a:avLst/>
                <a:gdLst/>
                <a:ahLst/>
                <a:cxnLst/>
                <a:rect l="l" t="t" r="r" b="b"/>
                <a:pathLst>
                  <a:path w="3175" h="2779" extrusionOk="0">
                    <a:moveTo>
                      <a:pt x="0" y="0"/>
                    </a:moveTo>
                    <a:lnTo>
                      <a:pt x="0" y="2778"/>
                    </a:lnTo>
                    <a:lnTo>
                      <a:pt x="3175" y="2778"/>
                    </a:lnTo>
                    <a:lnTo>
                      <a:pt x="3175"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0"/>
              <p:cNvSpPr/>
              <p:nvPr/>
            </p:nvSpPr>
            <p:spPr>
              <a:xfrm>
                <a:off x="3107791" y="3739819"/>
                <a:ext cx="97070" cy="97064"/>
              </a:xfrm>
              <a:custGeom>
                <a:avLst/>
                <a:gdLst/>
                <a:ahLst/>
                <a:cxnLst/>
                <a:rect l="l" t="t" r="r" b="b"/>
                <a:pathLst>
                  <a:path w="2779" h="2779" extrusionOk="0">
                    <a:moveTo>
                      <a:pt x="0" y="0"/>
                    </a:moveTo>
                    <a:lnTo>
                      <a:pt x="0" y="2778"/>
                    </a:lnTo>
                    <a:lnTo>
                      <a:pt x="2778" y="2778"/>
                    </a:lnTo>
                    <a:lnTo>
                      <a:pt x="2778" y="0"/>
                    </a:lnTo>
                    <a:close/>
                  </a:path>
                </a:pathLst>
              </a:custGeom>
              <a:solidFill>
                <a:srgbClr val="D9D9D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20"/>
              <p:cNvSpPr/>
              <p:nvPr/>
            </p:nvSpPr>
            <p:spPr>
              <a:xfrm>
                <a:off x="2996888" y="3739819"/>
                <a:ext cx="110938" cy="97064"/>
              </a:xfrm>
              <a:custGeom>
                <a:avLst/>
                <a:gdLst/>
                <a:ahLst/>
                <a:cxnLst/>
                <a:rect l="l" t="t" r="r" b="b"/>
                <a:pathLst>
                  <a:path w="3176" h="2779" extrusionOk="0">
                    <a:moveTo>
                      <a:pt x="1" y="0"/>
                    </a:moveTo>
                    <a:lnTo>
                      <a:pt x="1" y="2778"/>
                    </a:lnTo>
                    <a:lnTo>
                      <a:pt x="3175" y="2778"/>
                    </a:lnTo>
                    <a:lnTo>
                      <a:pt x="3175"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20"/>
              <p:cNvSpPr/>
              <p:nvPr/>
            </p:nvSpPr>
            <p:spPr>
              <a:xfrm>
                <a:off x="2899853" y="3739819"/>
                <a:ext cx="97070" cy="97064"/>
              </a:xfrm>
              <a:custGeom>
                <a:avLst/>
                <a:gdLst/>
                <a:ahLst/>
                <a:cxnLst/>
                <a:rect l="l" t="t" r="r" b="b"/>
                <a:pathLst>
                  <a:path w="2779" h="2779" extrusionOk="0">
                    <a:moveTo>
                      <a:pt x="1" y="0"/>
                    </a:moveTo>
                    <a:lnTo>
                      <a:pt x="1" y="2778"/>
                    </a:lnTo>
                    <a:lnTo>
                      <a:pt x="2779" y="2778"/>
                    </a:lnTo>
                    <a:lnTo>
                      <a:pt x="2779" y="0"/>
                    </a:lnTo>
                    <a:close/>
                  </a:path>
                </a:pathLst>
              </a:cu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0"/>
              <p:cNvSpPr/>
              <p:nvPr/>
            </p:nvSpPr>
            <p:spPr>
              <a:xfrm>
                <a:off x="3412729" y="3628885"/>
                <a:ext cx="110973" cy="110965"/>
              </a:xfrm>
              <a:custGeom>
                <a:avLst/>
                <a:gdLst/>
                <a:ahLst/>
                <a:cxnLst/>
                <a:rect l="l" t="t" r="r" b="b"/>
                <a:pathLst>
                  <a:path w="3177" h="3177" extrusionOk="0">
                    <a:moveTo>
                      <a:pt x="1" y="1"/>
                    </a:moveTo>
                    <a:lnTo>
                      <a:pt x="1" y="3176"/>
                    </a:lnTo>
                    <a:lnTo>
                      <a:pt x="3176" y="3176"/>
                    </a:lnTo>
                    <a:lnTo>
                      <a:pt x="3176" y="1"/>
                    </a:lnTo>
                    <a:close/>
                  </a:path>
                </a:pathLst>
              </a:custGeom>
              <a:solidFill>
                <a:srgbClr val="9999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0"/>
              <p:cNvSpPr/>
              <p:nvPr/>
            </p:nvSpPr>
            <p:spPr>
              <a:xfrm>
                <a:off x="3315694" y="3628885"/>
                <a:ext cx="97070" cy="110965"/>
              </a:xfrm>
              <a:custGeom>
                <a:avLst/>
                <a:gdLst/>
                <a:ahLst/>
                <a:cxnLst/>
                <a:rect l="l" t="t" r="r" b="b"/>
                <a:pathLst>
                  <a:path w="2779" h="3177" extrusionOk="0">
                    <a:moveTo>
                      <a:pt x="1" y="1"/>
                    </a:moveTo>
                    <a:lnTo>
                      <a:pt x="1" y="3176"/>
                    </a:lnTo>
                    <a:lnTo>
                      <a:pt x="2779" y="3176"/>
                    </a:lnTo>
                    <a:lnTo>
                      <a:pt x="2779" y="1"/>
                    </a:lnTo>
                    <a:close/>
                  </a:path>
                </a:pathLst>
              </a:custGeom>
              <a:solidFill>
                <a:srgbClr val="9999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0"/>
              <p:cNvSpPr/>
              <p:nvPr/>
            </p:nvSpPr>
            <p:spPr>
              <a:xfrm>
                <a:off x="3204826" y="3628885"/>
                <a:ext cx="110903" cy="110965"/>
              </a:xfrm>
              <a:custGeom>
                <a:avLst/>
                <a:gdLst/>
                <a:ahLst/>
                <a:cxnLst/>
                <a:rect l="l" t="t" r="r" b="b"/>
                <a:pathLst>
                  <a:path w="3175" h="3177" extrusionOk="0">
                    <a:moveTo>
                      <a:pt x="0" y="1"/>
                    </a:moveTo>
                    <a:lnTo>
                      <a:pt x="0" y="3176"/>
                    </a:lnTo>
                    <a:lnTo>
                      <a:pt x="3175" y="3176"/>
                    </a:lnTo>
                    <a:lnTo>
                      <a:pt x="3175" y="1"/>
                    </a:lnTo>
                    <a:close/>
                  </a:path>
                </a:pathLst>
              </a:custGeom>
              <a:solidFill>
                <a:srgbClr val="9999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0"/>
              <p:cNvSpPr/>
              <p:nvPr/>
            </p:nvSpPr>
            <p:spPr>
              <a:xfrm>
                <a:off x="3107791" y="3628885"/>
                <a:ext cx="97070" cy="110965"/>
              </a:xfrm>
              <a:custGeom>
                <a:avLst/>
                <a:gdLst/>
                <a:ahLst/>
                <a:cxnLst/>
                <a:rect l="l" t="t" r="r" b="b"/>
                <a:pathLst>
                  <a:path w="2779" h="3177" extrusionOk="0">
                    <a:moveTo>
                      <a:pt x="0" y="1"/>
                    </a:moveTo>
                    <a:lnTo>
                      <a:pt x="0" y="3176"/>
                    </a:lnTo>
                    <a:lnTo>
                      <a:pt x="2778" y="3176"/>
                    </a:lnTo>
                    <a:lnTo>
                      <a:pt x="2778" y="1"/>
                    </a:lnTo>
                    <a:close/>
                  </a:path>
                </a:pathLst>
              </a:custGeom>
              <a:solidFill>
                <a:srgbClr val="9999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0"/>
              <p:cNvSpPr/>
              <p:nvPr/>
            </p:nvSpPr>
            <p:spPr>
              <a:xfrm>
                <a:off x="2996888" y="3628885"/>
                <a:ext cx="110938" cy="110965"/>
              </a:xfrm>
              <a:custGeom>
                <a:avLst/>
                <a:gdLst/>
                <a:ahLst/>
                <a:cxnLst/>
                <a:rect l="l" t="t" r="r" b="b"/>
                <a:pathLst>
                  <a:path w="3176" h="3177" extrusionOk="0">
                    <a:moveTo>
                      <a:pt x="1" y="1"/>
                    </a:moveTo>
                    <a:lnTo>
                      <a:pt x="1" y="3176"/>
                    </a:lnTo>
                    <a:lnTo>
                      <a:pt x="3175" y="3176"/>
                    </a:lnTo>
                    <a:lnTo>
                      <a:pt x="3175" y="1"/>
                    </a:lnTo>
                    <a:close/>
                  </a:path>
                </a:pathLst>
              </a:custGeom>
              <a:solidFill>
                <a:srgbClr val="9999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0"/>
              <p:cNvSpPr/>
              <p:nvPr/>
            </p:nvSpPr>
            <p:spPr>
              <a:xfrm>
                <a:off x="2899853" y="3628885"/>
                <a:ext cx="97070" cy="110965"/>
              </a:xfrm>
              <a:custGeom>
                <a:avLst/>
                <a:gdLst/>
                <a:ahLst/>
                <a:cxnLst/>
                <a:rect l="l" t="t" r="r" b="b"/>
                <a:pathLst>
                  <a:path w="2779" h="3177" extrusionOk="0">
                    <a:moveTo>
                      <a:pt x="1" y="1"/>
                    </a:moveTo>
                    <a:lnTo>
                      <a:pt x="1" y="3176"/>
                    </a:lnTo>
                    <a:lnTo>
                      <a:pt x="2779" y="3176"/>
                    </a:lnTo>
                    <a:lnTo>
                      <a:pt x="2779" y="1"/>
                    </a:ln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20"/>
              <p:cNvSpPr/>
              <p:nvPr/>
            </p:nvSpPr>
            <p:spPr>
              <a:xfrm>
                <a:off x="3523667" y="3518022"/>
                <a:ext cx="97070" cy="110895"/>
              </a:xfrm>
              <a:custGeom>
                <a:avLst/>
                <a:gdLst/>
                <a:ahLst/>
                <a:cxnLst/>
                <a:rect l="l" t="t" r="r" b="b"/>
                <a:pathLst>
                  <a:path w="2779" h="3175" extrusionOk="0">
                    <a:moveTo>
                      <a:pt x="0" y="0"/>
                    </a:moveTo>
                    <a:lnTo>
                      <a:pt x="0" y="3175"/>
                    </a:lnTo>
                    <a:lnTo>
                      <a:pt x="2778" y="3175"/>
                    </a:lnTo>
                    <a:lnTo>
                      <a:pt x="27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20"/>
              <p:cNvSpPr/>
              <p:nvPr/>
            </p:nvSpPr>
            <p:spPr>
              <a:xfrm>
                <a:off x="3412729" y="3518022"/>
                <a:ext cx="110973" cy="110895"/>
              </a:xfrm>
              <a:custGeom>
                <a:avLst/>
                <a:gdLst/>
                <a:ahLst/>
                <a:cxnLst/>
                <a:rect l="l" t="t" r="r" b="b"/>
                <a:pathLst>
                  <a:path w="3177" h="3175" extrusionOk="0">
                    <a:moveTo>
                      <a:pt x="1" y="0"/>
                    </a:moveTo>
                    <a:lnTo>
                      <a:pt x="1" y="3175"/>
                    </a:lnTo>
                    <a:lnTo>
                      <a:pt x="3176" y="3175"/>
                    </a:lnTo>
                    <a:lnTo>
                      <a:pt x="3176" y="0"/>
                    </a:lnTo>
                    <a:close/>
                  </a:path>
                </a:pathLst>
              </a:custGeom>
              <a:solidFill>
                <a:srgbClr val="9999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0"/>
              <p:cNvSpPr/>
              <p:nvPr/>
            </p:nvSpPr>
            <p:spPr>
              <a:xfrm>
                <a:off x="3315694" y="3518022"/>
                <a:ext cx="97070" cy="110895"/>
              </a:xfrm>
              <a:custGeom>
                <a:avLst/>
                <a:gdLst/>
                <a:ahLst/>
                <a:cxnLst/>
                <a:rect l="l" t="t" r="r" b="b"/>
                <a:pathLst>
                  <a:path w="2779" h="3175" extrusionOk="0">
                    <a:moveTo>
                      <a:pt x="1" y="0"/>
                    </a:moveTo>
                    <a:lnTo>
                      <a:pt x="1" y="3175"/>
                    </a:lnTo>
                    <a:lnTo>
                      <a:pt x="2779" y="3175"/>
                    </a:lnTo>
                    <a:lnTo>
                      <a:pt x="2779" y="0"/>
                    </a:lnTo>
                    <a:close/>
                  </a:path>
                </a:pathLst>
              </a:custGeom>
              <a:solidFill>
                <a:srgbClr val="9999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0"/>
              <p:cNvSpPr/>
              <p:nvPr/>
            </p:nvSpPr>
            <p:spPr>
              <a:xfrm>
                <a:off x="3204826" y="3518022"/>
                <a:ext cx="110903" cy="110895"/>
              </a:xfrm>
              <a:custGeom>
                <a:avLst/>
                <a:gdLst/>
                <a:ahLst/>
                <a:cxnLst/>
                <a:rect l="l" t="t" r="r" b="b"/>
                <a:pathLst>
                  <a:path w="3175" h="3175" extrusionOk="0">
                    <a:moveTo>
                      <a:pt x="0" y="0"/>
                    </a:moveTo>
                    <a:lnTo>
                      <a:pt x="0" y="3175"/>
                    </a:lnTo>
                    <a:lnTo>
                      <a:pt x="3175" y="3175"/>
                    </a:lnTo>
                    <a:lnTo>
                      <a:pt x="3175" y="0"/>
                    </a:lnTo>
                    <a:close/>
                  </a:path>
                </a:pathLst>
              </a:cu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0"/>
              <p:cNvSpPr/>
              <p:nvPr/>
            </p:nvSpPr>
            <p:spPr>
              <a:xfrm>
                <a:off x="3107791" y="3518022"/>
                <a:ext cx="97070" cy="110895"/>
              </a:xfrm>
              <a:custGeom>
                <a:avLst/>
                <a:gdLst/>
                <a:ahLst/>
                <a:cxnLst/>
                <a:rect l="l" t="t" r="r" b="b"/>
                <a:pathLst>
                  <a:path w="2779" h="3175" extrusionOk="0">
                    <a:moveTo>
                      <a:pt x="0" y="0"/>
                    </a:moveTo>
                    <a:lnTo>
                      <a:pt x="0" y="3175"/>
                    </a:lnTo>
                    <a:lnTo>
                      <a:pt x="2778" y="3175"/>
                    </a:lnTo>
                    <a:lnTo>
                      <a:pt x="2778" y="0"/>
                    </a:lnTo>
                    <a:close/>
                  </a:path>
                </a:pathLst>
              </a:cu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0"/>
              <p:cNvSpPr/>
              <p:nvPr/>
            </p:nvSpPr>
            <p:spPr>
              <a:xfrm>
                <a:off x="2996888" y="3518022"/>
                <a:ext cx="110938" cy="110895"/>
              </a:xfrm>
              <a:custGeom>
                <a:avLst/>
                <a:gdLst/>
                <a:ahLst/>
                <a:cxnLst/>
                <a:rect l="l" t="t" r="r" b="b"/>
                <a:pathLst>
                  <a:path w="3176" h="3175" extrusionOk="0">
                    <a:moveTo>
                      <a:pt x="1" y="0"/>
                    </a:moveTo>
                    <a:lnTo>
                      <a:pt x="1" y="3175"/>
                    </a:lnTo>
                    <a:lnTo>
                      <a:pt x="3175" y="3175"/>
                    </a:lnTo>
                    <a:lnTo>
                      <a:pt x="3175" y="0"/>
                    </a:lnTo>
                    <a:close/>
                  </a:path>
                </a:pathLst>
              </a:custGeom>
              <a:solidFill>
                <a:srgbClr val="D9D9D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0"/>
              <p:cNvSpPr/>
              <p:nvPr/>
            </p:nvSpPr>
            <p:spPr>
              <a:xfrm>
                <a:off x="2899853" y="3518022"/>
                <a:ext cx="97070" cy="110895"/>
              </a:xfrm>
              <a:custGeom>
                <a:avLst/>
                <a:gdLst/>
                <a:ahLst/>
                <a:cxnLst/>
                <a:rect l="l" t="t" r="r" b="b"/>
                <a:pathLst>
                  <a:path w="2779" h="3175" extrusionOk="0">
                    <a:moveTo>
                      <a:pt x="1" y="0"/>
                    </a:moveTo>
                    <a:lnTo>
                      <a:pt x="1" y="3175"/>
                    </a:lnTo>
                    <a:lnTo>
                      <a:pt x="2779" y="3175"/>
                    </a:lnTo>
                    <a:lnTo>
                      <a:pt x="2779"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0"/>
              <p:cNvSpPr/>
              <p:nvPr/>
            </p:nvSpPr>
            <p:spPr>
              <a:xfrm>
                <a:off x="2788951" y="3518022"/>
                <a:ext cx="110938" cy="110895"/>
              </a:xfrm>
              <a:custGeom>
                <a:avLst/>
                <a:gdLst/>
                <a:ahLst/>
                <a:cxnLst/>
                <a:rect l="l" t="t" r="r" b="b"/>
                <a:pathLst>
                  <a:path w="3176" h="3175" extrusionOk="0">
                    <a:moveTo>
                      <a:pt x="0" y="0"/>
                    </a:moveTo>
                    <a:lnTo>
                      <a:pt x="0" y="3175"/>
                    </a:lnTo>
                    <a:lnTo>
                      <a:pt x="3176" y="3175"/>
                    </a:lnTo>
                    <a:lnTo>
                      <a:pt x="3176" y="0"/>
                    </a:ln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0"/>
              <p:cNvSpPr/>
              <p:nvPr/>
            </p:nvSpPr>
            <p:spPr>
              <a:xfrm>
                <a:off x="3523667" y="3420990"/>
                <a:ext cx="97070" cy="97064"/>
              </a:xfrm>
              <a:custGeom>
                <a:avLst/>
                <a:gdLst/>
                <a:ahLst/>
                <a:cxnLst/>
                <a:rect l="l" t="t" r="r" b="b"/>
                <a:pathLst>
                  <a:path w="2779" h="2779" extrusionOk="0">
                    <a:moveTo>
                      <a:pt x="0" y="0"/>
                    </a:moveTo>
                    <a:lnTo>
                      <a:pt x="0" y="2778"/>
                    </a:lnTo>
                    <a:lnTo>
                      <a:pt x="2778" y="2778"/>
                    </a:lnTo>
                    <a:lnTo>
                      <a:pt x="27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0"/>
              <p:cNvSpPr/>
              <p:nvPr/>
            </p:nvSpPr>
            <p:spPr>
              <a:xfrm>
                <a:off x="3412729" y="3420990"/>
                <a:ext cx="110973" cy="97064"/>
              </a:xfrm>
              <a:custGeom>
                <a:avLst/>
                <a:gdLst/>
                <a:ahLst/>
                <a:cxnLst/>
                <a:rect l="l" t="t" r="r" b="b"/>
                <a:pathLst>
                  <a:path w="3177" h="2779" extrusionOk="0">
                    <a:moveTo>
                      <a:pt x="1" y="0"/>
                    </a:moveTo>
                    <a:lnTo>
                      <a:pt x="1" y="2778"/>
                    </a:lnTo>
                    <a:lnTo>
                      <a:pt x="3176" y="2778"/>
                    </a:lnTo>
                    <a:lnTo>
                      <a:pt x="3176" y="0"/>
                    </a:lnTo>
                    <a:close/>
                  </a:path>
                </a:pathLst>
              </a:custGeom>
              <a:solidFill>
                <a:srgbClr val="9999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0"/>
              <p:cNvSpPr/>
              <p:nvPr/>
            </p:nvSpPr>
            <p:spPr>
              <a:xfrm>
                <a:off x="3315694" y="3420990"/>
                <a:ext cx="97070" cy="97064"/>
              </a:xfrm>
              <a:custGeom>
                <a:avLst/>
                <a:gdLst/>
                <a:ahLst/>
                <a:cxnLst/>
                <a:rect l="l" t="t" r="r" b="b"/>
                <a:pathLst>
                  <a:path w="2779" h="2779" extrusionOk="0">
                    <a:moveTo>
                      <a:pt x="1" y="0"/>
                    </a:moveTo>
                    <a:lnTo>
                      <a:pt x="1" y="2778"/>
                    </a:lnTo>
                    <a:lnTo>
                      <a:pt x="2779" y="2778"/>
                    </a:lnTo>
                    <a:lnTo>
                      <a:pt x="2779" y="0"/>
                    </a:lnTo>
                    <a:close/>
                  </a:path>
                </a:pathLst>
              </a:cu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0"/>
              <p:cNvSpPr/>
              <p:nvPr/>
            </p:nvSpPr>
            <p:spPr>
              <a:xfrm>
                <a:off x="3204826" y="3420990"/>
                <a:ext cx="110903" cy="97064"/>
              </a:xfrm>
              <a:custGeom>
                <a:avLst/>
                <a:gdLst/>
                <a:ahLst/>
                <a:cxnLst/>
                <a:rect l="l" t="t" r="r" b="b"/>
                <a:pathLst>
                  <a:path w="3175" h="2779" extrusionOk="0">
                    <a:moveTo>
                      <a:pt x="0" y="0"/>
                    </a:moveTo>
                    <a:lnTo>
                      <a:pt x="0" y="2778"/>
                    </a:lnTo>
                    <a:lnTo>
                      <a:pt x="3175" y="2778"/>
                    </a:lnTo>
                    <a:lnTo>
                      <a:pt x="3175" y="0"/>
                    </a:lnTo>
                    <a:close/>
                  </a:path>
                </a:pathLst>
              </a:cu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0"/>
              <p:cNvSpPr/>
              <p:nvPr/>
            </p:nvSpPr>
            <p:spPr>
              <a:xfrm>
                <a:off x="3107791" y="3420990"/>
                <a:ext cx="97070" cy="97064"/>
              </a:xfrm>
              <a:custGeom>
                <a:avLst/>
                <a:gdLst/>
                <a:ahLst/>
                <a:cxnLst/>
                <a:rect l="l" t="t" r="r" b="b"/>
                <a:pathLst>
                  <a:path w="2779" h="2779" extrusionOk="0">
                    <a:moveTo>
                      <a:pt x="0" y="0"/>
                    </a:moveTo>
                    <a:lnTo>
                      <a:pt x="0" y="2778"/>
                    </a:lnTo>
                    <a:lnTo>
                      <a:pt x="2778" y="2778"/>
                    </a:lnTo>
                    <a:lnTo>
                      <a:pt x="2778" y="0"/>
                    </a:lnTo>
                    <a:close/>
                  </a:path>
                </a:pathLst>
              </a:cu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0"/>
              <p:cNvSpPr/>
              <p:nvPr/>
            </p:nvSpPr>
            <p:spPr>
              <a:xfrm>
                <a:off x="2996888" y="3420990"/>
                <a:ext cx="110938" cy="97064"/>
              </a:xfrm>
              <a:custGeom>
                <a:avLst/>
                <a:gdLst/>
                <a:ahLst/>
                <a:cxnLst/>
                <a:rect l="l" t="t" r="r" b="b"/>
                <a:pathLst>
                  <a:path w="3176" h="2779" extrusionOk="0">
                    <a:moveTo>
                      <a:pt x="1" y="0"/>
                    </a:moveTo>
                    <a:lnTo>
                      <a:pt x="1" y="2778"/>
                    </a:lnTo>
                    <a:lnTo>
                      <a:pt x="3175" y="2778"/>
                    </a:lnTo>
                    <a:lnTo>
                      <a:pt x="3175" y="0"/>
                    </a:lnTo>
                    <a:close/>
                  </a:path>
                </a:pathLst>
              </a:custGeom>
              <a:solidFill>
                <a:srgbClr val="D9D9D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0"/>
              <p:cNvSpPr/>
              <p:nvPr/>
            </p:nvSpPr>
            <p:spPr>
              <a:xfrm>
                <a:off x="2899853" y="3420990"/>
                <a:ext cx="97070" cy="97064"/>
              </a:xfrm>
              <a:custGeom>
                <a:avLst/>
                <a:gdLst/>
                <a:ahLst/>
                <a:cxnLst/>
                <a:rect l="l" t="t" r="r" b="b"/>
                <a:pathLst>
                  <a:path w="2779" h="2779" extrusionOk="0">
                    <a:moveTo>
                      <a:pt x="1" y="0"/>
                    </a:moveTo>
                    <a:lnTo>
                      <a:pt x="1" y="2778"/>
                    </a:lnTo>
                    <a:lnTo>
                      <a:pt x="2779" y="2778"/>
                    </a:lnTo>
                    <a:lnTo>
                      <a:pt x="2779"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0"/>
              <p:cNvSpPr/>
              <p:nvPr/>
            </p:nvSpPr>
            <p:spPr>
              <a:xfrm>
                <a:off x="2788951" y="3420990"/>
                <a:ext cx="110938" cy="97064"/>
              </a:xfrm>
              <a:custGeom>
                <a:avLst/>
                <a:gdLst/>
                <a:ahLst/>
                <a:cxnLst/>
                <a:rect l="l" t="t" r="r" b="b"/>
                <a:pathLst>
                  <a:path w="3176" h="2779" extrusionOk="0">
                    <a:moveTo>
                      <a:pt x="0" y="0"/>
                    </a:moveTo>
                    <a:lnTo>
                      <a:pt x="0" y="2778"/>
                    </a:lnTo>
                    <a:lnTo>
                      <a:pt x="3176" y="2778"/>
                    </a:lnTo>
                    <a:lnTo>
                      <a:pt x="3176" y="0"/>
                    </a:ln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20"/>
              <p:cNvSpPr/>
              <p:nvPr/>
            </p:nvSpPr>
            <p:spPr>
              <a:xfrm>
                <a:off x="3523667" y="3310126"/>
                <a:ext cx="97070" cy="110895"/>
              </a:xfrm>
              <a:custGeom>
                <a:avLst/>
                <a:gdLst/>
                <a:ahLst/>
                <a:cxnLst/>
                <a:rect l="l" t="t" r="r" b="b"/>
                <a:pathLst>
                  <a:path w="2779" h="3175" extrusionOk="0">
                    <a:moveTo>
                      <a:pt x="0" y="0"/>
                    </a:moveTo>
                    <a:lnTo>
                      <a:pt x="0" y="3174"/>
                    </a:lnTo>
                    <a:lnTo>
                      <a:pt x="2778" y="3174"/>
                    </a:lnTo>
                    <a:lnTo>
                      <a:pt x="2778" y="0"/>
                    </a:lnTo>
                    <a:close/>
                  </a:path>
                </a:pathLst>
              </a:cu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0"/>
              <p:cNvSpPr/>
              <p:nvPr/>
            </p:nvSpPr>
            <p:spPr>
              <a:xfrm>
                <a:off x="3412729" y="3310126"/>
                <a:ext cx="110973" cy="110895"/>
              </a:xfrm>
              <a:custGeom>
                <a:avLst/>
                <a:gdLst/>
                <a:ahLst/>
                <a:cxnLst/>
                <a:rect l="l" t="t" r="r" b="b"/>
                <a:pathLst>
                  <a:path w="3177" h="3175" extrusionOk="0">
                    <a:moveTo>
                      <a:pt x="1" y="0"/>
                    </a:moveTo>
                    <a:lnTo>
                      <a:pt x="1" y="3174"/>
                    </a:lnTo>
                    <a:lnTo>
                      <a:pt x="3176" y="3174"/>
                    </a:lnTo>
                    <a:lnTo>
                      <a:pt x="3176" y="0"/>
                    </a:lnTo>
                    <a:close/>
                  </a:path>
                </a:pathLst>
              </a:cu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20"/>
              <p:cNvSpPr/>
              <p:nvPr/>
            </p:nvSpPr>
            <p:spPr>
              <a:xfrm>
                <a:off x="3315694" y="3310126"/>
                <a:ext cx="97070" cy="110895"/>
              </a:xfrm>
              <a:custGeom>
                <a:avLst/>
                <a:gdLst/>
                <a:ahLst/>
                <a:cxnLst/>
                <a:rect l="l" t="t" r="r" b="b"/>
                <a:pathLst>
                  <a:path w="2779" h="3175" extrusionOk="0">
                    <a:moveTo>
                      <a:pt x="1" y="0"/>
                    </a:moveTo>
                    <a:lnTo>
                      <a:pt x="1" y="3174"/>
                    </a:lnTo>
                    <a:lnTo>
                      <a:pt x="2779" y="3174"/>
                    </a:lnTo>
                    <a:lnTo>
                      <a:pt x="2779" y="0"/>
                    </a:lnTo>
                    <a:close/>
                  </a:path>
                </a:pathLst>
              </a:cu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20"/>
              <p:cNvSpPr/>
              <p:nvPr/>
            </p:nvSpPr>
            <p:spPr>
              <a:xfrm>
                <a:off x="3204826" y="3310126"/>
                <a:ext cx="110903" cy="110895"/>
              </a:xfrm>
              <a:custGeom>
                <a:avLst/>
                <a:gdLst/>
                <a:ahLst/>
                <a:cxnLst/>
                <a:rect l="l" t="t" r="r" b="b"/>
                <a:pathLst>
                  <a:path w="3175" h="3175" extrusionOk="0">
                    <a:moveTo>
                      <a:pt x="0" y="0"/>
                    </a:moveTo>
                    <a:lnTo>
                      <a:pt x="0" y="3174"/>
                    </a:lnTo>
                    <a:lnTo>
                      <a:pt x="3175" y="3174"/>
                    </a:lnTo>
                    <a:lnTo>
                      <a:pt x="3175" y="0"/>
                    </a:lnTo>
                    <a:close/>
                  </a:path>
                </a:pathLst>
              </a:cu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20"/>
              <p:cNvSpPr/>
              <p:nvPr/>
            </p:nvSpPr>
            <p:spPr>
              <a:xfrm>
                <a:off x="3107791" y="3310126"/>
                <a:ext cx="97070" cy="110895"/>
              </a:xfrm>
              <a:custGeom>
                <a:avLst/>
                <a:gdLst/>
                <a:ahLst/>
                <a:cxnLst/>
                <a:rect l="l" t="t" r="r" b="b"/>
                <a:pathLst>
                  <a:path w="2779" h="3175" extrusionOk="0">
                    <a:moveTo>
                      <a:pt x="0" y="0"/>
                    </a:moveTo>
                    <a:lnTo>
                      <a:pt x="0" y="3174"/>
                    </a:lnTo>
                    <a:lnTo>
                      <a:pt x="2778" y="3174"/>
                    </a:lnTo>
                    <a:lnTo>
                      <a:pt x="2778" y="0"/>
                    </a:lnTo>
                    <a:close/>
                  </a:path>
                </a:pathLst>
              </a:cu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0"/>
              <p:cNvSpPr/>
              <p:nvPr/>
            </p:nvSpPr>
            <p:spPr>
              <a:xfrm>
                <a:off x="2996888" y="3310126"/>
                <a:ext cx="110938" cy="110895"/>
              </a:xfrm>
              <a:custGeom>
                <a:avLst/>
                <a:gdLst/>
                <a:ahLst/>
                <a:cxnLst/>
                <a:rect l="l" t="t" r="r" b="b"/>
                <a:pathLst>
                  <a:path w="3176" h="3175" extrusionOk="0">
                    <a:moveTo>
                      <a:pt x="1" y="0"/>
                    </a:moveTo>
                    <a:lnTo>
                      <a:pt x="1" y="3174"/>
                    </a:lnTo>
                    <a:lnTo>
                      <a:pt x="3175" y="3174"/>
                    </a:lnTo>
                    <a:lnTo>
                      <a:pt x="3175" y="0"/>
                    </a:lnTo>
                    <a:close/>
                  </a:path>
                </a:pathLst>
              </a:cu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0"/>
              <p:cNvSpPr/>
              <p:nvPr/>
            </p:nvSpPr>
            <p:spPr>
              <a:xfrm>
                <a:off x="2899853" y="3310126"/>
                <a:ext cx="97070" cy="110895"/>
              </a:xfrm>
              <a:custGeom>
                <a:avLst/>
                <a:gdLst/>
                <a:ahLst/>
                <a:cxnLst/>
                <a:rect l="l" t="t" r="r" b="b"/>
                <a:pathLst>
                  <a:path w="2779" h="3175" extrusionOk="0">
                    <a:moveTo>
                      <a:pt x="1" y="0"/>
                    </a:moveTo>
                    <a:lnTo>
                      <a:pt x="1" y="3174"/>
                    </a:lnTo>
                    <a:lnTo>
                      <a:pt x="2779" y="3174"/>
                    </a:lnTo>
                    <a:lnTo>
                      <a:pt x="2779" y="0"/>
                    </a:lnTo>
                    <a:close/>
                  </a:path>
                </a:pathLst>
              </a:cu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0"/>
              <p:cNvSpPr/>
              <p:nvPr/>
            </p:nvSpPr>
            <p:spPr>
              <a:xfrm>
                <a:off x="2788951" y="3310126"/>
                <a:ext cx="110938" cy="110895"/>
              </a:xfrm>
              <a:custGeom>
                <a:avLst/>
                <a:gdLst/>
                <a:ahLst/>
                <a:cxnLst/>
                <a:rect l="l" t="t" r="r" b="b"/>
                <a:pathLst>
                  <a:path w="3176" h="3175" extrusionOk="0">
                    <a:moveTo>
                      <a:pt x="0" y="0"/>
                    </a:moveTo>
                    <a:lnTo>
                      <a:pt x="0" y="3174"/>
                    </a:lnTo>
                    <a:lnTo>
                      <a:pt x="3176" y="3174"/>
                    </a:lnTo>
                    <a:lnTo>
                      <a:pt x="3176" y="0"/>
                    </a:ln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0" name="Google Shape;3400;p20"/>
            <p:cNvGrpSpPr/>
            <p:nvPr/>
          </p:nvGrpSpPr>
          <p:grpSpPr>
            <a:xfrm>
              <a:off x="-387375" y="2038775"/>
              <a:ext cx="9531425" cy="3274175"/>
              <a:chOff x="-387375" y="2038775"/>
              <a:chExt cx="9531425" cy="3274175"/>
            </a:xfrm>
          </p:grpSpPr>
          <p:grpSp>
            <p:nvGrpSpPr>
              <p:cNvPr id="3401" name="Google Shape;3401;p20"/>
              <p:cNvGrpSpPr/>
              <p:nvPr/>
            </p:nvGrpSpPr>
            <p:grpSpPr>
              <a:xfrm>
                <a:off x="-98650" y="4010850"/>
                <a:ext cx="9242700" cy="1302100"/>
                <a:chOff x="-98650" y="4010850"/>
                <a:chExt cx="9242700" cy="1302100"/>
              </a:xfrm>
            </p:grpSpPr>
            <p:sp>
              <p:nvSpPr>
                <p:cNvPr id="3402" name="Google Shape;3402;p20"/>
                <p:cNvSpPr/>
                <p:nvPr/>
              </p:nvSpPr>
              <p:spPr>
                <a:xfrm>
                  <a:off x="-98650" y="4010850"/>
                  <a:ext cx="9242700" cy="5670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0"/>
                <p:cNvSpPr/>
                <p:nvPr/>
              </p:nvSpPr>
              <p:spPr>
                <a:xfrm>
                  <a:off x="-98650" y="4584050"/>
                  <a:ext cx="9242700" cy="1557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0"/>
                <p:cNvSpPr/>
                <p:nvPr/>
              </p:nvSpPr>
              <p:spPr>
                <a:xfrm>
                  <a:off x="-98650" y="4745950"/>
                  <a:ext cx="9242700" cy="5670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5" name="Google Shape;3405;p20"/>
              <p:cNvGrpSpPr/>
              <p:nvPr/>
            </p:nvGrpSpPr>
            <p:grpSpPr>
              <a:xfrm>
                <a:off x="-387375" y="2038775"/>
                <a:ext cx="1722000" cy="578125"/>
                <a:chOff x="-387375" y="2038775"/>
                <a:chExt cx="1722000" cy="578125"/>
              </a:xfrm>
            </p:grpSpPr>
            <p:sp>
              <p:nvSpPr>
                <p:cNvPr id="3406" name="Google Shape;3406;p20"/>
                <p:cNvSpPr/>
                <p:nvPr/>
              </p:nvSpPr>
              <p:spPr>
                <a:xfrm>
                  <a:off x="-387375" y="2038775"/>
                  <a:ext cx="1722000" cy="2091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0"/>
                <p:cNvSpPr/>
                <p:nvPr/>
              </p:nvSpPr>
              <p:spPr>
                <a:xfrm>
                  <a:off x="-387375" y="2254000"/>
                  <a:ext cx="1722000" cy="927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0"/>
                <p:cNvSpPr/>
                <p:nvPr/>
              </p:nvSpPr>
              <p:spPr>
                <a:xfrm>
                  <a:off x="-387375" y="2352900"/>
                  <a:ext cx="1722000" cy="2640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2695256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6"/>
        </a:solidFill>
        <a:effectLst/>
      </p:bgPr>
    </p:bg>
    <p:spTree>
      <p:nvGrpSpPr>
        <p:cNvPr id="1" name="Shape 12"/>
        <p:cNvGrpSpPr/>
        <p:nvPr/>
      </p:nvGrpSpPr>
      <p:grpSpPr>
        <a:xfrm>
          <a:off x="0" y="0"/>
          <a:ext cx="0" cy="0"/>
          <a:chOff x="0" y="0"/>
          <a:chExt cx="0" cy="0"/>
        </a:xfrm>
      </p:grpSpPr>
      <p:grpSp>
        <p:nvGrpSpPr>
          <p:cNvPr id="13" name="Google Shape;13;p3"/>
          <p:cNvGrpSpPr/>
          <p:nvPr/>
        </p:nvGrpSpPr>
        <p:grpSpPr>
          <a:xfrm>
            <a:off x="-259862" y="786553"/>
            <a:ext cx="1443946" cy="721968"/>
            <a:chOff x="311697" y="-12"/>
            <a:chExt cx="4437449" cy="2218709"/>
          </a:xfrm>
        </p:grpSpPr>
        <p:sp>
          <p:nvSpPr>
            <p:cNvPr id="14" name="Google Shape;14;p3"/>
            <p:cNvSpPr/>
            <p:nvPr/>
          </p:nvSpPr>
          <p:spPr>
            <a:xfrm>
              <a:off x="2400974" y="2070781"/>
              <a:ext cx="129448" cy="147916"/>
            </a:xfrm>
            <a:custGeom>
              <a:avLst/>
              <a:gdLst/>
              <a:ahLst/>
              <a:cxnLst/>
              <a:rect l="l" t="t" r="r" b="b"/>
              <a:pathLst>
                <a:path w="8334" h="9523" extrusionOk="0">
                  <a:moveTo>
                    <a:pt x="1" y="0"/>
                  </a:moveTo>
                  <a:lnTo>
                    <a:pt x="1" y="9523"/>
                  </a:lnTo>
                  <a:lnTo>
                    <a:pt x="8334" y="952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2253074"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2086674" y="2070781"/>
              <a:ext cx="166415" cy="147916"/>
            </a:xfrm>
            <a:custGeom>
              <a:avLst/>
              <a:gdLst/>
              <a:ahLst/>
              <a:cxnLst/>
              <a:rect l="l" t="t" r="r" b="b"/>
              <a:pathLst>
                <a:path w="10714" h="9523" extrusionOk="0">
                  <a:moveTo>
                    <a:pt x="1" y="0"/>
                  </a:moveTo>
                  <a:lnTo>
                    <a:pt x="1"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1957242" y="2070781"/>
              <a:ext cx="129448" cy="147916"/>
            </a:xfrm>
            <a:custGeom>
              <a:avLst/>
              <a:gdLst/>
              <a:ahLst/>
              <a:cxnLst/>
              <a:rect l="l" t="t" r="r" b="b"/>
              <a:pathLst>
                <a:path w="8334" h="9523" extrusionOk="0">
                  <a:moveTo>
                    <a:pt x="1" y="0"/>
                  </a:moveTo>
                  <a:lnTo>
                    <a:pt x="1" y="9523"/>
                  </a:lnTo>
                  <a:lnTo>
                    <a:pt x="8334" y="952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1790857" y="2070781"/>
              <a:ext cx="166400" cy="147916"/>
            </a:xfrm>
            <a:custGeom>
              <a:avLst/>
              <a:gdLst/>
              <a:ahLst/>
              <a:cxnLst/>
              <a:rect l="l" t="t" r="r" b="b"/>
              <a:pathLst>
                <a:path w="10713" h="9523" extrusionOk="0">
                  <a:moveTo>
                    <a:pt x="0" y="0"/>
                  </a:moveTo>
                  <a:lnTo>
                    <a:pt x="0"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1642910"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1513494" y="2070781"/>
              <a:ext cx="129432" cy="147916"/>
            </a:xfrm>
            <a:custGeom>
              <a:avLst/>
              <a:gdLst/>
              <a:ahLst/>
              <a:cxnLst/>
              <a:rect l="l" t="t" r="r" b="b"/>
              <a:pathLst>
                <a:path w="8333"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347094" y="2070781"/>
              <a:ext cx="166415" cy="147916"/>
            </a:xfrm>
            <a:custGeom>
              <a:avLst/>
              <a:gdLst/>
              <a:ahLst/>
              <a:cxnLst/>
              <a:rect l="l" t="t" r="r" b="b"/>
              <a:pathLst>
                <a:path w="10714" h="9523" extrusionOk="0">
                  <a:moveTo>
                    <a:pt x="1" y="0"/>
                  </a:moveTo>
                  <a:lnTo>
                    <a:pt x="1"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1199178"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1069761" y="2070781"/>
              <a:ext cx="129432" cy="147916"/>
            </a:xfrm>
            <a:custGeom>
              <a:avLst/>
              <a:gdLst/>
              <a:ahLst/>
              <a:cxnLst/>
              <a:rect l="l" t="t" r="r" b="b"/>
              <a:pathLst>
                <a:path w="8333"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903361" y="2070781"/>
              <a:ext cx="166415" cy="147916"/>
            </a:xfrm>
            <a:custGeom>
              <a:avLst/>
              <a:gdLst/>
              <a:ahLst/>
              <a:cxnLst/>
              <a:rect l="l" t="t" r="r" b="b"/>
              <a:pathLst>
                <a:path w="10714" h="9523" extrusionOk="0">
                  <a:moveTo>
                    <a:pt x="0" y="0"/>
                  </a:moveTo>
                  <a:lnTo>
                    <a:pt x="0"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755430"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625998" y="2070781"/>
              <a:ext cx="129448" cy="147916"/>
            </a:xfrm>
            <a:custGeom>
              <a:avLst/>
              <a:gdLst/>
              <a:ahLst/>
              <a:cxnLst/>
              <a:rect l="l" t="t" r="r" b="b"/>
              <a:pathLst>
                <a:path w="8334"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2400974" y="1922865"/>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2253074"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2086674"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1957242" y="1922865"/>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1790857" y="1922865"/>
              <a:ext cx="166400" cy="147932"/>
            </a:xfrm>
            <a:custGeom>
              <a:avLst/>
              <a:gdLst/>
              <a:ahLst/>
              <a:cxnLst/>
              <a:rect l="l" t="t" r="r" b="b"/>
              <a:pathLst>
                <a:path w="10713"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1642910"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1513494" y="1922865"/>
              <a:ext cx="129432" cy="147932"/>
            </a:xfrm>
            <a:custGeom>
              <a:avLst/>
              <a:gdLst/>
              <a:ahLst/>
              <a:cxnLst/>
              <a:rect l="l" t="t" r="r" b="b"/>
              <a:pathLst>
                <a:path w="8333"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1347094"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1199178"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069761" y="1922865"/>
              <a:ext cx="129432" cy="147932"/>
            </a:xfrm>
            <a:custGeom>
              <a:avLst/>
              <a:gdLst/>
              <a:ahLst/>
              <a:cxnLst/>
              <a:rect l="l" t="t" r="r" b="b"/>
              <a:pathLst>
                <a:path w="8333"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903361" y="1922865"/>
              <a:ext cx="166415" cy="147932"/>
            </a:xfrm>
            <a:custGeom>
              <a:avLst/>
              <a:gdLst/>
              <a:ahLst/>
              <a:cxnLst/>
              <a:rect l="l" t="t" r="r" b="b"/>
              <a:pathLst>
                <a:path w="10714"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755430"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625998" y="1922865"/>
              <a:ext cx="129448" cy="147932"/>
            </a:xfrm>
            <a:custGeom>
              <a:avLst/>
              <a:gdLst/>
              <a:ahLst/>
              <a:cxnLst/>
              <a:rect l="l" t="t" r="r" b="b"/>
              <a:pathLst>
                <a:path w="8334"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459598"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311697"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400974" y="175648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2253074"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2086674"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1957242" y="175648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1790857" y="175648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1642910"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1513494" y="175648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1347094"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1199178"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1069761" y="175648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903361" y="1756480"/>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755430"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625998" y="175648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459598"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311697"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2400974" y="1627048"/>
              <a:ext cx="129448" cy="129448"/>
            </a:xfrm>
            <a:custGeom>
              <a:avLst/>
              <a:gdLst/>
              <a:ahLst/>
              <a:cxnLst/>
              <a:rect l="l" t="t" r="r" b="b"/>
              <a:pathLst>
                <a:path w="8334" h="8334"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2253074"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2086674"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1957242" y="1627048"/>
              <a:ext cx="129448" cy="129448"/>
            </a:xfrm>
            <a:custGeom>
              <a:avLst/>
              <a:gdLst/>
              <a:ahLst/>
              <a:cxnLst/>
              <a:rect l="l" t="t" r="r" b="b"/>
              <a:pathLst>
                <a:path w="8334" h="8334"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1790857" y="1627048"/>
              <a:ext cx="166400" cy="129448"/>
            </a:xfrm>
            <a:custGeom>
              <a:avLst/>
              <a:gdLst/>
              <a:ahLst/>
              <a:cxnLst/>
              <a:rect l="l" t="t" r="r" b="b"/>
              <a:pathLst>
                <a:path w="10713" h="8334" extrusionOk="0">
                  <a:moveTo>
                    <a:pt x="0" y="0"/>
                  </a:moveTo>
                  <a:lnTo>
                    <a:pt x="0"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1642910"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1513494" y="1627048"/>
              <a:ext cx="129432" cy="129448"/>
            </a:xfrm>
            <a:custGeom>
              <a:avLst/>
              <a:gdLst/>
              <a:ahLst/>
              <a:cxnLst/>
              <a:rect l="l" t="t" r="r" b="b"/>
              <a:pathLst>
                <a:path w="8333"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347094"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1199178"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1069761" y="1627048"/>
              <a:ext cx="129432" cy="129448"/>
            </a:xfrm>
            <a:custGeom>
              <a:avLst/>
              <a:gdLst/>
              <a:ahLst/>
              <a:cxnLst/>
              <a:rect l="l" t="t" r="r" b="b"/>
              <a:pathLst>
                <a:path w="8333"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903361" y="1627048"/>
              <a:ext cx="166415" cy="129448"/>
            </a:xfrm>
            <a:custGeom>
              <a:avLst/>
              <a:gdLst/>
              <a:ahLst/>
              <a:cxnLst/>
              <a:rect l="l" t="t" r="r" b="b"/>
              <a:pathLst>
                <a:path w="10714" h="8334" extrusionOk="0">
                  <a:moveTo>
                    <a:pt x="0" y="0"/>
                  </a:moveTo>
                  <a:lnTo>
                    <a:pt x="0"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755430"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625998" y="1627048"/>
              <a:ext cx="129448" cy="129448"/>
            </a:xfrm>
            <a:custGeom>
              <a:avLst/>
              <a:gdLst/>
              <a:ahLst/>
              <a:cxnLst/>
              <a:rect l="l" t="t" r="r" b="b"/>
              <a:pathLst>
                <a:path w="8334"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459598"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311697"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2400974" y="1460633"/>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2253074"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2086674"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1957242" y="1460633"/>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1790857" y="1460633"/>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1642910"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1513494" y="1460633"/>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347094"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1199178"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069761" y="1460633"/>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903361" y="1460633"/>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55430"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625998" y="1460633"/>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459598"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311697"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2400974" y="1331201"/>
              <a:ext cx="129448" cy="129448"/>
            </a:xfrm>
            <a:custGeom>
              <a:avLst/>
              <a:gdLst/>
              <a:ahLst/>
              <a:cxnLst/>
              <a:rect l="l" t="t" r="r" b="b"/>
              <a:pathLst>
                <a:path w="8334" h="8334"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2253074"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2086674"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957242" y="1331201"/>
              <a:ext cx="129448" cy="129448"/>
            </a:xfrm>
            <a:custGeom>
              <a:avLst/>
              <a:gdLst/>
              <a:ahLst/>
              <a:cxnLst/>
              <a:rect l="l" t="t" r="r" b="b"/>
              <a:pathLst>
                <a:path w="8334" h="8334"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790857" y="1331201"/>
              <a:ext cx="166400" cy="129448"/>
            </a:xfrm>
            <a:custGeom>
              <a:avLst/>
              <a:gdLst/>
              <a:ahLst/>
              <a:cxnLst/>
              <a:rect l="l" t="t" r="r" b="b"/>
              <a:pathLst>
                <a:path w="10713" h="8334" extrusionOk="0">
                  <a:moveTo>
                    <a:pt x="0" y="0"/>
                  </a:moveTo>
                  <a:lnTo>
                    <a:pt x="0"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1642910"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1513494" y="1331201"/>
              <a:ext cx="129432" cy="129448"/>
            </a:xfrm>
            <a:custGeom>
              <a:avLst/>
              <a:gdLst/>
              <a:ahLst/>
              <a:cxnLst/>
              <a:rect l="l" t="t" r="r" b="b"/>
              <a:pathLst>
                <a:path w="8333"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1347094"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1199178"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1069761" y="1331201"/>
              <a:ext cx="129432" cy="129448"/>
            </a:xfrm>
            <a:custGeom>
              <a:avLst/>
              <a:gdLst/>
              <a:ahLst/>
              <a:cxnLst/>
              <a:rect l="l" t="t" r="r" b="b"/>
              <a:pathLst>
                <a:path w="8333"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903361" y="1331201"/>
              <a:ext cx="166415" cy="129448"/>
            </a:xfrm>
            <a:custGeom>
              <a:avLst/>
              <a:gdLst/>
              <a:ahLst/>
              <a:cxnLst/>
              <a:rect l="l" t="t" r="r" b="b"/>
              <a:pathLst>
                <a:path w="10714" h="8334" extrusionOk="0">
                  <a:moveTo>
                    <a:pt x="0" y="0"/>
                  </a:moveTo>
                  <a:lnTo>
                    <a:pt x="0"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755430"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625998" y="1331201"/>
              <a:ext cx="129448" cy="129448"/>
            </a:xfrm>
            <a:custGeom>
              <a:avLst/>
              <a:gdLst/>
              <a:ahLst/>
              <a:cxnLst/>
              <a:rect l="l" t="t" r="r" b="b"/>
              <a:pathLst>
                <a:path w="8334"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459598"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2400974" y="1183285"/>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2253074"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2086674" y="118328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1957242" y="1183285"/>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1790857" y="1183285"/>
              <a:ext cx="166400" cy="147932"/>
            </a:xfrm>
            <a:custGeom>
              <a:avLst/>
              <a:gdLst/>
              <a:ahLst/>
              <a:cxnLst/>
              <a:rect l="l" t="t" r="r" b="b"/>
              <a:pathLst>
                <a:path w="10713"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1642910"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1513494" y="1183285"/>
              <a:ext cx="129432" cy="147932"/>
            </a:xfrm>
            <a:custGeom>
              <a:avLst/>
              <a:gdLst/>
              <a:ahLst/>
              <a:cxnLst/>
              <a:rect l="l" t="t" r="r" b="b"/>
              <a:pathLst>
                <a:path w="8333"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1347094" y="118328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1199178"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1069761" y="1183285"/>
              <a:ext cx="129432" cy="147932"/>
            </a:xfrm>
            <a:custGeom>
              <a:avLst/>
              <a:gdLst/>
              <a:ahLst/>
              <a:cxnLst/>
              <a:rect l="l" t="t" r="r" b="b"/>
              <a:pathLst>
                <a:path w="8333"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903361" y="1183285"/>
              <a:ext cx="166415" cy="147932"/>
            </a:xfrm>
            <a:custGeom>
              <a:avLst/>
              <a:gdLst/>
              <a:ahLst/>
              <a:cxnLst/>
              <a:rect l="l" t="t" r="r" b="b"/>
              <a:pathLst>
                <a:path w="10714"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755430"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626013" y="1183285"/>
              <a:ext cx="129432" cy="147932"/>
            </a:xfrm>
            <a:custGeom>
              <a:avLst/>
              <a:gdLst/>
              <a:ahLst/>
              <a:cxnLst/>
              <a:rect l="l" t="t" r="r" b="b"/>
              <a:pathLst>
                <a:path w="8333" h="9524" extrusionOk="0">
                  <a:moveTo>
                    <a:pt x="1" y="1"/>
                  </a:moveTo>
                  <a:lnTo>
                    <a:pt x="1" y="9523"/>
                  </a:lnTo>
                  <a:lnTo>
                    <a:pt x="8332" y="9523"/>
                  </a:lnTo>
                  <a:lnTo>
                    <a:pt x="8332"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2400974" y="101690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2253074"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086674" y="101690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1957242" y="101690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1790857" y="101690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1642910"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1513494" y="101690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347094" y="101690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1199178"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1069761" y="101690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903361" y="1016900"/>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755430"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2400974" y="887468"/>
              <a:ext cx="129448" cy="129448"/>
            </a:xfrm>
            <a:custGeom>
              <a:avLst/>
              <a:gdLst/>
              <a:ahLst/>
              <a:cxnLst/>
              <a:rect l="l" t="t" r="r" b="b"/>
              <a:pathLst>
                <a:path w="8334" h="8334" extrusionOk="0">
                  <a:moveTo>
                    <a:pt x="1" y="1"/>
                  </a:moveTo>
                  <a:lnTo>
                    <a:pt x="1" y="8333"/>
                  </a:lnTo>
                  <a:lnTo>
                    <a:pt x="8334" y="833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253074"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086674" y="887468"/>
              <a:ext cx="166415" cy="129448"/>
            </a:xfrm>
            <a:custGeom>
              <a:avLst/>
              <a:gdLst/>
              <a:ahLst/>
              <a:cxnLst/>
              <a:rect l="l" t="t" r="r" b="b"/>
              <a:pathLst>
                <a:path w="10714" h="8334" extrusionOk="0">
                  <a:moveTo>
                    <a:pt x="1" y="1"/>
                  </a:moveTo>
                  <a:lnTo>
                    <a:pt x="1" y="8333"/>
                  </a:lnTo>
                  <a:lnTo>
                    <a:pt x="10713" y="833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1957242" y="887468"/>
              <a:ext cx="129448" cy="129448"/>
            </a:xfrm>
            <a:custGeom>
              <a:avLst/>
              <a:gdLst/>
              <a:ahLst/>
              <a:cxnLst/>
              <a:rect l="l" t="t" r="r" b="b"/>
              <a:pathLst>
                <a:path w="8334" h="8334" extrusionOk="0">
                  <a:moveTo>
                    <a:pt x="1" y="1"/>
                  </a:moveTo>
                  <a:lnTo>
                    <a:pt x="1" y="8333"/>
                  </a:lnTo>
                  <a:lnTo>
                    <a:pt x="8334" y="833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1790857" y="887468"/>
              <a:ext cx="166400" cy="129448"/>
            </a:xfrm>
            <a:custGeom>
              <a:avLst/>
              <a:gdLst/>
              <a:ahLst/>
              <a:cxnLst/>
              <a:rect l="l" t="t" r="r" b="b"/>
              <a:pathLst>
                <a:path w="10713" h="8334" extrusionOk="0">
                  <a:moveTo>
                    <a:pt x="0" y="1"/>
                  </a:moveTo>
                  <a:lnTo>
                    <a:pt x="0" y="8333"/>
                  </a:lnTo>
                  <a:lnTo>
                    <a:pt x="10713" y="833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1642910"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1513494" y="887468"/>
              <a:ext cx="129432" cy="129448"/>
            </a:xfrm>
            <a:custGeom>
              <a:avLst/>
              <a:gdLst/>
              <a:ahLst/>
              <a:cxnLst/>
              <a:rect l="l" t="t" r="r" b="b"/>
              <a:pathLst>
                <a:path w="8333" h="8334" extrusionOk="0">
                  <a:moveTo>
                    <a:pt x="0" y="1"/>
                  </a:moveTo>
                  <a:lnTo>
                    <a:pt x="0" y="8333"/>
                  </a:lnTo>
                  <a:lnTo>
                    <a:pt x="8333" y="833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1347094" y="887468"/>
              <a:ext cx="166415" cy="129448"/>
            </a:xfrm>
            <a:custGeom>
              <a:avLst/>
              <a:gdLst/>
              <a:ahLst/>
              <a:cxnLst/>
              <a:rect l="l" t="t" r="r" b="b"/>
              <a:pathLst>
                <a:path w="10714" h="8334" extrusionOk="0">
                  <a:moveTo>
                    <a:pt x="1" y="1"/>
                  </a:moveTo>
                  <a:lnTo>
                    <a:pt x="1" y="8333"/>
                  </a:lnTo>
                  <a:lnTo>
                    <a:pt x="10713" y="833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1199178"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1069761" y="887468"/>
              <a:ext cx="129432" cy="129448"/>
            </a:xfrm>
            <a:custGeom>
              <a:avLst/>
              <a:gdLst/>
              <a:ahLst/>
              <a:cxnLst/>
              <a:rect l="l" t="t" r="r" b="b"/>
              <a:pathLst>
                <a:path w="8333" h="8334" extrusionOk="0">
                  <a:moveTo>
                    <a:pt x="0" y="1"/>
                  </a:moveTo>
                  <a:lnTo>
                    <a:pt x="0" y="8333"/>
                  </a:lnTo>
                  <a:lnTo>
                    <a:pt x="8333" y="833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903361" y="887468"/>
              <a:ext cx="166415" cy="129448"/>
            </a:xfrm>
            <a:custGeom>
              <a:avLst/>
              <a:gdLst/>
              <a:ahLst/>
              <a:cxnLst/>
              <a:rect l="l" t="t" r="r" b="b"/>
              <a:pathLst>
                <a:path w="10714" h="8334" extrusionOk="0">
                  <a:moveTo>
                    <a:pt x="0" y="1"/>
                  </a:moveTo>
                  <a:lnTo>
                    <a:pt x="0" y="8333"/>
                  </a:lnTo>
                  <a:lnTo>
                    <a:pt x="10713" y="833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755430"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2400974" y="739552"/>
              <a:ext cx="129448" cy="147932"/>
            </a:xfrm>
            <a:custGeom>
              <a:avLst/>
              <a:gdLst/>
              <a:ahLst/>
              <a:cxnLst/>
              <a:rect l="l" t="t" r="r" b="b"/>
              <a:pathLst>
                <a:path w="8334" h="9524" extrusionOk="0">
                  <a:moveTo>
                    <a:pt x="1" y="1"/>
                  </a:moveTo>
                  <a:lnTo>
                    <a:pt x="1" y="9524"/>
                  </a:lnTo>
                  <a:lnTo>
                    <a:pt x="8334" y="9524"/>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2253074"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2086674" y="739552"/>
              <a:ext cx="166415" cy="147932"/>
            </a:xfrm>
            <a:custGeom>
              <a:avLst/>
              <a:gdLst/>
              <a:ahLst/>
              <a:cxnLst/>
              <a:rect l="l" t="t" r="r" b="b"/>
              <a:pathLst>
                <a:path w="10714" h="9524" extrusionOk="0">
                  <a:moveTo>
                    <a:pt x="1" y="1"/>
                  </a:moveTo>
                  <a:lnTo>
                    <a:pt x="1" y="9524"/>
                  </a:lnTo>
                  <a:lnTo>
                    <a:pt x="10713" y="952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1957242" y="739552"/>
              <a:ext cx="129448" cy="147932"/>
            </a:xfrm>
            <a:custGeom>
              <a:avLst/>
              <a:gdLst/>
              <a:ahLst/>
              <a:cxnLst/>
              <a:rect l="l" t="t" r="r" b="b"/>
              <a:pathLst>
                <a:path w="8334" h="9524" extrusionOk="0">
                  <a:moveTo>
                    <a:pt x="1" y="1"/>
                  </a:moveTo>
                  <a:lnTo>
                    <a:pt x="1" y="9524"/>
                  </a:lnTo>
                  <a:lnTo>
                    <a:pt x="8334" y="9524"/>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1790857" y="739552"/>
              <a:ext cx="166400" cy="147932"/>
            </a:xfrm>
            <a:custGeom>
              <a:avLst/>
              <a:gdLst/>
              <a:ahLst/>
              <a:cxnLst/>
              <a:rect l="l" t="t" r="r" b="b"/>
              <a:pathLst>
                <a:path w="10713" h="9524" extrusionOk="0">
                  <a:moveTo>
                    <a:pt x="0" y="1"/>
                  </a:moveTo>
                  <a:lnTo>
                    <a:pt x="0" y="9524"/>
                  </a:lnTo>
                  <a:lnTo>
                    <a:pt x="10713" y="952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1642910"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1513494" y="739552"/>
              <a:ext cx="129432" cy="147932"/>
            </a:xfrm>
            <a:custGeom>
              <a:avLst/>
              <a:gdLst/>
              <a:ahLst/>
              <a:cxnLst/>
              <a:rect l="l" t="t" r="r" b="b"/>
              <a:pathLst>
                <a:path w="8333" h="9524" extrusionOk="0">
                  <a:moveTo>
                    <a:pt x="0" y="1"/>
                  </a:moveTo>
                  <a:lnTo>
                    <a:pt x="0" y="9524"/>
                  </a:lnTo>
                  <a:lnTo>
                    <a:pt x="8333" y="952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1347094" y="739552"/>
              <a:ext cx="166415" cy="147932"/>
            </a:xfrm>
            <a:custGeom>
              <a:avLst/>
              <a:gdLst/>
              <a:ahLst/>
              <a:cxnLst/>
              <a:rect l="l" t="t" r="r" b="b"/>
              <a:pathLst>
                <a:path w="10714" h="9524" extrusionOk="0">
                  <a:moveTo>
                    <a:pt x="1" y="1"/>
                  </a:moveTo>
                  <a:lnTo>
                    <a:pt x="1" y="9524"/>
                  </a:lnTo>
                  <a:lnTo>
                    <a:pt x="10713" y="952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1199178"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1069761" y="739552"/>
              <a:ext cx="129432" cy="147932"/>
            </a:xfrm>
            <a:custGeom>
              <a:avLst/>
              <a:gdLst/>
              <a:ahLst/>
              <a:cxnLst/>
              <a:rect l="l" t="t" r="r" b="b"/>
              <a:pathLst>
                <a:path w="8333" h="9524" extrusionOk="0">
                  <a:moveTo>
                    <a:pt x="0" y="1"/>
                  </a:moveTo>
                  <a:lnTo>
                    <a:pt x="0" y="9524"/>
                  </a:lnTo>
                  <a:lnTo>
                    <a:pt x="8333" y="952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903361" y="739552"/>
              <a:ext cx="166415" cy="147932"/>
            </a:xfrm>
            <a:custGeom>
              <a:avLst/>
              <a:gdLst/>
              <a:ahLst/>
              <a:cxnLst/>
              <a:rect l="l" t="t" r="r" b="b"/>
              <a:pathLst>
                <a:path w="10714" h="9524" extrusionOk="0">
                  <a:moveTo>
                    <a:pt x="0" y="1"/>
                  </a:moveTo>
                  <a:lnTo>
                    <a:pt x="0" y="9524"/>
                  </a:lnTo>
                  <a:lnTo>
                    <a:pt x="10713" y="952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2400974" y="573137"/>
              <a:ext cx="129448" cy="166431"/>
            </a:xfrm>
            <a:custGeom>
              <a:avLst/>
              <a:gdLst/>
              <a:ahLst/>
              <a:cxnLst/>
              <a:rect l="l" t="t" r="r" b="b"/>
              <a:pathLst>
                <a:path w="8334" h="10715" extrusionOk="0">
                  <a:moveTo>
                    <a:pt x="1" y="1"/>
                  </a:moveTo>
                  <a:lnTo>
                    <a:pt x="1" y="10715"/>
                  </a:lnTo>
                  <a:lnTo>
                    <a:pt x="8334" y="10715"/>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2253074" y="573137"/>
              <a:ext cx="147916" cy="166431"/>
            </a:xfrm>
            <a:custGeom>
              <a:avLst/>
              <a:gdLst/>
              <a:ahLst/>
              <a:cxnLst/>
              <a:rect l="l" t="t" r="r" b="b"/>
              <a:pathLst>
                <a:path w="9523" h="10715" extrusionOk="0">
                  <a:moveTo>
                    <a:pt x="0" y="1"/>
                  </a:moveTo>
                  <a:lnTo>
                    <a:pt x="0"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2086674" y="573137"/>
              <a:ext cx="166415" cy="166431"/>
            </a:xfrm>
            <a:custGeom>
              <a:avLst/>
              <a:gdLst/>
              <a:ahLst/>
              <a:cxnLst/>
              <a:rect l="l" t="t" r="r" b="b"/>
              <a:pathLst>
                <a:path w="10714" h="10715" extrusionOk="0">
                  <a:moveTo>
                    <a:pt x="1" y="1"/>
                  </a:moveTo>
                  <a:lnTo>
                    <a:pt x="1" y="10715"/>
                  </a:lnTo>
                  <a:lnTo>
                    <a:pt x="10713" y="10715"/>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1957242" y="573137"/>
              <a:ext cx="129448" cy="166431"/>
            </a:xfrm>
            <a:custGeom>
              <a:avLst/>
              <a:gdLst/>
              <a:ahLst/>
              <a:cxnLst/>
              <a:rect l="l" t="t" r="r" b="b"/>
              <a:pathLst>
                <a:path w="8334" h="10715" extrusionOk="0">
                  <a:moveTo>
                    <a:pt x="1" y="1"/>
                  </a:moveTo>
                  <a:lnTo>
                    <a:pt x="1" y="10715"/>
                  </a:lnTo>
                  <a:lnTo>
                    <a:pt x="8334" y="10715"/>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1790857" y="573137"/>
              <a:ext cx="166400" cy="166431"/>
            </a:xfrm>
            <a:custGeom>
              <a:avLst/>
              <a:gdLst/>
              <a:ahLst/>
              <a:cxnLst/>
              <a:rect l="l" t="t" r="r" b="b"/>
              <a:pathLst>
                <a:path w="10713" h="10715" extrusionOk="0">
                  <a:moveTo>
                    <a:pt x="0" y="1"/>
                  </a:moveTo>
                  <a:lnTo>
                    <a:pt x="0" y="10715"/>
                  </a:lnTo>
                  <a:lnTo>
                    <a:pt x="10713" y="10715"/>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1642910" y="573137"/>
              <a:ext cx="147932" cy="166431"/>
            </a:xfrm>
            <a:custGeom>
              <a:avLst/>
              <a:gdLst/>
              <a:ahLst/>
              <a:cxnLst/>
              <a:rect l="l" t="t" r="r" b="b"/>
              <a:pathLst>
                <a:path w="9524" h="10715" extrusionOk="0">
                  <a:moveTo>
                    <a:pt x="1" y="1"/>
                  </a:moveTo>
                  <a:lnTo>
                    <a:pt x="1" y="10715"/>
                  </a:lnTo>
                  <a:lnTo>
                    <a:pt x="9524" y="10715"/>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1513494" y="573137"/>
              <a:ext cx="129432" cy="166431"/>
            </a:xfrm>
            <a:custGeom>
              <a:avLst/>
              <a:gdLst/>
              <a:ahLst/>
              <a:cxnLst/>
              <a:rect l="l" t="t" r="r" b="b"/>
              <a:pathLst>
                <a:path w="8333" h="10715" extrusionOk="0">
                  <a:moveTo>
                    <a:pt x="0" y="1"/>
                  </a:moveTo>
                  <a:lnTo>
                    <a:pt x="0" y="10715"/>
                  </a:lnTo>
                  <a:lnTo>
                    <a:pt x="8333" y="10715"/>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2400974" y="443705"/>
              <a:ext cx="129448" cy="129448"/>
            </a:xfrm>
            <a:custGeom>
              <a:avLst/>
              <a:gdLst/>
              <a:ahLst/>
              <a:cxnLst/>
              <a:rect l="l" t="t" r="r" b="b"/>
              <a:pathLst>
                <a:path w="8334" h="8334" extrusionOk="0">
                  <a:moveTo>
                    <a:pt x="1" y="1"/>
                  </a:moveTo>
                  <a:lnTo>
                    <a:pt x="1" y="8334"/>
                  </a:lnTo>
                  <a:lnTo>
                    <a:pt x="8334" y="8334"/>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2253074" y="443705"/>
              <a:ext cx="147916" cy="129448"/>
            </a:xfrm>
            <a:custGeom>
              <a:avLst/>
              <a:gdLst/>
              <a:ahLst/>
              <a:cxnLst/>
              <a:rect l="l" t="t" r="r" b="b"/>
              <a:pathLst>
                <a:path w="9523" h="8334" extrusionOk="0">
                  <a:moveTo>
                    <a:pt x="0" y="1"/>
                  </a:moveTo>
                  <a:lnTo>
                    <a:pt x="0"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2086674" y="443705"/>
              <a:ext cx="166415" cy="129448"/>
            </a:xfrm>
            <a:custGeom>
              <a:avLst/>
              <a:gdLst/>
              <a:ahLst/>
              <a:cxnLst/>
              <a:rect l="l" t="t" r="r" b="b"/>
              <a:pathLst>
                <a:path w="10714" h="8334" extrusionOk="0">
                  <a:moveTo>
                    <a:pt x="1" y="1"/>
                  </a:moveTo>
                  <a:lnTo>
                    <a:pt x="1" y="8334"/>
                  </a:lnTo>
                  <a:lnTo>
                    <a:pt x="10713" y="833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1957242" y="443705"/>
              <a:ext cx="129448" cy="129448"/>
            </a:xfrm>
            <a:custGeom>
              <a:avLst/>
              <a:gdLst/>
              <a:ahLst/>
              <a:cxnLst/>
              <a:rect l="l" t="t" r="r" b="b"/>
              <a:pathLst>
                <a:path w="8334" h="8334" extrusionOk="0">
                  <a:moveTo>
                    <a:pt x="1" y="1"/>
                  </a:moveTo>
                  <a:lnTo>
                    <a:pt x="1" y="8334"/>
                  </a:lnTo>
                  <a:lnTo>
                    <a:pt x="8334" y="8334"/>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1790857" y="443705"/>
              <a:ext cx="166400" cy="129448"/>
            </a:xfrm>
            <a:custGeom>
              <a:avLst/>
              <a:gdLst/>
              <a:ahLst/>
              <a:cxnLst/>
              <a:rect l="l" t="t" r="r" b="b"/>
              <a:pathLst>
                <a:path w="10713" h="8334" extrusionOk="0">
                  <a:moveTo>
                    <a:pt x="0" y="1"/>
                  </a:moveTo>
                  <a:lnTo>
                    <a:pt x="0" y="8334"/>
                  </a:lnTo>
                  <a:lnTo>
                    <a:pt x="10713" y="833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1642910" y="443705"/>
              <a:ext cx="147932" cy="129448"/>
            </a:xfrm>
            <a:custGeom>
              <a:avLst/>
              <a:gdLst/>
              <a:ahLst/>
              <a:cxnLst/>
              <a:rect l="l" t="t" r="r" b="b"/>
              <a:pathLst>
                <a:path w="9524" h="8334" extrusionOk="0">
                  <a:moveTo>
                    <a:pt x="1" y="1"/>
                  </a:moveTo>
                  <a:lnTo>
                    <a:pt x="1" y="8334"/>
                  </a:lnTo>
                  <a:lnTo>
                    <a:pt x="9524" y="833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1513494" y="443705"/>
              <a:ext cx="129432" cy="129448"/>
            </a:xfrm>
            <a:custGeom>
              <a:avLst/>
              <a:gdLst/>
              <a:ahLst/>
              <a:cxnLst/>
              <a:rect l="l" t="t" r="r" b="b"/>
              <a:pathLst>
                <a:path w="8333" h="8334" extrusionOk="0">
                  <a:moveTo>
                    <a:pt x="0" y="1"/>
                  </a:moveTo>
                  <a:lnTo>
                    <a:pt x="0" y="8334"/>
                  </a:lnTo>
                  <a:lnTo>
                    <a:pt x="8333" y="833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2400974" y="27732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2253074" y="27732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2086674" y="27732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1957242" y="27732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1790857" y="27732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1642910" y="27732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2400974" y="129404"/>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2253074" y="129404"/>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2086674" y="129404"/>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1957242" y="129404"/>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1790857" y="129404"/>
              <a:ext cx="166400" cy="147932"/>
            </a:xfrm>
            <a:custGeom>
              <a:avLst/>
              <a:gdLst/>
              <a:ahLst/>
              <a:cxnLst/>
              <a:rect l="l" t="t" r="r" b="b"/>
              <a:pathLst>
                <a:path w="10713"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2400974" y="-12"/>
              <a:ext cx="129448" cy="129432"/>
            </a:xfrm>
            <a:custGeom>
              <a:avLst/>
              <a:gdLst/>
              <a:ahLst/>
              <a:cxnLst/>
              <a:rect l="l" t="t" r="r" b="b"/>
              <a:pathLst>
                <a:path w="8334" h="8333"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2253074" y="-12"/>
              <a:ext cx="147916" cy="129432"/>
            </a:xfrm>
            <a:custGeom>
              <a:avLst/>
              <a:gdLst/>
              <a:ahLst/>
              <a:cxnLst/>
              <a:rect l="l" t="t" r="r" b="b"/>
              <a:pathLst>
                <a:path w="9523" h="8333"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2086674" y="-12"/>
              <a:ext cx="166415" cy="129432"/>
            </a:xfrm>
            <a:custGeom>
              <a:avLst/>
              <a:gdLst/>
              <a:ahLst/>
              <a:cxnLst/>
              <a:rect l="l" t="t" r="r" b="b"/>
              <a:pathLst>
                <a:path w="10714" h="8333"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1957242" y="-12"/>
              <a:ext cx="129448" cy="129432"/>
            </a:xfrm>
            <a:custGeom>
              <a:avLst/>
              <a:gdLst/>
              <a:ahLst/>
              <a:cxnLst/>
              <a:rect l="l" t="t" r="r" b="b"/>
              <a:pathLst>
                <a:path w="8334" h="8333"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2530406"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2678322" y="2070781"/>
              <a:ext cx="129448" cy="147916"/>
            </a:xfrm>
            <a:custGeom>
              <a:avLst/>
              <a:gdLst/>
              <a:ahLst/>
              <a:cxnLst/>
              <a:rect l="l" t="t" r="r" b="b"/>
              <a:pathLst>
                <a:path w="8334"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2807755" y="2070781"/>
              <a:ext cx="166431" cy="147916"/>
            </a:xfrm>
            <a:custGeom>
              <a:avLst/>
              <a:gdLst/>
              <a:ahLst/>
              <a:cxnLst/>
              <a:rect l="l" t="t" r="r" b="b"/>
              <a:pathLst>
                <a:path w="10715" h="9523" extrusionOk="0">
                  <a:moveTo>
                    <a:pt x="0" y="0"/>
                  </a:moveTo>
                  <a:lnTo>
                    <a:pt x="0" y="9523"/>
                  </a:lnTo>
                  <a:lnTo>
                    <a:pt x="10714" y="952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974170" y="2070781"/>
              <a:ext cx="147932" cy="147916"/>
            </a:xfrm>
            <a:custGeom>
              <a:avLst/>
              <a:gdLst/>
              <a:ahLst/>
              <a:cxnLst/>
              <a:rect l="l" t="t" r="r" b="b"/>
              <a:pathLst>
                <a:path w="9524"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3122086"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3269986"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3417902"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3565818"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3713719" y="2070781"/>
              <a:ext cx="147963" cy="147916"/>
            </a:xfrm>
            <a:custGeom>
              <a:avLst/>
              <a:gdLst/>
              <a:ahLst/>
              <a:cxnLst/>
              <a:rect l="l" t="t" r="r" b="b"/>
              <a:pathLst>
                <a:path w="9526" h="9523" extrusionOk="0">
                  <a:moveTo>
                    <a:pt x="1" y="0"/>
                  </a:moveTo>
                  <a:lnTo>
                    <a:pt x="1" y="9523"/>
                  </a:lnTo>
                  <a:lnTo>
                    <a:pt x="9525" y="952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3861666"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4009566"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4157482"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4305398" y="2070781"/>
              <a:ext cx="147932" cy="147916"/>
            </a:xfrm>
            <a:custGeom>
              <a:avLst/>
              <a:gdLst/>
              <a:ahLst/>
              <a:cxnLst/>
              <a:rect l="l" t="t" r="r" b="b"/>
              <a:pathLst>
                <a:path w="9524"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2530406"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2678322" y="1922865"/>
              <a:ext cx="129448" cy="147932"/>
            </a:xfrm>
            <a:custGeom>
              <a:avLst/>
              <a:gdLst/>
              <a:ahLst/>
              <a:cxnLst/>
              <a:rect l="l" t="t" r="r" b="b"/>
              <a:pathLst>
                <a:path w="8334"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2807755" y="1922865"/>
              <a:ext cx="166431" cy="147932"/>
            </a:xfrm>
            <a:custGeom>
              <a:avLst/>
              <a:gdLst/>
              <a:ahLst/>
              <a:cxnLst/>
              <a:rect l="l" t="t" r="r" b="b"/>
              <a:pathLst>
                <a:path w="10715" h="9524" extrusionOk="0">
                  <a:moveTo>
                    <a:pt x="0" y="1"/>
                  </a:moveTo>
                  <a:lnTo>
                    <a:pt x="0" y="9523"/>
                  </a:lnTo>
                  <a:lnTo>
                    <a:pt x="10714" y="9523"/>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2974170" y="1922865"/>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3122086"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3269986"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3417902"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3565818"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3713719" y="1922865"/>
              <a:ext cx="147963" cy="147932"/>
            </a:xfrm>
            <a:custGeom>
              <a:avLst/>
              <a:gdLst/>
              <a:ahLst/>
              <a:cxnLst/>
              <a:rect l="l" t="t" r="r" b="b"/>
              <a:pathLst>
                <a:path w="9526" h="9524" extrusionOk="0">
                  <a:moveTo>
                    <a:pt x="1" y="1"/>
                  </a:moveTo>
                  <a:lnTo>
                    <a:pt x="1" y="9523"/>
                  </a:lnTo>
                  <a:lnTo>
                    <a:pt x="9525" y="9523"/>
                  </a:lnTo>
                  <a:lnTo>
                    <a:pt x="9525"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3861666"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4009566"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4157482"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4305398" y="1922865"/>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4453314"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4601215"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530406"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678322" y="175648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807755" y="175648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2974170" y="175648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3122086"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3269986"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3417902"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3565818"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3713719" y="1756480"/>
              <a:ext cx="147963" cy="166400"/>
            </a:xfrm>
            <a:custGeom>
              <a:avLst/>
              <a:gdLst/>
              <a:ahLst/>
              <a:cxnLst/>
              <a:rect l="l" t="t" r="r" b="b"/>
              <a:pathLst>
                <a:path w="9526" h="10713" extrusionOk="0">
                  <a:moveTo>
                    <a:pt x="1" y="0"/>
                  </a:moveTo>
                  <a:lnTo>
                    <a:pt x="1" y="10713"/>
                  </a:lnTo>
                  <a:lnTo>
                    <a:pt x="9525" y="1071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3861666"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4009566"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4157482"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4305398" y="175648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4453314"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4601215"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2530406"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2678322" y="1627048"/>
              <a:ext cx="129448" cy="129448"/>
            </a:xfrm>
            <a:custGeom>
              <a:avLst/>
              <a:gdLst/>
              <a:ahLst/>
              <a:cxnLst/>
              <a:rect l="l" t="t" r="r" b="b"/>
              <a:pathLst>
                <a:path w="8334"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2807755" y="1627048"/>
              <a:ext cx="166431" cy="129448"/>
            </a:xfrm>
            <a:custGeom>
              <a:avLst/>
              <a:gdLst/>
              <a:ahLst/>
              <a:cxnLst/>
              <a:rect l="l" t="t" r="r" b="b"/>
              <a:pathLst>
                <a:path w="10715" h="8334" extrusionOk="0">
                  <a:moveTo>
                    <a:pt x="0" y="0"/>
                  </a:moveTo>
                  <a:lnTo>
                    <a:pt x="0" y="8333"/>
                  </a:lnTo>
                  <a:lnTo>
                    <a:pt x="10714" y="833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2974170" y="1627048"/>
              <a:ext cx="147932" cy="129448"/>
            </a:xfrm>
            <a:custGeom>
              <a:avLst/>
              <a:gdLst/>
              <a:ahLst/>
              <a:cxnLst/>
              <a:rect l="l" t="t" r="r" b="b"/>
              <a:pathLst>
                <a:path w="9524"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3122086"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3269986"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3417902"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3565818"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3713719" y="1627048"/>
              <a:ext cx="147963" cy="129448"/>
            </a:xfrm>
            <a:custGeom>
              <a:avLst/>
              <a:gdLst/>
              <a:ahLst/>
              <a:cxnLst/>
              <a:rect l="l" t="t" r="r" b="b"/>
              <a:pathLst>
                <a:path w="9526" h="8334" extrusionOk="0">
                  <a:moveTo>
                    <a:pt x="1" y="0"/>
                  </a:moveTo>
                  <a:lnTo>
                    <a:pt x="1" y="8333"/>
                  </a:lnTo>
                  <a:lnTo>
                    <a:pt x="9525" y="833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3861666"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4009566"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4157482"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4305398" y="1627048"/>
              <a:ext cx="147932" cy="129448"/>
            </a:xfrm>
            <a:custGeom>
              <a:avLst/>
              <a:gdLst/>
              <a:ahLst/>
              <a:cxnLst/>
              <a:rect l="l" t="t" r="r" b="b"/>
              <a:pathLst>
                <a:path w="9524"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4453314"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4601215"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2530406"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2678322" y="1460633"/>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2807755" y="1460633"/>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2974170" y="1460633"/>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3122086"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3269986"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3417902"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3565818"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3713719" y="1460633"/>
              <a:ext cx="147963" cy="166400"/>
            </a:xfrm>
            <a:custGeom>
              <a:avLst/>
              <a:gdLst/>
              <a:ahLst/>
              <a:cxnLst/>
              <a:rect l="l" t="t" r="r" b="b"/>
              <a:pathLst>
                <a:path w="9526" h="10713" extrusionOk="0">
                  <a:moveTo>
                    <a:pt x="1" y="0"/>
                  </a:moveTo>
                  <a:lnTo>
                    <a:pt x="1" y="10713"/>
                  </a:lnTo>
                  <a:lnTo>
                    <a:pt x="9525" y="1071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3861666"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4009566"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4157482"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4305398" y="1460633"/>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4453314"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4601215"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2530406"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2678322" y="1331201"/>
              <a:ext cx="129448" cy="129448"/>
            </a:xfrm>
            <a:custGeom>
              <a:avLst/>
              <a:gdLst/>
              <a:ahLst/>
              <a:cxnLst/>
              <a:rect l="l" t="t" r="r" b="b"/>
              <a:pathLst>
                <a:path w="8334"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2807755" y="1331201"/>
              <a:ext cx="166431" cy="129448"/>
            </a:xfrm>
            <a:custGeom>
              <a:avLst/>
              <a:gdLst/>
              <a:ahLst/>
              <a:cxnLst/>
              <a:rect l="l" t="t" r="r" b="b"/>
              <a:pathLst>
                <a:path w="10715" h="8334" extrusionOk="0">
                  <a:moveTo>
                    <a:pt x="0" y="0"/>
                  </a:moveTo>
                  <a:lnTo>
                    <a:pt x="0" y="8333"/>
                  </a:lnTo>
                  <a:lnTo>
                    <a:pt x="10714" y="833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2974170" y="1331201"/>
              <a:ext cx="147932" cy="129448"/>
            </a:xfrm>
            <a:custGeom>
              <a:avLst/>
              <a:gdLst/>
              <a:ahLst/>
              <a:cxnLst/>
              <a:rect l="l" t="t" r="r" b="b"/>
              <a:pathLst>
                <a:path w="9524"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3122086"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3269986"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3417902"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3565818"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3713719" y="1331201"/>
              <a:ext cx="147963" cy="129448"/>
            </a:xfrm>
            <a:custGeom>
              <a:avLst/>
              <a:gdLst/>
              <a:ahLst/>
              <a:cxnLst/>
              <a:rect l="l" t="t" r="r" b="b"/>
              <a:pathLst>
                <a:path w="9526" h="8334" extrusionOk="0">
                  <a:moveTo>
                    <a:pt x="1" y="0"/>
                  </a:moveTo>
                  <a:lnTo>
                    <a:pt x="1" y="8333"/>
                  </a:lnTo>
                  <a:lnTo>
                    <a:pt x="9525" y="833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3861666"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4009566"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4157482"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4305398" y="1331201"/>
              <a:ext cx="147932" cy="129448"/>
            </a:xfrm>
            <a:custGeom>
              <a:avLst/>
              <a:gdLst/>
              <a:ahLst/>
              <a:cxnLst/>
              <a:rect l="l" t="t" r="r" b="b"/>
              <a:pathLst>
                <a:path w="9524"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4453314"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4601215"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2530406"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2678322" y="1183285"/>
              <a:ext cx="129448" cy="147932"/>
            </a:xfrm>
            <a:custGeom>
              <a:avLst/>
              <a:gdLst/>
              <a:ahLst/>
              <a:cxnLst/>
              <a:rect l="l" t="t" r="r" b="b"/>
              <a:pathLst>
                <a:path w="8334"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2807755" y="1183285"/>
              <a:ext cx="166431" cy="147932"/>
            </a:xfrm>
            <a:custGeom>
              <a:avLst/>
              <a:gdLst/>
              <a:ahLst/>
              <a:cxnLst/>
              <a:rect l="l" t="t" r="r" b="b"/>
              <a:pathLst>
                <a:path w="10715" h="9524" extrusionOk="0">
                  <a:moveTo>
                    <a:pt x="0" y="1"/>
                  </a:moveTo>
                  <a:lnTo>
                    <a:pt x="0" y="9523"/>
                  </a:lnTo>
                  <a:lnTo>
                    <a:pt x="10714" y="9523"/>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2974170" y="1183285"/>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3122086"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3269986"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3417902"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3565818"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3713719" y="1183285"/>
              <a:ext cx="147963" cy="147932"/>
            </a:xfrm>
            <a:custGeom>
              <a:avLst/>
              <a:gdLst/>
              <a:ahLst/>
              <a:cxnLst/>
              <a:rect l="l" t="t" r="r" b="b"/>
              <a:pathLst>
                <a:path w="9526" h="9524" extrusionOk="0">
                  <a:moveTo>
                    <a:pt x="1" y="1"/>
                  </a:moveTo>
                  <a:lnTo>
                    <a:pt x="1" y="9523"/>
                  </a:lnTo>
                  <a:lnTo>
                    <a:pt x="9525" y="9523"/>
                  </a:lnTo>
                  <a:lnTo>
                    <a:pt x="9525"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3861666"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4009566"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4157482"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4305398" y="1183285"/>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2530406"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2678322" y="101690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2807755" y="101690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2974170" y="101690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3122086"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3269986"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3417902"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3565818"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3713719" y="1016900"/>
              <a:ext cx="147963" cy="166400"/>
            </a:xfrm>
            <a:custGeom>
              <a:avLst/>
              <a:gdLst/>
              <a:ahLst/>
              <a:cxnLst/>
              <a:rect l="l" t="t" r="r" b="b"/>
              <a:pathLst>
                <a:path w="9526" h="10713" extrusionOk="0">
                  <a:moveTo>
                    <a:pt x="1" y="0"/>
                  </a:moveTo>
                  <a:lnTo>
                    <a:pt x="1" y="10713"/>
                  </a:lnTo>
                  <a:lnTo>
                    <a:pt x="9525" y="1071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3861666"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4009566"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4157482"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2530406"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2678322" y="887468"/>
              <a:ext cx="129448" cy="129448"/>
            </a:xfrm>
            <a:custGeom>
              <a:avLst/>
              <a:gdLst/>
              <a:ahLst/>
              <a:cxnLst/>
              <a:rect l="l" t="t" r="r" b="b"/>
              <a:pathLst>
                <a:path w="8334" h="8334" extrusionOk="0">
                  <a:moveTo>
                    <a:pt x="0" y="1"/>
                  </a:moveTo>
                  <a:lnTo>
                    <a:pt x="0" y="8333"/>
                  </a:lnTo>
                  <a:lnTo>
                    <a:pt x="8333" y="833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2807755" y="887468"/>
              <a:ext cx="166431" cy="129448"/>
            </a:xfrm>
            <a:custGeom>
              <a:avLst/>
              <a:gdLst/>
              <a:ahLst/>
              <a:cxnLst/>
              <a:rect l="l" t="t" r="r" b="b"/>
              <a:pathLst>
                <a:path w="10715" h="8334" extrusionOk="0">
                  <a:moveTo>
                    <a:pt x="0" y="1"/>
                  </a:moveTo>
                  <a:lnTo>
                    <a:pt x="0" y="8333"/>
                  </a:lnTo>
                  <a:lnTo>
                    <a:pt x="10714" y="8333"/>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2974170" y="887468"/>
              <a:ext cx="147932" cy="129448"/>
            </a:xfrm>
            <a:custGeom>
              <a:avLst/>
              <a:gdLst/>
              <a:ahLst/>
              <a:cxnLst/>
              <a:rect l="l" t="t" r="r" b="b"/>
              <a:pathLst>
                <a:path w="9524"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3122086"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3269986"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3417902"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3565818"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3713719" y="887468"/>
              <a:ext cx="147963" cy="129448"/>
            </a:xfrm>
            <a:custGeom>
              <a:avLst/>
              <a:gdLst/>
              <a:ahLst/>
              <a:cxnLst/>
              <a:rect l="l" t="t" r="r" b="b"/>
              <a:pathLst>
                <a:path w="9526" h="8334" extrusionOk="0">
                  <a:moveTo>
                    <a:pt x="1" y="1"/>
                  </a:moveTo>
                  <a:lnTo>
                    <a:pt x="1" y="8333"/>
                  </a:lnTo>
                  <a:lnTo>
                    <a:pt x="9525" y="8333"/>
                  </a:lnTo>
                  <a:lnTo>
                    <a:pt x="9525"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3861666"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4009566"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4157482"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2530406" y="739552"/>
              <a:ext cx="147932" cy="147932"/>
            </a:xfrm>
            <a:custGeom>
              <a:avLst/>
              <a:gdLst/>
              <a:ahLst/>
              <a:cxnLst/>
              <a:rect l="l" t="t" r="r" b="b"/>
              <a:pathLst>
                <a:path w="9524" h="9524" extrusionOk="0">
                  <a:moveTo>
                    <a:pt x="1" y="1"/>
                  </a:moveTo>
                  <a:lnTo>
                    <a:pt x="1"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2678322" y="739552"/>
              <a:ext cx="129448" cy="147932"/>
            </a:xfrm>
            <a:custGeom>
              <a:avLst/>
              <a:gdLst/>
              <a:ahLst/>
              <a:cxnLst/>
              <a:rect l="l" t="t" r="r" b="b"/>
              <a:pathLst>
                <a:path w="8334" h="9524" extrusionOk="0">
                  <a:moveTo>
                    <a:pt x="0" y="1"/>
                  </a:moveTo>
                  <a:lnTo>
                    <a:pt x="0" y="9524"/>
                  </a:lnTo>
                  <a:lnTo>
                    <a:pt x="8333" y="952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2807755" y="739552"/>
              <a:ext cx="166431" cy="147932"/>
            </a:xfrm>
            <a:custGeom>
              <a:avLst/>
              <a:gdLst/>
              <a:ahLst/>
              <a:cxnLst/>
              <a:rect l="l" t="t" r="r" b="b"/>
              <a:pathLst>
                <a:path w="10715" h="9524" extrusionOk="0">
                  <a:moveTo>
                    <a:pt x="0" y="1"/>
                  </a:moveTo>
                  <a:lnTo>
                    <a:pt x="0" y="9524"/>
                  </a:lnTo>
                  <a:lnTo>
                    <a:pt x="10714" y="9524"/>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2974170" y="739552"/>
              <a:ext cx="147932" cy="147932"/>
            </a:xfrm>
            <a:custGeom>
              <a:avLst/>
              <a:gdLst/>
              <a:ahLst/>
              <a:cxnLst/>
              <a:rect l="l" t="t" r="r" b="b"/>
              <a:pathLst>
                <a:path w="9524"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3122086"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3269986"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3417902" y="739552"/>
              <a:ext cx="147932" cy="147932"/>
            </a:xfrm>
            <a:custGeom>
              <a:avLst/>
              <a:gdLst/>
              <a:ahLst/>
              <a:cxnLst/>
              <a:rect l="l" t="t" r="r" b="b"/>
              <a:pathLst>
                <a:path w="9524" h="9524" extrusionOk="0">
                  <a:moveTo>
                    <a:pt x="1" y="1"/>
                  </a:moveTo>
                  <a:lnTo>
                    <a:pt x="1"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3565818"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3713719" y="739552"/>
              <a:ext cx="147963" cy="147932"/>
            </a:xfrm>
            <a:custGeom>
              <a:avLst/>
              <a:gdLst/>
              <a:ahLst/>
              <a:cxnLst/>
              <a:rect l="l" t="t" r="r" b="b"/>
              <a:pathLst>
                <a:path w="9526" h="9524" extrusionOk="0">
                  <a:moveTo>
                    <a:pt x="1" y="1"/>
                  </a:moveTo>
                  <a:lnTo>
                    <a:pt x="1" y="9524"/>
                  </a:lnTo>
                  <a:lnTo>
                    <a:pt x="9525" y="9524"/>
                  </a:lnTo>
                  <a:lnTo>
                    <a:pt x="9525"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3861666"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4009566"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2530406" y="573137"/>
              <a:ext cx="147932" cy="166431"/>
            </a:xfrm>
            <a:custGeom>
              <a:avLst/>
              <a:gdLst/>
              <a:ahLst/>
              <a:cxnLst/>
              <a:rect l="l" t="t" r="r" b="b"/>
              <a:pathLst>
                <a:path w="9524" h="10715" extrusionOk="0">
                  <a:moveTo>
                    <a:pt x="1" y="1"/>
                  </a:moveTo>
                  <a:lnTo>
                    <a:pt x="1"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2678322" y="573137"/>
              <a:ext cx="129448" cy="166431"/>
            </a:xfrm>
            <a:custGeom>
              <a:avLst/>
              <a:gdLst/>
              <a:ahLst/>
              <a:cxnLst/>
              <a:rect l="l" t="t" r="r" b="b"/>
              <a:pathLst>
                <a:path w="8334" h="10715" extrusionOk="0">
                  <a:moveTo>
                    <a:pt x="0" y="1"/>
                  </a:moveTo>
                  <a:lnTo>
                    <a:pt x="0" y="10715"/>
                  </a:lnTo>
                  <a:lnTo>
                    <a:pt x="8333" y="10715"/>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2807755" y="573137"/>
              <a:ext cx="166431" cy="166431"/>
            </a:xfrm>
            <a:custGeom>
              <a:avLst/>
              <a:gdLst/>
              <a:ahLst/>
              <a:cxnLst/>
              <a:rect l="l" t="t" r="r" b="b"/>
              <a:pathLst>
                <a:path w="10715" h="10715" extrusionOk="0">
                  <a:moveTo>
                    <a:pt x="0" y="1"/>
                  </a:moveTo>
                  <a:lnTo>
                    <a:pt x="0" y="10715"/>
                  </a:lnTo>
                  <a:lnTo>
                    <a:pt x="10714" y="10715"/>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2974170" y="573137"/>
              <a:ext cx="147932" cy="166431"/>
            </a:xfrm>
            <a:custGeom>
              <a:avLst/>
              <a:gdLst/>
              <a:ahLst/>
              <a:cxnLst/>
              <a:rect l="l" t="t" r="r" b="b"/>
              <a:pathLst>
                <a:path w="9524" h="10715" extrusionOk="0">
                  <a:moveTo>
                    <a:pt x="0" y="1"/>
                  </a:moveTo>
                  <a:lnTo>
                    <a:pt x="0"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3122086" y="573137"/>
              <a:ext cx="147916" cy="166431"/>
            </a:xfrm>
            <a:custGeom>
              <a:avLst/>
              <a:gdLst/>
              <a:ahLst/>
              <a:cxnLst/>
              <a:rect l="l" t="t" r="r" b="b"/>
              <a:pathLst>
                <a:path w="9523" h="10715" extrusionOk="0">
                  <a:moveTo>
                    <a:pt x="0" y="1"/>
                  </a:moveTo>
                  <a:lnTo>
                    <a:pt x="0"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3269986" y="573137"/>
              <a:ext cx="147932" cy="166431"/>
            </a:xfrm>
            <a:custGeom>
              <a:avLst/>
              <a:gdLst/>
              <a:ahLst/>
              <a:cxnLst/>
              <a:rect l="l" t="t" r="r" b="b"/>
              <a:pathLst>
                <a:path w="9524" h="10715" extrusionOk="0">
                  <a:moveTo>
                    <a:pt x="1" y="1"/>
                  </a:moveTo>
                  <a:lnTo>
                    <a:pt x="1" y="10715"/>
                  </a:lnTo>
                  <a:lnTo>
                    <a:pt x="9524" y="10715"/>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3417902" y="573137"/>
              <a:ext cx="147932" cy="166431"/>
            </a:xfrm>
            <a:custGeom>
              <a:avLst/>
              <a:gdLst/>
              <a:ahLst/>
              <a:cxnLst/>
              <a:rect l="l" t="t" r="r" b="b"/>
              <a:pathLst>
                <a:path w="9524" h="10715" extrusionOk="0">
                  <a:moveTo>
                    <a:pt x="1" y="1"/>
                  </a:moveTo>
                  <a:lnTo>
                    <a:pt x="1"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2530406" y="443705"/>
              <a:ext cx="147932" cy="129448"/>
            </a:xfrm>
            <a:custGeom>
              <a:avLst/>
              <a:gdLst/>
              <a:ahLst/>
              <a:cxnLst/>
              <a:rect l="l" t="t" r="r" b="b"/>
              <a:pathLst>
                <a:path w="9524" h="8334" extrusionOk="0">
                  <a:moveTo>
                    <a:pt x="1" y="1"/>
                  </a:moveTo>
                  <a:lnTo>
                    <a:pt x="1"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2678322" y="443705"/>
              <a:ext cx="129448" cy="129448"/>
            </a:xfrm>
            <a:custGeom>
              <a:avLst/>
              <a:gdLst/>
              <a:ahLst/>
              <a:cxnLst/>
              <a:rect l="l" t="t" r="r" b="b"/>
              <a:pathLst>
                <a:path w="8334" h="8334" extrusionOk="0">
                  <a:moveTo>
                    <a:pt x="0" y="1"/>
                  </a:moveTo>
                  <a:lnTo>
                    <a:pt x="0" y="8334"/>
                  </a:lnTo>
                  <a:lnTo>
                    <a:pt x="8333" y="833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2807755" y="443705"/>
              <a:ext cx="166431" cy="129448"/>
            </a:xfrm>
            <a:custGeom>
              <a:avLst/>
              <a:gdLst/>
              <a:ahLst/>
              <a:cxnLst/>
              <a:rect l="l" t="t" r="r" b="b"/>
              <a:pathLst>
                <a:path w="10715" h="8334" extrusionOk="0">
                  <a:moveTo>
                    <a:pt x="0" y="1"/>
                  </a:moveTo>
                  <a:lnTo>
                    <a:pt x="0" y="8334"/>
                  </a:lnTo>
                  <a:lnTo>
                    <a:pt x="10714" y="8334"/>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2974170" y="443705"/>
              <a:ext cx="147932" cy="129448"/>
            </a:xfrm>
            <a:custGeom>
              <a:avLst/>
              <a:gdLst/>
              <a:ahLst/>
              <a:cxnLst/>
              <a:rect l="l" t="t" r="r" b="b"/>
              <a:pathLst>
                <a:path w="9524" h="8334" extrusionOk="0">
                  <a:moveTo>
                    <a:pt x="0" y="1"/>
                  </a:moveTo>
                  <a:lnTo>
                    <a:pt x="0"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3122086" y="443705"/>
              <a:ext cx="147916" cy="129448"/>
            </a:xfrm>
            <a:custGeom>
              <a:avLst/>
              <a:gdLst/>
              <a:ahLst/>
              <a:cxnLst/>
              <a:rect l="l" t="t" r="r" b="b"/>
              <a:pathLst>
                <a:path w="9523" h="8334" extrusionOk="0">
                  <a:moveTo>
                    <a:pt x="0" y="1"/>
                  </a:moveTo>
                  <a:lnTo>
                    <a:pt x="0"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3269986" y="443705"/>
              <a:ext cx="147932" cy="129448"/>
            </a:xfrm>
            <a:custGeom>
              <a:avLst/>
              <a:gdLst/>
              <a:ahLst/>
              <a:cxnLst/>
              <a:rect l="l" t="t" r="r" b="b"/>
              <a:pathLst>
                <a:path w="9524" h="8334" extrusionOk="0">
                  <a:moveTo>
                    <a:pt x="1" y="1"/>
                  </a:moveTo>
                  <a:lnTo>
                    <a:pt x="1" y="8334"/>
                  </a:lnTo>
                  <a:lnTo>
                    <a:pt x="9524" y="833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3417902" y="443705"/>
              <a:ext cx="147932" cy="129448"/>
            </a:xfrm>
            <a:custGeom>
              <a:avLst/>
              <a:gdLst/>
              <a:ahLst/>
              <a:cxnLst/>
              <a:rect l="l" t="t" r="r" b="b"/>
              <a:pathLst>
                <a:path w="9524" h="8334" extrusionOk="0">
                  <a:moveTo>
                    <a:pt x="1" y="1"/>
                  </a:moveTo>
                  <a:lnTo>
                    <a:pt x="1"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2530406" y="27732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2678322" y="27732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2807755" y="27732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2974170" y="27732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3122086" y="27732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3269986" y="27732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2530406" y="129404"/>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2678322" y="129404"/>
              <a:ext cx="129448" cy="147932"/>
            </a:xfrm>
            <a:custGeom>
              <a:avLst/>
              <a:gdLst/>
              <a:ahLst/>
              <a:cxnLst/>
              <a:rect l="l" t="t" r="r" b="b"/>
              <a:pathLst>
                <a:path w="8334"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2807755" y="129404"/>
              <a:ext cx="166431" cy="147932"/>
            </a:xfrm>
            <a:custGeom>
              <a:avLst/>
              <a:gdLst/>
              <a:ahLst/>
              <a:cxnLst/>
              <a:rect l="l" t="t" r="r" b="b"/>
              <a:pathLst>
                <a:path w="10715" h="9524" extrusionOk="0">
                  <a:moveTo>
                    <a:pt x="0" y="1"/>
                  </a:moveTo>
                  <a:lnTo>
                    <a:pt x="0" y="9523"/>
                  </a:lnTo>
                  <a:lnTo>
                    <a:pt x="10714" y="9523"/>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2974170" y="129404"/>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3122086" y="129404"/>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2530406" y="-12"/>
              <a:ext cx="147932" cy="129432"/>
            </a:xfrm>
            <a:custGeom>
              <a:avLst/>
              <a:gdLst/>
              <a:ahLst/>
              <a:cxnLst/>
              <a:rect l="l" t="t" r="r" b="b"/>
              <a:pathLst>
                <a:path w="9524" h="8333"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2678322" y="-12"/>
              <a:ext cx="129448" cy="129432"/>
            </a:xfrm>
            <a:custGeom>
              <a:avLst/>
              <a:gdLst/>
              <a:ahLst/>
              <a:cxnLst/>
              <a:rect l="l" t="t" r="r" b="b"/>
              <a:pathLst>
                <a:path w="8334" h="8333"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2807755" y="-12"/>
              <a:ext cx="166431" cy="129432"/>
            </a:xfrm>
            <a:custGeom>
              <a:avLst/>
              <a:gdLst/>
              <a:ahLst/>
              <a:cxnLst/>
              <a:rect l="l" t="t" r="r" b="b"/>
              <a:pathLst>
                <a:path w="10715" h="8333" extrusionOk="0">
                  <a:moveTo>
                    <a:pt x="0" y="0"/>
                  </a:moveTo>
                  <a:lnTo>
                    <a:pt x="0" y="8333"/>
                  </a:lnTo>
                  <a:lnTo>
                    <a:pt x="10714" y="833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2974170" y="-12"/>
              <a:ext cx="147932" cy="129432"/>
            </a:xfrm>
            <a:custGeom>
              <a:avLst/>
              <a:gdLst/>
              <a:ahLst/>
              <a:cxnLst/>
              <a:rect l="l" t="t" r="r" b="b"/>
              <a:pathLst>
                <a:path w="9524" h="8333"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 name="Google Shape;343;p3"/>
          <p:cNvGrpSpPr/>
          <p:nvPr/>
        </p:nvGrpSpPr>
        <p:grpSpPr>
          <a:xfrm>
            <a:off x="7969738" y="1388253"/>
            <a:ext cx="1443946" cy="721968"/>
            <a:chOff x="311697" y="-12"/>
            <a:chExt cx="4437449" cy="2218709"/>
          </a:xfrm>
        </p:grpSpPr>
        <p:sp>
          <p:nvSpPr>
            <p:cNvPr id="344" name="Google Shape;344;p3"/>
            <p:cNvSpPr/>
            <p:nvPr/>
          </p:nvSpPr>
          <p:spPr>
            <a:xfrm>
              <a:off x="2400974" y="2070781"/>
              <a:ext cx="129448" cy="147916"/>
            </a:xfrm>
            <a:custGeom>
              <a:avLst/>
              <a:gdLst/>
              <a:ahLst/>
              <a:cxnLst/>
              <a:rect l="l" t="t" r="r" b="b"/>
              <a:pathLst>
                <a:path w="8334" h="9523" extrusionOk="0">
                  <a:moveTo>
                    <a:pt x="1" y="0"/>
                  </a:moveTo>
                  <a:lnTo>
                    <a:pt x="1" y="9523"/>
                  </a:lnTo>
                  <a:lnTo>
                    <a:pt x="8334" y="952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2253074"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2086674" y="2070781"/>
              <a:ext cx="166415" cy="147916"/>
            </a:xfrm>
            <a:custGeom>
              <a:avLst/>
              <a:gdLst/>
              <a:ahLst/>
              <a:cxnLst/>
              <a:rect l="l" t="t" r="r" b="b"/>
              <a:pathLst>
                <a:path w="10714" h="9523" extrusionOk="0">
                  <a:moveTo>
                    <a:pt x="1" y="0"/>
                  </a:moveTo>
                  <a:lnTo>
                    <a:pt x="1"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1957242" y="2070781"/>
              <a:ext cx="129448" cy="147916"/>
            </a:xfrm>
            <a:custGeom>
              <a:avLst/>
              <a:gdLst/>
              <a:ahLst/>
              <a:cxnLst/>
              <a:rect l="l" t="t" r="r" b="b"/>
              <a:pathLst>
                <a:path w="8334" h="9523" extrusionOk="0">
                  <a:moveTo>
                    <a:pt x="1" y="0"/>
                  </a:moveTo>
                  <a:lnTo>
                    <a:pt x="1" y="9523"/>
                  </a:lnTo>
                  <a:lnTo>
                    <a:pt x="8334" y="952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1790857" y="2070781"/>
              <a:ext cx="166400" cy="147916"/>
            </a:xfrm>
            <a:custGeom>
              <a:avLst/>
              <a:gdLst/>
              <a:ahLst/>
              <a:cxnLst/>
              <a:rect l="l" t="t" r="r" b="b"/>
              <a:pathLst>
                <a:path w="10713" h="9523" extrusionOk="0">
                  <a:moveTo>
                    <a:pt x="0" y="0"/>
                  </a:moveTo>
                  <a:lnTo>
                    <a:pt x="0"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1642910"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1513494" y="2070781"/>
              <a:ext cx="129432" cy="147916"/>
            </a:xfrm>
            <a:custGeom>
              <a:avLst/>
              <a:gdLst/>
              <a:ahLst/>
              <a:cxnLst/>
              <a:rect l="l" t="t" r="r" b="b"/>
              <a:pathLst>
                <a:path w="8333"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1347094" y="2070781"/>
              <a:ext cx="166415" cy="147916"/>
            </a:xfrm>
            <a:custGeom>
              <a:avLst/>
              <a:gdLst/>
              <a:ahLst/>
              <a:cxnLst/>
              <a:rect l="l" t="t" r="r" b="b"/>
              <a:pathLst>
                <a:path w="10714" h="9523" extrusionOk="0">
                  <a:moveTo>
                    <a:pt x="1" y="0"/>
                  </a:moveTo>
                  <a:lnTo>
                    <a:pt x="1"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1199178"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1069761" y="2070781"/>
              <a:ext cx="129432" cy="147916"/>
            </a:xfrm>
            <a:custGeom>
              <a:avLst/>
              <a:gdLst/>
              <a:ahLst/>
              <a:cxnLst/>
              <a:rect l="l" t="t" r="r" b="b"/>
              <a:pathLst>
                <a:path w="8333"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903361" y="2070781"/>
              <a:ext cx="166415" cy="147916"/>
            </a:xfrm>
            <a:custGeom>
              <a:avLst/>
              <a:gdLst/>
              <a:ahLst/>
              <a:cxnLst/>
              <a:rect l="l" t="t" r="r" b="b"/>
              <a:pathLst>
                <a:path w="10714" h="9523" extrusionOk="0">
                  <a:moveTo>
                    <a:pt x="0" y="0"/>
                  </a:moveTo>
                  <a:lnTo>
                    <a:pt x="0"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755430"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625998" y="2070781"/>
              <a:ext cx="129448" cy="147916"/>
            </a:xfrm>
            <a:custGeom>
              <a:avLst/>
              <a:gdLst/>
              <a:ahLst/>
              <a:cxnLst/>
              <a:rect l="l" t="t" r="r" b="b"/>
              <a:pathLst>
                <a:path w="8334"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2400974" y="1922865"/>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2253074"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2086674"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1957242" y="1922865"/>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1790857" y="1922865"/>
              <a:ext cx="166400" cy="147932"/>
            </a:xfrm>
            <a:custGeom>
              <a:avLst/>
              <a:gdLst/>
              <a:ahLst/>
              <a:cxnLst/>
              <a:rect l="l" t="t" r="r" b="b"/>
              <a:pathLst>
                <a:path w="10713"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1642910"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1513494" y="1922865"/>
              <a:ext cx="129432" cy="147932"/>
            </a:xfrm>
            <a:custGeom>
              <a:avLst/>
              <a:gdLst/>
              <a:ahLst/>
              <a:cxnLst/>
              <a:rect l="l" t="t" r="r" b="b"/>
              <a:pathLst>
                <a:path w="8333"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1347094"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1199178"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1069761" y="1922865"/>
              <a:ext cx="129432" cy="147932"/>
            </a:xfrm>
            <a:custGeom>
              <a:avLst/>
              <a:gdLst/>
              <a:ahLst/>
              <a:cxnLst/>
              <a:rect l="l" t="t" r="r" b="b"/>
              <a:pathLst>
                <a:path w="8333"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903361" y="1922865"/>
              <a:ext cx="166415" cy="147932"/>
            </a:xfrm>
            <a:custGeom>
              <a:avLst/>
              <a:gdLst/>
              <a:ahLst/>
              <a:cxnLst/>
              <a:rect l="l" t="t" r="r" b="b"/>
              <a:pathLst>
                <a:path w="10714"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755430"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625998" y="1922865"/>
              <a:ext cx="129448" cy="147932"/>
            </a:xfrm>
            <a:custGeom>
              <a:avLst/>
              <a:gdLst/>
              <a:ahLst/>
              <a:cxnLst/>
              <a:rect l="l" t="t" r="r" b="b"/>
              <a:pathLst>
                <a:path w="8334"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459598"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311697"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2400974" y="175648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2253074"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2086674"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1957242" y="175648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1790857" y="175648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1642910"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1513494" y="175648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1347094"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1199178"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1069761" y="175648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903361" y="1756480"/>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755430"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625998" y="175648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459598"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a:off x="311697"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2400974" y="1627048"/>
              <a:ext cx="129448" cy="129448"/>
            </a:xfrm>
            <a:custGeom>
              <a:avLst/>
              <a:gdLst/>
              <a:ahLst/>
              <a:cxnLst/>
              <a:rect l="l" t="t" r="r" b="b"/>
              <a:pathLst>
                <a:path w="8334" h="8334"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2253074"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2086674"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1957242" y="1627048"/>
              <a:ext cx="129448" cy="129448"/>
            </a:xfrm>
            <a:custGeom>
              <a:avLst/>
              <a:gdLst/>
              <a:ahLst/>
              <a:cxnLst/>
              <a:rect l="l" t="t" r="r" b="b"/>
              <a:pathLst>
                <a:path w="8334" h="8334"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1790857" y="1627048"/>
              <a:ext cx="166400" cy="129448"/>
            </a:xfrm>
            <a:custGeom>
              <a:avLst/>
              <a:gdLst/>
              <a:ahLst/>
              <a:cxnLst/>
              <a:rect l="l" t="t" r="r" b="b"/>
              <a:pathLst>
                <a:path w="10713" h="8334" extrusionOk="0">
                  <a:moveTo>
                    <a:pt x="0" y="0"/>
                  </a:moveTo>
                  <a:lnTo>
                    <a:pt x="0"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1642910"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1513494" y="1627048"/>
              <a:ext cx="129432" cy="129448"/>
            </a:xfrm>
            <a:custGeom>
              <a:avLst/>
              <a:gdLst/>
              <a:ahLst/>
              <a:cxnLst/>
              <a:rect l="l" t="t" r="r" b="b"/>
              <a:pathLst>
                <a:path w="8333"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a:off x="1347094"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a:off x="1199178"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a:off x="1069761" y="1627048"/>
              <a:ext cx="129432" cy="129448"/>
            </a:xfrm>
            <a:custGeom>
              <a:avLst/>
              <a:gdLst/>
              <a:ahLst/>
              <a:cxnLst/>
              <a:rect l="l" t="t" r="r" b="b"/>
              <a:pathLst>
                <a:path w="8333"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a:off x="903361" y="1627048"/>
              <a:ext cx="166415" cy="129448"/>
            </a:xfrm>
            <a:custGeom>
              <a:avLst/>
              <a:gdLst/>
              <a:ahLst/>
              <a:cxnLst/>
              <a:rect l="l" t="t" r="r" b="b"/>
              <a:pathLst>
                <a:path w="10714" h="8334" extrusionOk="0">
                  <a:moveTo>
                    <a:pt x="0" y="0"/>
                  </a:moveTo>
                  <a:lnTo>
                    <a:pt x="0"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a:off x="755430"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a:off x="625998" y="1627048"/>
              <a:ext cx="129448" cy="129448"/>
            </a:xfrm>
            <a:custGeom>
              <a:avLst/>
              <a:gdLst/>
              <a:ahLst/>
              <a:cxnLst/>
              <a:rect l="l" t="t" r="r" b="b"/>
              <a:pathLst>
                <a:path w="8334"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a:off x="459598"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a:off x="311697"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a:off x="2400974" y="1460633"/>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a:off x="2253074"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a:off x="2086674"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a:off x="1957242" y="1460633"/>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a:off x="1790857" y="1460633"/>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a:off x="1642910"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a:off x="1513494" y="1460633"/>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a:off x="1347094"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a:off x="1199178"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1069761" y="1460633"/>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a:off x="903361" y="1460633"/>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a:off x="755430"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625998" y="1460633"/>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a:off x="459598"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a:off x="311697"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2400974" y="1331201"/>
              <a:ext cx="129448" cy="129448"/>
            </a:xfrm>
            <a:custGeom>
              <a:avLst/>
              <a:gdLst/>
              <a:ahLst/>
              <a:cxnLst/>
              <a:rect l="l" t="t" r="r" b="b"/>
              <a:pathLst>
                <a:path w="8334" h="8334"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2253074"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2086674"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a:off x="1957242" y="1331201"/>
              <a:ext cx="129448" cy="129448"/>
            </a:xfrm>
            <a:custGeom>
              <a:avLst/>
              <a:gdLst/>
              <a:ahLst/>
              <a:cxnLst/>
              <a:rect l="l" t="t" r="r" b="b"/>
              <a:pathLst>
                <a:path w="8334" h="8334"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
            <p:cNvSpPr/>
            <p:nvPr/>
          </p:nvSpPr>
          <p:spPr>
            <a:xfrm>
              <a:off x="1790857" y="1331201"/>
              <a:ext cx="166400" cy="129448"/>
            </a:xfrm>
            <a:custGeom>
              <a:avLst/>
              <a:gdLst/>
              <a:ahLst/>
              <a:cxnLst/>
              <a:rect l="l" t="t" r="r" b="b"/>
              <a:pathLst>
                <a:path w="10713" h="8334" extrusionOk="0">
                  <a:moveTo>
                    <a:pt x="0" y="0"/>
                  </a:moveTo>
                  <a:lnTo>
                    <a:pt x="0"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a:off x="1642910"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a:off x="1513494" y="1331201"/>
              <a:ext cx="129432" cy="129448"/>
            </a:xfrm>
            <a:custGeom>
              <a:avLst/>
              <a:gdLst/>
              <a:ahLst/>
              <a:cxnLst/>
              <a:rect l="l" t="t" r="r" b="b"/>
              <a:pathLst>
                <a:path w="8333"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a:off x="1347094"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1199178"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1069761" y="1331201"/>
              <a:ext cx="129432" cy="129448"/>
            </a:xfrm>
            <a:custGeom>
              <a:avLst/>
              <a:gdLst/>
              <a:ahLst/>
              <a:cxnLst/>
              <a:rect l="l" t="t" r="r" b="b"/>
              <a:pathLst>
                <a:path w="8333"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903361" y="1331201"/>
              <a:ext cx="166415" cy="129448"/>
            </a:xfrm>
            <a:custGeom>
              <a:avLst/>
              <a:gdLst/>
              <a:ahLst/>
              <a:cxnLst/>
              <a:rect l="l" t="t" r="r" b="b"/>
              <a:pathLst>
                <a:path w="10714" h="8334" extrusionOk="0">
                  <a:moveTo>
                    <a:pt x="0" y="0"/>
                  </a:moveTo>
                  <a:lnTo>
                    <a:pt x="0"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a:off x="755430"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a:off x="625998" y="1331201"/>
              <a:ext cx="129448" cy="129448"/>
            </a:xfrm>
            <a:custGeom>
              <a:avLst/>
              <a:gdLst/>
              <a:ahLst/>
              <a:cxnLst/>
              <a:rect l="l" t="t" r="r" b="b"/>
              <a:pathLst>
                <a:path w="8334"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a:off x="459598"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a:off x="2400974" y="1183285"/>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
            <p:cNvSpPr/>
            <p:nvPr/>
          </p:nvSpPr>
          <p:spPr>
            <a:xfrm>
              <a:off x="2253074"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a:off x="2086674" y="118328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a:off x="1957242" y="1183285"/>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a:off x="1790857" y="1183285"/>
              <a:ext cx="166400" cy="147932"/>
            </a:xfrm>
            <a:custGeom>
              <a:avLst/>
              <a:gdLst/>
              <a:ahLst/>
              <a:cxnLst/>
              <a:rect l="l" t="t" r="r" b="b"/>
              <a:pathLst>
                <a:path w="10713"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a:off x="1642910"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a:off x="1513494" y="1183285"/>
              <a:ext cx="129432" cy="147932"/>
            </a:xfrm>
            <a:custGeom>
              <a:avLst/>
              <a:gdLst/>
              <a:ahLst/>
              <a:cxnLst/>
              <a:rect l="l" t="t" r="r" b="b"/>
              <a:pathLst>
                <a:path w="8333"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a:off x="1347094" y="118328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a:off x="1199178"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1069761" y="1183285"/>
              <a:ext cx="129432" cy="147932"/>
            </a:xfrm>
            <a:custGeom>
              <a:avLst/>
              <a:gdLst/>
              <a:ahLst/>
              <a:cxnLst/>
              <a:rect l="l" t="t" r="r" b="b"/>
              <a:pathLst>
                <a:path w="8333"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a:off x="903361" y="1183285"/>
              <a:ext cx="166415" cy="147932"/>
            </a:xfrm>
            <a:custGeom>
              <a:avLst/>
              <a:gdLst/>
              <a:ahLst/>
              <a:cxnLst/>
              <a:rect l="l" t="t" r="r" b="b"/>
              <a:pathLst>
                <a:path w="10714"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a:off x="755430"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a:off x="626013" y="1183285"/>
              <a:ext cx="129432" cy="147932"/>
            </a:xfrm>
            <a:custGeom>
              <a:avLst/>
              <a:gdLst/>
              <a:ahLst/>
              <a:cxnLst/>
              <a:rect l="l" t="t" r="r" b="b"/>
              <a:pathLst>
                <a:path w="8333" h="9524" extrusionOk="0">
                  <a:moveTo>
                    <a:pt x="1" y="1"/>
                  </a:moveTo>
                  <a:lnTo>
                    <a:pt x="1" y="9523"/>
                  </a:lnTo>
                  <a:lnTo>
                    <a:pt x="8332" y="9523"/>
                  </a:lnTo>
                  <a:lnTo>
                    <a:pt x="8332"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2400974" y="101690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a:off x="2253074"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2086674" y="101690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1957242" y="101690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a:off x="1790857" y="101690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a:off x="1642910"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a:off x="1513494" y="101690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a:off x="1347094" y="101690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a:off x="1199178"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a:off x="1069761" y="101690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a:off x="903361" y="1016900"/>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755430"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a:off x="2400974" y="887468"/>
              <a:ext cx="129448" cy="129448"/>
            </a:xfrm>
            <a:custGeom>
              <a:avLst/>
              <a:gdLst/>
              <a:ahLst/>
              <a:cxnLst/>
              <a:rect l="l" t="t" r="r" b="b"/>
              <a:pathLst>
                <a:path w="8334" h="8334" extrusionOk="0">
                  <a:moveTo>
                    <a:pt x="1" y="1"/>
                  </a:moveTo>
                  <a:lnTo>
                    <a:pt x="1" y="8333"/>
                  </a:lnTo>
                  <a:lnTo>
                    <a:pt x="8334" y="833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2253074"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2086674" y="887468"/>
              <a:ext cx="166415" cy="129448"/>
            </a:xfrm>
            <a:custGeom>
              <a:avLst/>
              <a:gdLst/>
              <a:ahLst/>
              <a:cxnLst/>
              <a:rect l="l" t="t" r="r" b="b"/>
              <a:pathLst>
                <a:path w="10714" h="8334" extrusionOk="0">
                  <a:moveTo>
                    <a:pt x="1" y="1"/>
                  </a:moveTo>
                  <a:lnTo>
                    <a:pt x="1" y="8333"/>
                  </a:lnTo>
                  <a:lnTo>
                    <a:pt x="10713" y="833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1957242" y="887468"/>
              <a:ext cx="129448" cy="129448"/>
            </a:xfrm>
            <a:custGeom>
              <a:avLst/>
              <a:gdLst/>
              <a:ahLst/>
              <a:cxnLst/>
              <a:rect l="l" t="t" r="r" b="b"/>
              <a:pathLst>
                <a:path w="8334" h="8334" extrusionOk="0">
                  <a:moveTo>
                    <a:pt x="1" y="1"/>
                  </a:moveTo>
                  <a:lnTo>
                    <a:pt x="1" y="8333"/>
                  </a:lnTo>
                  <a:lnTo>
                    <a:pt x="8334" y="833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1790857" y="887468"/>
              <a:ext cx="166400" cy="129448"/>
            </a:xfrm>
            <a:custGeom>
              <a:avLst/>
              <a:gdLst/>
              <a:ahLst/>
              <a:cxnLst/>
              <a:rect l="l" t="t" r="r" b="b"/>
              <a:pathLst>
                <a:path w="10713" h="8334" extrusionOk="0">
                  <a:moveTo>
                    <a:pt x="0" y="1"/>
                  </a:moveTo>
                  <a:lnTo>
                    <a:pt x="0" y="8333"/>
                  </a:lnTo>
                  <a:lnTo>
                    <a:pt x="10713" y="833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1642910"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1513494" y="887468"/>
              <a:ext cx="129432" cy="129448"/>
            </a:xfrm>
            <a:custGeom>
              <a:avLst/>
              <a:gdLst/>
              <a:ahLst/>
              <a:cxnLst/>
              <a:rect l="l" t="t" r="r" b="b"/>
              <a:pathLst>
                <a:path w="8333" h="8334" extrusionOk="0">
                  <a:moveTo>
                    <a:pt x="0" y="1"/>
                  </a:moveTo>
                  <a:lnTo>
                    <a:pt x="0" y="8333"/>
                  </a:lnTo>
                  <a:lnTo>
                    <a:pt x="8333" y="833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a:off x="1347094" y="887468"/>
              <a:ext cx="166415" cy="129448"/>
            </a:xfrm>
            <a:custGeom>
              <a:avLst/>
              <a:gdLst/>
              <a:ahLst/>
              <a:cxnLst/>
              <a:rect l="l" t="t" r="r" b="b"/>
              <a:pathLst>
                <a:path w="10714" h="8334" extrusionOk="0">
                  <a:moveTo>
                    <a:pt x="1" y="1"/>
                  </a:moveTo>
                  <a:lnTo>
                    <a:pt x="1" y="8333"/>
                  </a:lnTo>
                  <a:lnTo>
                    <a:pt x="10713" y="833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1199178"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1069761" y="887468"/>
              <a:ext cx="129432" cy="129448"/>
            </a:xfrm>
            <a:custGeom>
              <a:avLst/>
              <a:gdLst/>
              <a:ahLst/>
              <a:cxnLst/>
              <a:rect l="l" t="t" r="r" b="b"/>
              <a:pathLst>
                <a:path w="8333" h="8334" extrusionOk="0">
                  <a:moveTo>
                    <a:pt x="0" y="1"/>
                  </a:moveTo>
                  <a:lnTo>
                    <a:pt x="0" y="8333"/>
                  </a:lnTo>
                  <a:lnTo>
                    <a:pt x="8333" y="833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903361" y="887468"/>
              <a:ext cx="166415" cy="129448"/>
            </a:xfrm>
            <a:custGeom>
              <a:avLst/>
              <a:gdLst/>
              <a:ahLst/>
              <a:cxnLst/>
              <a:rect l="l" t="t" r="r" b="b"/>
              <a:pathLst>
                <a:path w="10714" h="8334" extrusionOk="0">
                  <a:moveTo>
                    <a:pt x="0" y="1"/>
                  </a:moveTo>
                  <a:lnTo>
                    <a:pt x="0" y="8333"/>
                  </a:lnTo>
                  <a:lnTo>
                    <a:pt x="10713" y="833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755430"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2400974" y="739552"/>
              <a:ext cx="129448" cy="147932"/>
            </a:xfrm>
            <a:custGeom>
              <a:avLst/>
              <a:gdLst/>
              <a:ahLst/>
              <a:cxnLst/>
              <a:rect l="l" t="t" r="r" b="b"/>
              <a:pathLst>
                <a:path w="8334" h="9524" extrusionOk="0">
                  <a:moveTo>
                    <a:pt x="1" y="1"/>
                  </a:moveTo>
                  <a:lnTo>
                    <a:pt x="1" y="9524"/>
                  </a:lnTo>
                  <a:lnTo>
                    <a:pt x="8334" y="9524"/>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2253074"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2086674" y="739552"/>
              <a:ext cx="166415" cy="147932"/>
            </a:xfrm>
            <a:custGeom>
              <a:avLst/>
              <a:gdLst/>
              <a:ahLst/>
              <a:cxnLst/>
              <a:rect l="l" t="t" r="r" b="b"/>
              <a:pathLst>
                <a:path w="10714" h="9524" extrusionOk="0">
                  <a:moveTo>
                    <a:pt x="1" y="1"/>
                  </a:moveTo>
                  <a:lnTo>
                    <a:pt x="1" y="9524"/>
                  </a:lnTo>
                  <a:lnTo>
                    <a:pt x="10713" y="952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1957242" y="739552"/>
              <a:ext cx="129448" cy="147932"/>
            </a:xfrm>
            <a:custGeom>
              <a:avLst/>
              <a:gdLst/>
              <a:ahLst/>
              <a:cxnLst/>
              <a:rect l="l" t="t" r="r" b="b"/>
              <a:pathLst>
                <a:path w="8334" h="9524" extrusionOk="0">
                  <a:moveTo>
                    <a:pt x="1" y="1"/>
                  </a:moveTo>
                  <a:lnTo>
                    <a:pt x="1" y="9524"/>
                  </a:lnTo>
                  <a:lnTo>
                    <a:pt x="8334" y="9524"/>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1790857" y="739552"/>
              <a:ext cx="166400" cy="147932"/>
            </a:xfrm>
            <a:custGeom>
              <a:avLst/>
              <a:gdLst/>
              <a:ahLst/>
              <a:cxnLst/>
              <a:rect l="l" t="t" r="r" b="b"/>
              <a:pathLst>
                <a:path w="10713" h="9524" extrusionOk="0">
                  <a:moveTo>
                    <a:pt x="0" y="1"/>
                  </a:moveTo>
                  <a:lnTo>
                    <a:pt x="0" y="9524"/>
                  </a:lnTo>
                  <a:lnTo>
                    <a:pt x="10713" y="952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1642910"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1513494" y="739552"/>
              <a:ext cx="129432" cy="147932"/>
            </a:xfrm>
            <a:custGeom>
              <a:avLst/>
              <a:gdLst/>
              <a:ahLst/>
              <a:cxnLst/>
              <a:rect l="l" t="t" r="r" b="b"/>
              <a:pathLst>
                <a:path w="8333" h="9524" extrusionOk="0">
                  <a:moveTo>
                    <a:pt x="0" y="1"/>
                  </a:moveTo>
                  <a:lnTo>
                    <a:pt x="0" y="9524"/>
                  </a:lnTo>
                  <a:lnTo>
                    <a:pt x="8333" y="952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1347094" y="739552"/>
              <a:ext cx="166415" cy="147932"/>
            </a:xfrm>
            <a:custGeom>
              <a:avLst/>
              <a:gdLst/>
              <a:ahLst/>
              <a:cxnLst/>
              <a:rect l="l" t="t" r="r" b="b"/>
              <a:pathLst>
                <a:path w="10714" h="9524" extrusionOk="0">
                  <a:moveTo>
                    <a:pt x="1" y="1"/>
                  </a:moveTo>
                  <a:lnTo>
                    <a:pt x="1" y="9524"/>
                  </a:lnTo>
                  <a:lnTo>
                    <a:pt x="10713" y="952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1199178"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1069761" y="739552"/>
              <a:ext cx="129432" cy="147932"/>
            </a:xfrm>
            <a:custGeom>
              <a:avLst/>
              <a:gdLst/>
              <a:ahLst/>
              <a:cxnLst/>
              <a:rect l="l" t="t" r="r" b="b"/>
              <a:pathLst>
                <a:path w="8333" h="9524" extrusionOk="0">
                  <a:moveTo>
                    <a:pt x="0" y="1"/>
                  </a:moveTo>
                  <a:lnTo>
                    <a:pt x="0" y="9524"/>
                  </a:lnTo>
                  <a:lnTo>
                    <a:pt x="8333" y="952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903361" y="739552"/>
              <a:ext cx="166415" cy="147932"/>
            </a:xfrm>
            <a:custGeom>
              <a:avLst/>
              <a:gdLst/>
              <a:ahLst/>
              <a:cxnLst/>
              <a:rect l="l" t="t" r="r" b="b"/>
              <a:pathLst>
                <a:path w="10714" h="9524" extrusionOk="0">
                  <a:moveTo>
                    <a:pt x="0" y="1"/>
                  </a:moveTo>
                  <a:lnTo>
                    <a:pt x="0" y="9524"/>
                  </a:lnTo>
                  <a:lnTo>
                    <a:pt x="10713" y="952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2400974" y="573137"/>
              <a:ext cx="129448" cy="166431"/>
            </a:xfrm>
            <a:custGeom>
              <a:avLst/>
              <a:gdLst/>
              <a:ahLst/>
              <a:cxnLst/>
              <a:rect l="l" t="t" r="r" b="b"/>
              <a:pathLst>
                <a:path w="8334" h="10715" extrusionOk="0">
                  <a:moveTo>
                    <a:pt x="1" y="1"/>
                  </a:moveTo>
                  <a:lnTo>
                    <a:pt x="1" y="10715"/>
                  </a:lnTo>
                  <a:lnTo>
                    <a:pt x="8334" y="10715"/>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2253074" y="573137"/>
              <a:ext cx="147916" cy="166431"/>
            </a:xfrm>
            <a:custGeom>
              <a:avLst/>
              <a:gdLst/>
              <a:ahLst/>
              <a:cxnLst/>
              <a:rect l="l" t="t" r="r" b="b"/>
              <a:pathLst>
                <a:path w="9523" h="10715" extrusionOk="0">
                  <a:moveTo>
                    <a:pt x="0" y="1"/>
                  </a:moveTo>
                  <a:lnTo>
                    <a:pt x="0"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2086674" y="573137"/>
              <a:ext cx="166415" cy="166431"/>
            </a:xfrm>
            <a:custGeom>
              <a:avLst/>
              <a:gdLst/>
              <a:ahLst/>
              <a:cxnLst/>
              <a:rect l="l" t="t" r="r" b="b"/>
              <a:pathLst>
                <a:path w="10714" h="10715" extrusionOk="0">
                  <a:moveTo>
                    <a:pt x="1" y="1"/>
                  </a:moveTo>
                  <a:lnTo>
                    <a:pt x="1" y="10715"/>
                  </a:lnTo>
                  <a:lnTo>
                    <a:pt x="10713" y="10715"/>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1957242" y="573137"/>
              <a:ext cx="129448" cy="166431"/>
            </a:xfrm>
            <a:custGeom>
              <a:avLst/>
              <a:gdLst/>
              <a:ahLst/>
              <a:cxnLst/>
              <a:rect l="l" t="t" r="r" b="b"/>
              <a:pathLst>
                <a:path w="8334" h="10715" extrusionOk="0">
                  <a:moveTo>
                    <a:pt x="1" y="1"/>
                  </a:moveTo>
                  <a:lnTo>
                    <a:pt x="1" y="10715"/>
                  </a:lnTo>
                  <a:lnTo>
                    <a:pt x="8334" y="10715"/>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a:off x="1790857" y="573137"/>
              <a:ext cx="166400" cy="166431"/>
            </a:xfrm>
            <a:custGeom>
              <a:avLst/>
              <a:gdLst/>
              <a:ahLst/>
              <a:cxnLst/>
              <a:rect l="l" t="t" r="r" b="b"/>
              <a:pathLst>
                <a:path w="10713" h="10715" extrusionOk="0">
                  <a:moveTo>
                    <a:pt x="0" y="1"/>
                  </a:moveTo>
                  <a:lnTo>
                    <a:pt x="0" y="10715"/>
                  </a:lnTo>
                  <a:lnTo>
                    <a:pt x="10713" y="10715"/>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a:off x="1642910" y="573137"/>
              <a:ext cx="147932" cy="166431"/>
            </a:xfrm>
            <a:custGeom>
              <a:avLst/>
              <a:gdLst/>
              <a:ahLst/>
              <a:cxnLst/>
              <a:rect l="l" t="t" r="r" b="b"/>
              <a:pathLst>
                <a:path w="9524" h="10715" extrusionOk="0">
                  <a:moveTo>
                    <a:pt x="1" y="1"/>
                  </a:moveTo>
                  <a:lnTo>
                    <a:pt x="1" y="10715"/>
                  </a:lnTo>
                  <a:lnTo>
                    <a:pt x="9524" y="10715"/>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1513494" y="573137"/>
              <a:ext cx="129432" cy="166431"/>
            </a:xfrm>
            <a:custGeom>
              <a:avLst/>
              <a:gdLst/>
              <a:ahLst/>
              <a:cxnLst/>
              <a:rect l="l" t="t" r="r" b="b"/>
              <a:pathLst>
                <a:path w="8333" h="10715" extrusionOk="0">
                  <a:moveTo>
                    <a:pt x="0" y="1"/>
                  </a:moveTo>
                  <a:lnTo>
                    <a:pt x="0" y="10715"/>
                  </a:lnTo>
                  <a:lnTo>
                    <a:pt x="8333" y="10715"/>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2400974" y="443705"/>
              <a:ext cx="129448" cy="129448"/>
            </a:xfrm>
            <a:custGeom>
              <a:avLst/>
              <a:gdLst/>
              <a:ahLst/>
              <a:cxnLst/>
              <a:rect l="l" t="t" r="r" b="b"/>
              <a:pathLst>
                <a:path w="8334" h="8334" extrusionOk="0">
                  <a:moveTo>
                    <a:pt x="1" y="1"/>
                  </a:moveTo>
                  <a:lnTo>
                    <a:pt x="1" y="8334"/>
                  </a:lnTo>
                  <a:lnTo>
                    <a:pt x="8334" y="8334"/>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2253074" y="443705"/>
              <a:ext cx="147916" cy="129448"/>
            </a:xfrm>
            <a:custGeom>
              <a:avLst/>
              <a:gdLst/>
              <a:ahLst/>
              <a:cxnLst/>
              <a:rect l="l" t="t" r="r" b="b"/>
              <a:pathLst>
                <a:path w="9523" h="8334" extrusionOk="0">
                  <a:moveTo>
                    <a:pt x="0" y="1"/>
                  </a:moveTo>
                  <a:lnTo>
                    <a:pt x="0"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2086674" y="443705"/>
              <a:ext cx="166415" cy="129448"/>
            </a:xfrm>
            <a:custGeom>
              <a:avLst/>
              <a:gdLst/>
              <a:ahLst/>
              <a:cxnLst/>
              <a:rect l="l" t="t" r="r" b="b"/>
              <a:pathLst>
                <a:path w="10714" h="8334" extrusionOk="0">
                  <a:moveTo>
                    <a:pt x="1" y="1"/>
                  </a:moveTo>
                  <a:lnTo>
                    <a:pt x="1" y="8334"/>
                  </a:lnTo>
                  <a:lnTo>
                    <a:pt x="10713" y="833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1957242" y="443705"/>
              <a:ext cx="129448" cy="129448"/>
            </a:xfrm>
            <a:custGeom>
              <a:avLst/>
              <a:gdLst/>
              <a:ahLst/>
              <a:cxnLst/>
              <a:rect l="l" t="t" r="r" b="b"/>
              <a:pathLst>
                <a:path w="8334" h="8334" extrusionOk="0">
                  <a:moveTo>
                    <a:pt x="1" y="1"/>
                  </a:moveTo>
                  <a:lnTo>
                    <a:pt x="1" y="8334"/>
                  </a:lnTo>
                  <a:lnTo>
                    <a:pt x="8334" y="8334"/>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1790857" y="443705"/>
              <a:ext cx="166400" cy="129448"/>
            </a:xfrm>
            <a:custGeom>
              <a:avLst/>
              <a:gdLst/>
              <a:ahLst/>
              <a:cxnLst/>
              <a:rect l="l" t="t" r="r" b="b"/>
              <a:pathLst>
                <a:path w="10713" h="8334" extrusionOk="0">
                  <a:moveTo>
                    <a:pt x="0" y="1"/>
                  </a:moveTo>
                  <a:lnTo>
                    <a:pt x="0" y="8334"/>
                  </a:lnTo>
                  <a:lnTo>
                    <a:pt x="10713" y="833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1642910" y="443705"/>
              <a:ext cx="147932" cy="129448"/>
            </a:xfrm>
            <a:custGeom>
              <a:avLst/>
              <a:gdLst/>
              <a:ahLst/>
              <a:cxnLst/>
              <a:rect l="l" t="t" r="r" b="b"/>
              <a:pathLst>
                <a:path w="9524" h="8334" extrusionOk="0">
                  <a:moveTo>
                    <a:pt x="1" y="1"/>
                  </a:moveTo>
                  <a:lnTo>
                    <a:pt x="1" y="8334"/>
                  </a:lnTo>
                  <a:lnTo>
                    <a:pt x="9524" y="833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a:off x="1513494" y="443705"/>
              <a:ext cx="129432" cy="129448"/>
            </a:xfrm>
            <a:custGeom>
              <a:avLst/>
              <a:gdLst/>
              <a:ahLst/>
              <a:cxnLst/>
              <a:rect l="l" t="t" r="r" b="b"/>
              <a:pathLst>
                <a:path w="8333" h="8334" extrusionOk="0">
                  <a:moveTo>
                    <a:pt x="0" y="1"/>
                  </a:moveTo>
                  <a:lnTo>
                    <a:pt x="0" y="8334"/>
                  </a:lnTo>
                  <a:lnTo>
                    <a:pt x="8333" y="833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2400974" y="27732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2253074" y="27732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2086674" y="27732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1957242" y="27732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1790857" y="27732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1642910" y="27732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2400974" y="129404"/>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2253074" y="129404"/>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2086674" y="129404"/>
              <a:ext cx="166415" cy="147932"/>
            </a:xfrm>
            <a:custGeom>
              <a:avLst/>
              <a:gdLst/>
              <a:ahLst/>
              <a:cxnLst/>
              <a:rect l="l" t="t" r="r" b="b"/>
              <a:pathLst>
                <a:path w="10714" h="9524" extrusionOk="0">
                  <a:moveTo>
                    <a:pt x="1" y="1"/>
                  </a:moveTo>
                  <a:lnTo>
                    <a:pt x="1"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1957242" y="129404"/>
              <a:ext cx="129448" cy="147932"/>
            </a:xfrm>
            <a:custGeom>
              <a:avLst/>
              <a:gdLst/>
              <a:ahLst/>
              <a:cxnLst/>
              <a:rect l="l" t="t" r="r" b="b"/>
              <a:pathLst>
                <a:path w="8334" h="9524" extrusionOk="0">
                  <a:moveTo>
                    <a:pt x="1" y="1"/>
                  </a:moveTo>
                  <a:lnTo>
                    <a:pt x="1" y="9523"/>
                  </a:lnTo>
                  <a:lnTo>
                    <a:pt x="8334" y="9523"/>
                  </a:lnTo>
                  <a:lnTo>
                    <a:pt x="833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1790857" y="129404"/>
              <a:ext cx="166400" cy="147932"/>
            </a:xfrm>
            <a:custGeom>
              <a:avLst/>
              <a:gdLst/>
              <a:ahLst/>
              <a:cxnLst/>
              <a:rect l="l" t="t" r="r" b="b"/>
              <a:pathLst>
                <a:path w="10713"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2400974" y="-12"/>
              <a:ext cx="129448" cy="129432"/>
            </a:xfrm>
            <a:custGeom>
              <a:avLst/>
              <a:gdLst/>
              <a:ahLst/>
              <a:cxnLst/>
              <a:rect l="l" t="t" r="r" b="b"/>
              <a:pathLst>
                <a:path w="8334" h="8333"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2253074" y="-12"/>
              <a:ext cx="147916" cy="129432"/>
            </a:xfrm>
            <a:custGeom>
              <a:avLst/>
              <a:gdLst/>
              <a:ahLst/>
              <a:cxnLst/>
              <a:rect l="l" t="t" r="r" b="b"/>
              <a:pathLst>
                <a:path w="9523" h="8333"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2086674" y="-12"/>
              <a:ext cx="166415" cy="129432"/>
            </a:xfrm>
            <a:custGeom>
              <a:avLst/>
              <a:gdLst/>
              <a:ahLst/>
              <a:cxnLst/>
              <a:rect l="l" t="t" r="r" b="b"/>
              <a:pathLst>
                <a:path w="10714" h="8333" extrusionOk="0">
                  <a:moveTo>
                    <a:pt x="1" y="0"/>
                  </a:moveTo>
                  <a:lnTo>
                    <a:pt x="1" y="8333"/>
                  </a:lnTo>
                  <a:lnTo>
                    <a:pt x="10713" y="833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1957242" y="-12"/>
              <a:ext cx="129448" cy="129432"/>
            </a:xfrm>
            <a:custGeom>
              <a:avLst/>
              <a:gdLst/>
              <a:ahLst/>
              <a:cxnLst/>
              <a:rect l="l" t="t" r="r" b="b"/>
              <a:pathLst>
                <a:path w="8334" h="8333"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
            <p:cNvSpPr/>
            <p:nvPr/>
          </p:nvSpPr>
          <p:spPr>
            <a:xfrm>
              <a:off x="2530406"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a:off x="2678322" y="2070781"/>
              <a:ext cx="129448" cy="147916"/>
            </a:xfrm>
            <a:custGeom>
              <a:avLst/>
              <a:gdLst/>
              <a:ahLst/>
              <a:cxnLst/>
              <a:rect l="l" t="t" r="r" b="b"/>
              <a:pathLst>
                <a:path w="8334"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a:off x="2807755" y="2070781"/>
              <a:ext cx="166431" cy="147916"/>
            </a:xfrm>
            <a:custGeom>
              <a:avLst/>
              <a:gdLst/>
              <a:ahLst/>
              <a:cxnLst/>
              <a:rect l="l" t="t" r="r" b="b"/>
              <a:pathLst>
                <a:path w="10715" h="9523" extrusionOk="0">
                  <a:moveTo>
                    <a:pt x="0" y="0"/>
                  </a:moveTo>
                  <a:lnTo>
                    <a:pt x="0" y="9523"/>
                  </a:lnTo>
                  <a:lnTo>
                    <a:pt x="10714" y="952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a:off x="2974170" y="2070781"/>
              <a:ext cx="147932" cy="147916"/>
            </a:xfrm>
            <a:custGeom>
              <a:avLst/>
              <a:gdLst/>
              <a:ahLst/>
              <a:cxnLst/>
              <a:rect l="l" t="t" r="r" b="b"/>
              <a:pathLst>
                <a:path w="9524"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3122086"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3269986"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3417902"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3565818"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3713719" y="2070781"/>
              <a:ext cx="147963" cy="147916"/>
            </a:xfrm>
            <a:custGeom>
              <a:avLst/>
              <a:gdLst/>
              <a:ahLst/>
              <a:cxnLst/>
              <a:rect l="l" t="t" r="r" b="b"/>
              <a:pathLst>
                <a:path w="9526" h="9523" extrusionOk="0">
                  <a:moveTo>
                    <a:pt x="1" y="0"/>
                  </a:moveTo>
                  <a:lnTo>
                    <a:pt x="1" y="9523"/>
                  </a:lnTo>
                  <a:lnTo>
                    <a:pt x="9525" y="952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3861666"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4009566"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4157482"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4305398" y="2070781"/>
              <a:ext cx="147932" cy="147916"/>
            </a:xfrm>
            <a:custGeom>
              <a:avLst/>
              <a:gdLst/>
              <a:ahLst/>
              <a:cxnLst/>
              <a:rect l="l" t="t" r="r" b="b"/>
              <a:pathLst>
                <a:path w="9524"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2530406"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a:off x="2678322" y="1922865"/>
              <a:ext cx="129448" cy="147932"/>
            </a:xfrm>
            <a:custGeom>
              <a:avLst/>
              <a:gdLst/>
              <a:ahLst/>
              <a:cxnLst/>
              <a:rect l="l" t="t" r="r" b="b"/>
              <a:pathLst>
                <a:path w="8334"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a:off x="2807755" y="1922865"/>
              <a:ext cx="166431" cy="147932"/>
            </a:xfrm>
            <a:custGeom>
              <a:avLst/>
              <a:gdLst/>
              <a:ahLst/>
              <a:cxnLst/>
              <a:rect l="l" t="t" r="r" b="b"/>
              <a:pathLst>
                <a:path w="10715" h="9524" extrusionOk="0">
                  <a:moveTo>
                    <a:pt x="0" y="1"/>
                  </a:moveTo>
                  <a:lnTo>
                    <a:pt x="0" y="9523"/>
                  </a:lnTo>
                  <a:lnTo>
                    <a:pt x="10714" y="9523"/>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a:off x="2974170" y="1922865"/>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a:off x="3122086"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a:off x="3269986"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a:off x="3417902"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
            <p:cNvSpPr/>
            <p:nvPr/>
          </p:nvSpPr>
          <p:spPr>
            <a:xfrm>
              <a:off x="3565818"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a:off x="3713719" y="1922865"/>
              <a:ext cx="147963" cy="147932"/>
            </a:xfrm>
            <a:custGeom>
              <a:avLst/>
              <a:gdLst/>
              <a:ahLst/>
              <a:cxnLst/>
              <a:rect l="l" t="t" r="r" b="b"/>
              <a:pathLst>
                <a:path w="9526" h="9524" extrusionOk="0">
                  <a:moveTo>
                    <a:pt x="1" y="1"/>
                  </a:moveTo>
                  <a:lnTo>
                    <a:pt x="1" y="9523"/>
                  </a:lnTo>
                  <a:lnTo>
                    <a:pt x="9525" y="9523"/>
                  </a:lnTo>
                  <a:lnTo>
                    <a:pt x="9525"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a:off x="3861666"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4009566"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4157482"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4305398" y="1922865"/>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4453314"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4601215"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2530406"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2678322" y="175648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2807755" y="175648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2974170" y="175648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3122086"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3269986"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3417902"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3565818"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3713719" y="1756480"/>
              <a:ext cx="147963" cy="166400"/>
            </a:xfrm>
            <a:custGeom>
              <a:avLst/>
              <a:gdLst/>
              <a:ahLst/>
              <a:cxnLst/>
              <a:rect l="l" t="t" r="r" b="b"/>
              <a:pathLst>
                <a:path w="9526" h="10713" extrusionOk="0">
                  <a:moveTo>
                    <a:pt x="1" y="0"/>
                  </a:moveTo>
                  <a:lnTo>
                    <a:pt x="1" y="10713"/>
                  </a:lnTo>
                  <a:lnTo>
                    <a:pt x="9525" y="1071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3861666"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4009566"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4157482"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4305398" y="175648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4453314"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4601215"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2530406"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2678322" y="1627048"/>
              <a:ext cx="129448" cy="129448"/>
            </a:xfrm>
            <a:custGeom>
              <a:avLst/>
              <a:gdLst/>
              <a:ahLst/>
              <a:cxnLst/>
              <a:rect l="l" t="t" r="r" b="b"/>
              <a:pathLst>
                <a:path w="8334"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2807755" y="1627048"/>
              <a:ext cx="166431" cy="129448"/>
            </a:xfrm>
            <a:custGeom>
              <a:avLst/>
              <a:gdLst/>
              <a:ahLst/>
              <a:cxnLst/>
              <a:rect l="l" t="t" r="r" b="b"/>
              <a:pathLst>
                <a:path w="10715" h="8334" extrusionOk="0">
                  <a:moveTo>
                    <a:pt x="0" y="0"/>
                  </a:moveTo>
                  <a:lnTo>
                    <a:pt x="0" y="8333"/>
                  </a:lnTo>
                  <a:lnTo>
                    <a:pt x="10714" y="833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2974170" y="1627048"/>
              <a:ext cx="147932" cy="129448"/>
            </a:xfrm>
            <a:custGeom>
              <a:avLst/>
              <a:gdLst/>
              <a:ahLst/>
              <a:cxnLst/>
              <a:rect l="l" t="t" r="r" b="b"/>
              <a:pathLst>
                <a:path w="9524"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3122086"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3269986"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3417902"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3565818"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3713719" y="1627048"/>
              <a:ext cx="147963" cy="129448"/>
            </a:xfrm>
            <a:custGeom>
              <a:avLst/>
              <a:gdLst/>
              <a:ahLst/>
              <a:cxnLst/>
              <a:rect l="l" t="t" r="r" b="b"/>
              <a:pathLst>
                <a:path w="9526" h="8334" extrusionOk="0">
                  <a:moveTo>
                    <a:pt x="1" y="0"/>
                  </a:moveTo>
                  <a:lnTo>
                    <a:pt x="1" y="8333"/>
                  </a:lnTo>
                  <a:lnTo>
                    <a:pt x="9525" y="833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3861666"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4009566"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4157482"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4305398" y="1627048"/>
              <a:ext cx="147932" cy="129448"/>
            </a:xfrm>
            <a:custGeom>
              <a:avLst/>
              <a:gdLst/>
              <a:ahLst/>
              <a:cxnLst/>
              <a:rect l="l" t="t" r="r" b="b"/>
              <a:pathLst>
                <a:path w="9524"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4453314"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4601215"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2530406"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2678322" y="1460633"/>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2807755" y="1460633"/>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2974170" y="1460633"/>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3122086"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3269986"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3417902"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3565818"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3713719" y="1460633"/>
              <a:ext cx="147963" cy="166400"/>
            </a:xfrm>
            <a:custGeom>
              <a:avLst/>
              <a:gdLst/>
              <a:ahLst/>
              <a:cxnLst/>
              <a:rect l="l" t="t" r="r" b="b"/>
              <a:pathLst>
                <a:path w="9526" h="10713" extrusionOk="0">
                  <a:moveTo>
                    <a:pt x="1" y="0"/>
                  </a:moveTo>
                  <a:lnTo>
                    <a:pt x="1" y="10713"/>
                  </a:lnTo>
                  <a:lnTo>
                    <a:pt x="9525" y="1071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3861666"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4009566"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4157482"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4305398" y="1460633"/>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4453314"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4601215"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2530406"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2678322" y="1331201"/>
              <a:ext cx="129448" cy="129448"/>
            </a:xfrm>
            <a:custGeom>
              <a:avLst/>
              <a:gdLst/>
              <a:ahLst/>
              <a:cxnLst/>
              <a:rect l="l" t="t" r="r" b="b"/>
              <a:pathLst>
                <a:path w="8334" h="8334"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2807755" y="1331201"/>
              <a:ext cx="166431" cy="129448"/>
            </a:xfrm>
            <a:custGeom>
              <a:avLst/>
              <a:gdLst/>
              <a:ahLst/>
              <a:cxnLst/>
              <a:rect l="l" t="t" r="r" b="b"/>
              <a:pathLst>
                <a:path w="10715" h="8334" extrusionOk="0">
                  <a:moveTo>
                    <a:pt x="0" y="0"/>
                  </a:moveTo>
                  <a:lnTo>
                    <a:pt x="0" y="8333"/>
                  </a:lnTo>
                  <a:lnTo>
                    <a:pt x="10714" y="833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2974170" y="1331201"/>
              <a:ext cx="147932" cy="129448"/>
            </a:xfrm>
            <a:custGeom>
              <a:avLst/>
              <a:gdLst/>
              <a:ahLst/>
              <a:cxnLst/>
              <a:rect l="l" t="t" r="r" b="b"/>
              <a:pathLst>
                <a:path w="9524"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3122086"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3269986"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3417902"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3565818"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3713719" y="1331201"/>
              <a:ext cx="147963" cy="129448"/>
            </a:xfrm>
            <a:custGeom>
              <a:avLst/>
              <a:gdLst/>
              <a:ahLst/>
              <a:cxnLst/>
              <a:rect l="l" t="t" r="r" b="b"/>
              <a:pathLst>
                <a:path w="9526" h="8334" extrusionOk="0">
                  <a:moveTo>
                    <a:pt x="1" y="0"/>
                  </a:moveTo>
                  <a:lnTo>
                    <a:pt x="1" y="8333"/>
                  </a:lnTo>
                  <a:lnTo>
                    <a:pt x="9525" y="833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3861666"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4009566"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4157482"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4305398" y="1331201"/>
              <a:ext cx="147932" cy="129448"/>
            </a:xfrm>
            <a:custGeom>
              <a:avLst/>
              <a:gdLst/>
              <a:ahLst/>
              <a:cxnLst/>
              <a:rect l="l" t="t" r="r" b="b"/>
              <a:pathLst>
                <a:path w="9524"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4453314"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4601215"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2530406"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2678322" y="1183285"/>
              <a:ext cx="129448" cy="147932"/>
            </a:xfrm>
            <a:custGeom>
              <a:avLst/>
              <a:gdLst/>
              <a:ahLst/>
              <a:cxnLst/>
              <a:rect l="l" t="t" r="r" b="b"/>
              <a:pathLst>
                <a:path w="8334"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2807755" y="1183285"/>
              <a:ext cx="166431" cy="147932"/>
            </a:xfrm>
            <a:custGeom>
              <a:avLst/>
              <a:gdLst/>
              <a:ahLst/>
              <a:cxnLst/>
              <a:rect l="l" t="t" r="r" b="b"/>
              <a:pathLst>
                <a:path w="10715" h="9524" extrusionOk="0">
                  <a:moveTo>
                    <a:pt x="0" y="1"/>
                  </a:moveTo>
                  <a:lnTo>
                    <a:pt x="0" y="9523"/>
                  </a:lnTo>
                  <a:lnTo>
                    <a:pt x="10714" y="9523"/>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2974170" y="1183285"/>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3122086"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3269986"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3417902"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3565818"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3713719" y="1183285"/>
              <a:ext cx="147963" cy="147932"/>
            </a:xfrm>
            <a:custGeom>
              <a:avLst/>
              <a:gdLst/>
              <a:ahLst/>
              <a:cxnLst/>
              <a:rect l="l" t="t" r="r" b="b"/>
              <a:pathLst>
                <a:path w="9526" h="9524" extrusionOk="0">
                  <a:moveTo>
                    <a:pt x="1" y="1"/>
                  </a:moveTo>
                  <a:lnTo>
                    <a:pt x="1" y="9523"/>
                  </a:lnTo>
                  <a:lnTo>
                    <a:pt x="9525" y="9523"/>
                  </a:lnTo>
                  <a:lnTo>
                    <a:pt x="9525"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3861666"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4009566"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4157482"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4305398" y="1183285"/>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2530406"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2678322" y="101690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2807755" y="101690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2974170" y="101690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3122086"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3269986"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3417902"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3565818"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3713719" y="1016900"/>
              <a:ext cx="147963" cy="166400"/>
            </a:xfrm>
            <a:custGeom>
              <a:avLst/>
              <a:gdLst/>
              <a:ahLst/>
              <a:cxnLst/>
              <a:rect l="l" t="t" r="r" b="b"/>
              <a:pathLst>
                <a:path w="9526" h="10713" extrusionOk="0">
                  <a:moveTo>
                    <a:pt x="1" y="0"/>
                  </a:moveTo>
                  <a:lnTo>
                    <a:pt x="1" y="10713"/>
                  </a:lnTo>
                  <a:lnTo>
                    <a:pt x="9525" y="1071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3861666"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4009566"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4157482"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2530406"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2678322" y="887468"/>
              <a:ext cx="129448" cy="129448"/>
            </a:xfrm>
            <a:custGeom>
              <a:avLst/>
              <a:gdLst/>
              <a:ahLst/>
              <a:cxnLst/>
              <a:rect l="l" t="t" r="r" b="b"/>
              <a:pathLst>
                <a:path w="8334" h="8334" extrusionOk="0">
                  <a:moveTo>
                    <a:pt x="0" y="1"/>
                  </a:moveTo>
                  <a:lnTo>
                    <a:pt x="0" y="8333"/>
                  </a:lnTo>
                  <a:lnTo>
                    <a:pt x="8333" y="833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2807755" y="887468"/>
              <a:ext cx="166431" cy="129448"/>
            </a:xfrm>
            <a:custGeom>
              <a:avLst/>
              <a:gdLst/>
              <a:ahLst/>
              <a:cxnLst/>
              <a:rect l="l" t="t" r="r" b="b"/>
              <a:pathLst>
                <a:path w="10715" h="8334" extrusionOk="0">
                  <a:moveTo>
                    <a:pt x="0" y="1"/>
                  </a:moveTo>
                  <a:lnTo>
                    <a:pt x="0" y="8333"/>
                  </a:lnTo>
                  <a:lnTo>
                    <a:pt x="10714" y="8333"/>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2974170" y="887468"/>
              <a:ext cx="147932" cy="129448"/>
            </a:xfrm>
            <a:custGeom>
              <a:avLst/>
              <a:gdLst/>
              <a:ahLst/>
              <a:cxnLst/>
              <a:rect l="l" t="t" r="r" b="b"/>
              <a:pathLst>
                <a:path w="9524"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
            <p:cNvSpPr/>
            <p:nvPr/>
          </p:nvSpPr>
          <p:spPr>
            <a:xfrm>
              <a:off x="3122086"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3269986"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3417902"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3565818"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3713719" y="887468"/>
              <a:ext cx="147963" cy="129448"/>
            </a:xfrm>
            <a:custGeom>
              <a:avLst/>
              <a:gdLst/>
              <a:ahLst/>
              <a:cxnLst/>
              <a:rect l="l" t="t" r="r" b="b"/>
              <a:pathLst>
                <a:path w="9526" h="8334" extrusionOk="0">
                  <a:moveTo>
                    <a:pt x="1" y="1"/>
                  </a:moveTo>
                  <a:lnTo>
                    <a:pt x="1" y="8333"/>
                  </a:lnTo>
                  <a:lnTo>
                    <a:pt x="9525" y="8333"/>
                  </a:lnTo>
                  <a:lnTo>
                    <a:pt x="9525"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3861666"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4009566"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4157482"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2530406" y="739552"/>
              <a:ext cx="147932" cy="147932"/>
            </a:xfrm>
            <a:custGeom>
              <a:avLst/>
              <a:gdLst/>
              <a:ahLst/>
              <a:cxnLst/>
              <a:rect l="l" t="t" r="r" b="b"/>
              <a:pathLst>
                <a:path w="9524" h="9524" extrusionOk="0">
                  <a:moveTo>
                    <a:pt x="1" y="1"/>
                  </a:moveTo>
                  <a:lnTo>
                    <a:pt x="1"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2678322" y="739552"/>
              <a:ext cx="129448" cy="147932"/>
            </a:xfrm>
            <a:custGeom>
              <a:avLst/>
              <a:gdLst/>
              <a:ahLst/>
              <a:cxnLst/>
              <a:rect l="l" t="t" r="r" b="b"/>
              <a:pathLst>
                <a:path w="8334" h="9524" extrusionOk="0">
                  <a:moveTo>
                    <a:pt x="0" y="1"/>
                  </a:moveTo>
                  <a:lnTo>
                    <a:pt x="0" y="9524"/>
                  </a:lnTo>
                  <a:lnTo>
                    <a:pt x="8333" y="952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2807755" y="739552"/>
              <a:ext cx="166431" cy="147932"/>
            </a:xfrm>
            <a:custGeom>
              <a:avLst/>
              <a:gdLst/>
              <a:ahLst/>
              <a:cxnLst/>
              <a:rect l="l" t="t" r="r" b="b"/>
              <a:pathLst>
                <a:path w="10715" h="9524" extrusionOk="0">
                  <a:moveTo>
                    <a:pt x="0" y="1"/>
                  </a:moveTo>
                  <a:lnTo>
                    <a:pt x="0" y="9524"/>
                  </a:lnTo>
                  <a:lnTo>
                    <a:pt x="10714" y="9524"/>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2974170" y="739552"/>
              <a:ext cx="147932" cy="147932"/>
            </a:xfrm>
            <a:custGeom>
              <a:avLst/>
              <a:gdLst/>
              <a:ahLst/>
              <a:cxnLst/>
              <a:rect l="l" t="t" r="r" b="b"/>
              <a:pathLst>
                <a:path w="9524"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3122086"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3269986"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3417902" y="739552"/>
              <a:ext cx="147932" cy="147932"/>
            </a:xfrm>
            <a:custGeom>
              <a:avLst/>
              <a:gdLst/>
              <a:ahLst/>
              <a:cxnLst/>
              <a:rect l="l" t="t" r="r" b="b"/>
              <a:pathLst>
                <a:path w="9524" h="9524" extrusionOk="0">
                  <a:moveTo>
                    <a:pt x="1" y="1"/>
                  </a:moveTo>
                  <a:lnTo>
                    <a:pt x="1"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3565818"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3713719" y="739552"/>
              <a:ext cx="147963" cy="147932"/>
            </a:xfrm>
            <a:custGeom>
              <a:avLst/>
              <a:gdLst/>
              <a:ahLst/>
              <a:cxnLst/>
              <a:rect l="l" t="t" r="r" b="b"/>
              <a:pathLst>
                <a:path w="9526" h="9524" extrusionOk="0">
                  <a:moveTo>
                    <a:pt x="1" y="1"/>
                  </a:moveTo>
                  <a:lnTo>
                    <a:pt x="1" y="9524"/>
                  </a:lnTo>
                  <a:lnTo>
                    <a:pt x="9525" y="9524"/>
                  </a:lnTo>
                  <a:lnTo>
                    <a:pt x="9525"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3861666"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4009566"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2530406" y="573137"/>
              <a:ext cx="147932" cy="166431"/>
            </a:xfrm>
            <a:custGeom>
              <a:avLst/>
              <a:gdLst/>
              <a:ahLst/>
              <a:cxnLst/>
              <a:rect l="l" t="t" r="r" b="b"/>
              <a:pathLst>
                <a:path w="9524" h="10715" extrusionOk="0">
                  <a:moveTo>
                    <a:pt x="1" y="1"/>
                  </a:moveTo>
                  <a:lnTo>
                    <a:pt x="1"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2678322" y="573137"/>
              <a:ext cx="129448" cy="166431"/>
            </a:xfrm>
            <a:custGeom>
              <a:avLst/>
              <a:gdLst/>
              <a:ahLst/>
              <a:cxnLst/>
              <a:rect l="l" t="t" r="r" b="b"/>
              <a:pathLst>
                <a:path w="8334" h="10715" extrusionOk="0">
                  <a:moveTo>
                    <a:pt x="0" y="1"/>
                  </a:moveTo>
                  <a:lnTo>
                    <a:pt x="0" y="10715"/>
                  </a:lnTo>
                  <a:lnTo>
                    <a:pt x="8333" y="10715"/>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2807755" y="573137"/>
              <a:ext cx="166431" cy="166431"/>
            </a:xfrm>
            <a:custGeom>
              <a:avLst/>
              <a:gdLst/>
              <a:ahLst/>
              <a:cxnLst/>
              <a:rect l="l" t="t" r="r" b="b"/>
              <a:pathLst>
                <a:path w="10715" h="10715" extrusionOk="0">
                  <a:moveTo>
                    <a:pt x="0" y="1"/>
                  </a:moveTo>
                  <a:lnTo>
                    <a:pt x="0" y="10715"/>
                  </a:lnTo>
                  <a:lnTo>
                    <a:pt x="10714" y="10715"/>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2974170" y="573137"/>
              <a:ext cx="147932" cy="166431"/>
            </a:xfrm>
            <a:custGeom>
              <a:avLst/>
              <a:gdLst/>
              <a:ahLst/>
              <a:cxnLst/>
              <a:rect l="l" t="t" r="r" b="b"/>
              <a:pathLst>
                <a:path w="9524" h="10715" extrusionOk="0">
                  <a:moveTo>
                    <a:pt x="0" y="1"/>
                  </a:moveTo>
                  <a:lnTo>
                    <a:pt x="0"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3122086" y="573137"/>
              <a:ext cx="147916" cy="166431"/>
            </a:xfrm>
            <a:custGeom>
              <a:avLst/>
              <a:gdLst/>
              <a:ahLst/>
              <a:cxnLst/>
              <a:rect l="l" t="t" r="r" b="b"/>
              <a:pathLst>
                <a:path w="9523" h="10715" extrusionOk="0">
                  <a:moveTo>
                    <a:pt x="0" y="1"/>
                  </a:moveTo>
                  <a:lnTo>
                    <a:pt x="0"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3269986" y="573137"/>
              <a:ext cx="147932" cy="166431"/>
            </a:xfrm>
            <a:custGeom>
              <a:avLst/>
              <a:gdLst/>
              <a:ahLst/>
              <a:cxnLst/>
              <a:rect l="l" t="t" r="r" b="b"/>
              <a:pathLst>
                <a:path w="9524" h="10715" extrusionOk="0">
                  <a:moveTo>
                    <a:pt x="1" y="1"/>
                  </a:moveTo>
                  <a:lnTo>
                    <a:pt x="1" y="10715"/>
                  </a:lnTo>
                  <a:lnTo>
                    <a:pt x="9524" y="10715"/>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3417902" y="573137"/>
              <a:ext cx="147932" cy="166431"/>
            </a:xfrm>
            <a:custGeom>
              <a:avLst/>
              <a:gdLst/>
              <a:ahLst/>
              <a:cxnLst/>
              <a:rect l="l" t="t" r="r" b="b"/>
              <a:pathLst>
                <a:path w="9524" h="10715" extrusionOk="0">
                  <a:moveTo>
                    <a:pt x="1" y="1"/>
                  </a:moveTo>
                  <a:lnTo>
                    <a:pt x="1" y="10715"/>
                  </a:lnTo>
                  <a:lnTo>
                    <a:pt x="9523" y="10715"/>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2530406" y="443705"/>
              <a:ext cx="147932" cy="129448"/>
            </a:xfrm>
            <a:custGeom>
              <a:avLst/>
              <a:gdLst/>
              <a:ahLst/>
              <a:cxnLst/>
              <a:rect l="l" t="t" r="r" b="b"/>
              <a:pathLst>
                <a:path w="9524" h="8334" extrusionOk="0">
                  <a:moveTo>
                    <a:pt x="1" y="1"/>
                  </a:moveTo>
                  <a:lnTo>
                    <a:pt x="1"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2678322" y="443705"/>
              <a:ext cx="129448" cy="129448"/>
            </a:xfrm>
            <a:custGeom>
              <a:avLst/>
              <a:gdLst/>
              <a:ahLst/>
              <a:cxnLst/>
              <a:rect l="l" t="t" r="r" b="b"/>
              <a:pathLst>
                <a:path w="8334" h="8334" extrusionOk="0">
                  <a:moveTo>
                    <a:pt x="0" y="1"/>
                  </a:moveTo>
                  <a:lnTo>
                    <a:pt x="0" y="8334"/>
                  </a:lnTo>
                  <a:lnTo>
                    <a:pt x="8333" y="833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2807755" y="443705"/>
              <a:ext cx="166431" cy="129448"/>
            </a:xfrm>
            <a:custGeom>
              <a:avLst/>
              <a:gdLst/>
              <a:ahLst/>
              <a:cxnLst/>
              <a:rect l="l" t="t" r="r" b="b"/>
              <a:pathLst>
                <a:path w="10715" h="8334" extrusionOk="0">
                  <a:moveTo>
                    <a:pt x="0" y="1"/>
                  </a:moveTo>
                  <a:lnTo>
                    <a:pt x="0" y="8334"/>
                  </a:lnTo>
                  <a:lnTo>
                    <a:pt x="10714" y="8334"/>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2974170" y="443705"/>
              <a:ext cx="147932" cy="129448"/>
            </a:xfrm>
            <a:custGeom>
              <a:avLst/>
              <a:gdLst/>
              <a:ahLst/>
              <a:cxnLst/>
              <a:rect l="l" t="t" r="r" b="b"/>
              <a:pathLst>
                <a:path w="9524" h="8334" extrusionOk="0">
                  <a:moveTo>
                    <a:pt x="0" y="1"/>
                  </a:moveTo>
                  <a:lnTo>
                    <a:pt x="0"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3122086" y="443705"/>
              <a:ext cx="147916" cy="129448"/>
            </a:xfrm>
            <a:custGeom>
              <a:avLst/>
              <a:gdLst/>
              <a:ahLst/>
              <a:cxnLst/>
              <a:rect l="l" t="t" r="r" b="b"/>
              <a:pathLst>
                <a:path w="9523" h="8334" extrusionOk="0">
                  <a:moveTo>
                    <a:pt x="0" y="1"/>
                  </a:moveTo>
                  <a:lnTo>
                    <a:pt x="0"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3269986" y="443705"/>
              <a:ext cx="147932" cy="129448"/>
            </a:xfrm>
            <a:custGeom>
              <a:avLst/>
              <a:gdLst/>
              <a:ahLst/>
              <a:cxnLst/>
              <a:rect l="l" t="t" r="r" b="b"/>
              <a:pathLst>
                <a:path w="9524" h="8334" extrusionOk="0">
                  <a:moveTo>
                    <a:pt x="1" y="1"/>
                  </a:moveTo>
                  <a:lnTo>
                    <a:pt x="1" y="8334"/>
                  </a:lnTo>
                  <a:lnTo>
                    <a:pt x="9524" y="833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3417902" y="443705"/>
              <a:ext cx="147932" cy="129448"/>
            </a:xfrm>
            <a:custGeom>
              <a:avLst/>
              <a:gdLst/>
              <a:ahLst/>
              <a:cxnLst/>
              <a:rect l="l" t="t" r="r" b="b"/>
              <a:pathLst>
                <a:path w="9524" h="8334" extrusionOk="0">
                  <a:moveTo>
                    <a:pt x="1" y="1"/>
                  </a:moveTo>
                  <a:lnTo>
                    <a:pt x="1" y="8334"/>
                  </a:lnTo>
                  <a:lnTo>
                    <a:pt x="9523" y="8334"/>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2530406" y="27732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2678322" y="27732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2807755" y="27732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2974170" y="27732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3122086" y="27732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a:off x="3269986" y="27732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2530406" y="129404"/>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2678322" y="129404"/>
              <a:ext cx="129448" cy="147932"/>
            </a:xfrm>
            <a:custGeom>
              <a:avLst/>
              <a:gdLst/>
              <a:ahLst/>
              <a:cxnLst/>
              <a:rect l="l" t="t" r="r" b="b"/>
              <a:pathLst>
                <a:path w="8334" h="9524" extrusionOk="0">
                  <a:moveTo>
                    <a:pt x="0" y="1"/>
                  </a:moveTo>
                  <a:lnTo>
                    <a:pt x="0" y="9523"/>
                  </a:lnTo>
                  <a:lnTo>
                    <a:pt x="8333" y="9523"/>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2807755" y="129404"/>
              <a:ext cx="166431" cy="147932"/>
            </a:xfrm>
            <a:custGeom>
              <a:avLst/>
              <a:gdLst/>
              <a:ahLst/>
              <a:cxnLst/>
              <a:rect l="l" t="t" r="r" b="b"/>
              <a:pathLst>
                <a:path w="10715" h="9524" extrusionOk="0">
                  <a:moveTo>
                    <a:pt x="0" y="1"/>
                  </a:moveTo>
                  <a:lnTo>
                    <a:pt x="0" y="9523"/>
                  </a:lnTo>
                  <a:lnTo>
                    <a:pt x="10714" y="9523"/>
                  </a:lnTo>
                  <a:lnTo>
                    <a:pt x="1071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2974170" y="129404"/>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3122086" y="129404"/>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2530406" y="-12"/>
              <a:ext cx="147932" cy="129432"/>
            </a:xfrm>
            <a:custGeom>
              <a:avLst/>
              <a:gdLst/>
              <a:ahLst/>
              <a:cxnLst/>
              <a:rect l="l" t="t" r="r" b="b"/>
              <a:pathLst>
                <a:path w="9524" h="8333"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2678322" y="-12"/>
              <a:ext cx="129448" cy="129432"/>
            </a:xfrm>
            <a:custGeom>
              <a:avLst/>
              <a:gdLst/>
              <a:ahLst/>
              <a:cxnLst/>
              <a:rect l="l" t="t" r="r" b="b"/>
              <a:pathLst>
                <a:path w="8334" h="8333" extrusionOk="0">
                  <a:moveTo>
                    <a:pt x="0" y="0"/>
                  </a:moveTo>
                  <a:lnTo>
                    <a:pt x="0" y="8333"/>
                  </a:lnTo>
                  <a:lnTo>
                    <a:pt x="8333" y="833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2807755" y="-12"/>
              <a:ext cx="166431" cy="129432"/>
            </a:xfrm>
            <a:custGeom>
              <a:avLst/>
              <a:gdLst/>
              <a:ahLst/>
              <a:cxnLst/>
              <a:rect l="l" t="t" r="r" b="b"/>
              <a:pathLst>
                <a:path w="10715" h="8333" extrusionOk="0">
                  <a:moveTo>
                    <a:pt x="0" y="0"/>
                  </a:moveTo>
                  <a:lnTo>
                    <a:pt x="0" y="8333"/>
                  </a:lnTo>
                  <a:lnTo>
                    <a:pt x="10714" y="833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2974170" y="-12"/>
              <a:ext cx="147932" cy="129432"/>
            </a:xfrm>
            <a:custGeom>
              <a:avLst/>
              <a:gdLst/>
              <a:ahLst/>
              <a:cxnLst/>
              <a:rect l="l" t="t" r="r" b="b"/>
              <a:pathLst>
                <a:path w="9524" h="8333"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 name="Google Shape;673;p3"/>
          <p:cNvGrpSpPr/>
          <p:nvPr/>
        </p:nvGrpSpPr>
        <p:grpSpPr>
          <a:xfrm>
            <a:off x="-98650" y="3310126"/>
            <a:ext cx="9242700" cy="2002824"/>
            <a:chOff x="-98650" y="3310126"/>
            <a:chExt cx="9242700" cy="2002824"/>
          </a:xfrm>
        </p:grpSpPr>
        <p:grpSp>
          <p:nvGrpSpPr>
            <p:cNvPr id="674" name="Google Shape;674;p3"/>
            <p:cNvGrpSpPr/>
            <p:nvPr/>
          </p:nvGrpSpPr>
          <p:grpSpPr>
            <a:xfrm>
              <a:off x="2788951" y="3310126"/>
              <a:ext cx="831787" cy="721972"/>
              <a:chOff x="2788951" y="3310126"/>
              <a:chExt cx="831787" cy="721972"/>
            </a:xfrm>
          </p:grpSpPr>
          <p:sp>
            <p:nvSpPr>
              <p:cNvPr id="675" name="Google Shape;675;p3"/>
              <p:cNvSpPr/>
              <p:nvPr/>
            </p:nvSpPr>
            <p:spPr>
              <a:xfrm>
                <a:off x="3412729" y="3947714"/>
                <a:ext cx="110973" cy="84385"/>
              </a:xfrm>
              <a:custGeom>
                <a:avLst/>
                <a:gdLst/>
                <a:ahLst/>
                <a:cxnLst/>
                <a:rect l="l" t="t" r="r" b="b"/>
                <a:pathLst>
                  <a:path w="3177" h="2416" extrusionOk="0">
                    <a:moveTo>
                      <a:pt x="1" y="1"/>
                    </a:moveTo>
                    <a:lnTo>
                      <a:pt x="1" y="2415"/>
                    </a:lnTo>
                    <a:lnTo>
                      <a:pt x="3176" y="2415"/>
                    </a:lnTo>
                    <a:lnTo>
                      <a:pt x="3176" y="1"/>
                    </a:lnTo>
                    <a:close/>
                  </a:path>
                </a:pathLst>
              </a:cu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3315694" y="3947714"/>
                <a:ext cx="97070" cy="84385"/>
              </a:xfrm>
              <a:custGeom>
                <a:avLst/>
                <a:gdLst/>
                <a:ahLst/>
                <a:cxnLst/>
                <a:rect l="l" t="t" r="r" b="b"/>
                <a:pathLst>
                  <a:path w="2779" h="2416" extrusionOk="0">
                    <a:moveTo>
                      <a:pt x="1" y="1"/>
                    </a:moveTo>
                    <a:lnTo>
                      <a:pt x="1" y="2415"/>
                    </a:lnTo>
                    <a:lnTo>
                      <a:pt x="2779" y="2415"/>
                    </a:lnTo>
                    <a:lnTo>
                      <a:pt x="2779" y="1"/>
                    </a:lnTo>
                    <a:close/>
                  </a:path>
                </a:pathLst>
              </a:custGeom>
              <a:solidFill>
                <a:srgbClr val="9999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3204826" y="3947714"/>
                <a:ext cx="110903" cy="84385"/>
              </a:xfrm>
              <a:custGeom>
                <a:avLst/>
                <a:gdLst/>
                <a:ahLst/>
                <a:cxnLst/>
                <a:rect l="l" t="t" r="r" b="b"/>
                <a:pathLst>
                  <a:path w="3175" h="2416" extrusionOk="0">
                    <a:moveTo>
                      <a:pt x="0" y="1"/>
                    </a:moveTo>
                    <a:lnTo>
                      <a:pt x="0" y="2415"/>
                    </a:lnTo>
                    <a:lnTo>
                      <a:pt x="3175" y="2415"/>
                    </a:lnTo>
                    <a:lnTo>
                      <a:pt x="3175" y="1"/>
                    </a:lnTo>
                    <a:close/>
                  </a:path>
                </a:pathLst>
              </a:cu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3107791" y="3947714"/>
                <a:ext cx="97070" cy="84385"/>
              </a:xfrm>
              <a:custGeom>
                <a:avLst/>
                <a:gdLst/>
                <a:ahLst/>
                <a:cxnLst/>
                <a:rect l="l" t="t" r="r" b="b"/>
                <a:pathLst>
                  <a:path w="2779" h="2416" extrusionOk="0">
                    <a:moveTo>
                      <a:pt x="0" y="1"/>
                    </a:moveTo>
                    <a:lnTo>
                      <a:pt x="0" y="2415"/>
                    </a:lnTo>
                    <a:lnTo>
                      <a:pt x="2778" y="2415"/>
                    </a:lnTo>
                    <a:lnTo>
                      <a:pt x="2778" y="1"/>
                    </a:lnTo>
                    <a:close/>
                  </a:path>
                </a:pathLst>
              </a:custGeom>
              <a:solidFill>
                <a:srgbClr val="D9D9D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2996888" y="3947714"/>
                <a:ext cx="110938" cy="84385"/>
              </a:xfrm>
              <a:custGeom>
                <a:avLst/>
                <a:gdLst/>
                <a:ahLst/>
                <a:cxnLst/>
                <a:rect l="l" t="t" r="r" b="b"/>
                <a:pathLst>
                  <a:path w="3176" h="2416" extrusionOk="0">
                    <a:moveTo>
                      <a:pt x="1" y="1"/>
                    </a:moveTo>
                    <a:lnTo>
                      <a:pt x="1" y="2415"/>
                    </a:lnTo>
                    <a:lnTo>
                      <a:pt x="3175" y="2415"/>
                    </a:lnTo>
                    <a:lnTo>
                      <a:pt x="3175"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2899853" y="3947714"/>
                <a:ext cx="97070" cy="84385"/>
              </a:xfrm>
              <a:custGeom>
                <a:avLst/>
                <a:gdLst/>
                <a:ahLst/>
                <a:cxnLst/>
                <a:rect l="l" t="t" r="r" b="b"/>
                <a:pathLst>
                  <a:path w="2779" h="2416" extrusionOk="0">
                    <a:moveTo>
                      <a:pt x="1" y="1"/>
                    </a:moveTo>
                    <a:lnTo>
                      <a:pt x="1" y="2415"/>
                    </a:lnTo>
                    <a:lnTo>
                      <a:pt x="2779" y="2415"/>
                    </a:lnTo>
                    <a:lnTo>
                      <a:pt x="2779" y="1"/>
                    </a:lnTo>
                    <a:close/>
                  </a:path>
                </a:pathLst>
              </a:cu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3412729" y="3836850"/>
                <a:ext cx="110973" cy="110895"/>
              </a:xfrm>
              <a:custGeom>
                <a:avLst/>
                <a:gdLst/>
                <a:ahLst/>
                <a:cxnLst/>
                <a:rect l="l" t="t" r="r" b="b"/>
                <a:pathLst>
                  <a:path w="3177" h="3175" extrusionOk="0">
                    <a:moveTo>
                      <a:pt x="1" y="0"/>
                    </a:moveTo>
                    <a:lnTo>
                      <a:pt x="1" y="3175"/>
                    </a:lnTo>
                    <a:lnTo>
                      <a:pt x="3176" y="3175"/>
                    </a:lnTo>
                    <a:lnTo>
                      <a:pt x="3176" y="0"/>
                    </a:lnTo>
                    <a:close/>
                  </a:path>
                </a:pathLst>
              </a:cu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3315694" y="3836850"/>
                <a:ext cx="97070" cy="110895"/>
              </a:xfrm>
              <a:custGeom>
                <a:avLst/>
                <a:gdLst/>
                <a:ahLst/>
                <a:cxnLst/>
                <a:rect l="l" t="t" r="r" b="b"/>
                <a:pathLst>
                  <a:path w="2779" h="3175" extrusionOk="0">
                    <a:moveTo>
                      <a:pt x="1" y="0"/>
                    </a:moveTo>
                    <a:lnTo>
                      <a:pt x="1" y="3175"/>
                    </a:lnTo>
                    <a:lnTo>
                      <a:pt x="2779" y="3175"/>
                    </a:lnTo>
                    <a:lnTo>
                      <a:pt x="2779" y="0"/>
                    </a:lnTo>
                    <a:close/>
                  </a:path>
                </a:pathLst>
              </a:custGeom>
              <a:solidFill>
                <a:srgbClr val="9999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3204826" y="3836850"/>
                <a:ext cx="110903" cy="110895"/>
              </a:xfrm>
              <a:custGeom>
                <a:avLst/>
                <a:gdLst/>
                <a:ahLst/>
                <a:cxnLst/>
                <a:rect l="l" t="t" r="r" b="b"/>
                <a:pathLst>
                  <a:path w="3175" h="3175" extrusionOk="0">
                    <a:moveTo>
                      <a:pt x="0" y="0"/>
                    </a:moveTo>
                    <a:lnTo>
                      <a:pt x="0" y="3175"/>
                    </a:lnTo>
                    <a:lnTo>
                      <a:pt x="3175" y="3175"/>
                    </a:lnTo>
                    <a:lnTo>
                      <a:pt x="3175" y="0"/>
                    </a:lnTo>
                    <a:close/>
                  </a:path>
                </a:pathLst>
              </a:cu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3107791" y="3836850"/>
                <a:ext cx="97070" cy="110895"/>
              </a:xfrm>
              <a:custGeom>
                <a:avLst/>
                <a:gdLst/>
                <a:ahLst/>
                <a:cxnLst/>
                <a:rect l="l" t="t" r="r" b="b"/>
                <a:pathLst>
                  <a:path w="2779" h="3175" extrusionOk="0">
                    <a:moveTo>
                      <a:pt x="0" y="0"/>
                    </a:moveTo>
                    <a:lnTo>
                      <a:pt x="0" y="3175"/>
                    </a:lnTo>
                    <a:lnTo>
                      <a:pt x="2778" y="3175"/>
                    </a:lnTo>
                    <a:lnTo>
                      <a:pt x="2778" y="0"/>
                    </a:lnTo>
                    <a:close/>
                  </a:path>
                </a:pathLst>
              </a:custGeom>
              <a:solidFill>
                <a:srgbClr val="D9D9D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2996888" y="3836850"/>
                <a:ext cx="110938" cy="110895"/>
              </a:xfrm>
              <a:custGeom>
                <a:avLst/>
                <a:gdLst/>
                <a:ahLst/>
                <a:cxnLst/>
                <a:rect l="l" t="t" r="r" b="b"/>
                <a:pathLst>
                  <a:path w="3176" h="3175" extrusionOk="0">
                    <a:moveTo>
                      <a:pt x="1" y="0"/>
                    </a:moveTo>
                    <a:lnTo>
                      <a:pt x="1" y="3175"/>
                    </a:lnTo>
                    <a:lnTo>
                      <a:pt x="3175" y="3175"/>
                    </a:lnTo>
                    <a:lnTo>
                      <a:pt x="3175"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2899853" y="3836850"/>
                <a:ext cx="97070" cy="110895"/>
              </a:xfrm>
              <a:custGeom>
                <a:avLst/>
                <a:gdLst/>
                <a:ahLst/>
                <a:cxnLst/>
                <a:rect l="l" t="t" r="r" b="b"/>
                <a:pathLst>
                  <a:path w="2779" h="3175" extrusionOk="0">
                    <a:moveTo>
                      <a:pt x="1" y="0"/>
                    </a:moveTo>
                    <a:lnTo>
                      <a:pt x="1" y="3175"/>
                    </a:lnTo>
                    <a:lnTo>
                      <a:pt x="2779" y="3175"/>
                    </a:lnTo>
                    <a:lnTo>
                      <a:pt x="2779" y="0"/>
                    </a:lnTo>
                    <a:close/>
                  </a:path>
                </a:pathLst>
              </a:cu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3412729" y="3739819"/>
                <a:ext cx="110973" cy="97064"/>
              </a:xfrm>
              <a:custGeom>
                <a:avLst/>
                <a:gdLst/>
                <a:ahLst/>
                <a:cxnLst/>
                <a:rect l="l" t="t" r="r" b="b"/>
                <a:pathLst>
                  <a:path w="3177" h="2779" extrusionOk="0">
                    <a:moveTo>
                      <a:pt x="1" y="0"/>
                    </a:moveTo>
                    <a:lnTo>
                      <a:pt x="1" y="2778"/>
                    </a:lnTo>
                    <a:lnTo>
                      <a:pt x="3176" y="2778"/>
                    </a:lnTo>
                    <a:lnTo>
                      <a:pt x="3176" y="0"/>
                    </a:lnTo>
                    <a:close/>
                  </a:path>
                </a:pathLst>
              </a:cu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3315694" y="3739819"/>
                <a:ext cx="97070" cy="97064"/>
              </a:xfrm>
              <a:custGeom>
                <a:avLst/>
                <a:gdLst/>
                <a:ahLst/>
                <a:cxnLst/>
                <a:rect l="l" t="t" r="r" b="b"/>
                <a:pathLst>
                  <a:path w="2779" h="2779" extrusionOk="0">
                    <a:moveTo>
                      <a:pt x="1" y="0"/>
                    </a:moveTo>
                    <a:lnTo>
                      <a:pt x="1" y="2778"/>
                    </a:lnTo>
                    <a:lnTo>
                      <a:pt x="2779" y="2778"/>
                    </a:lnTo>
                    <a:lnTo>
                      <a:pt x="2779" y="0"/>
                    </a:lnTo>
                    <a:close/>
                  </a:path>
                </a:pathLst>
              </a:custGeom>
              <a:solidFill>
                <a:srgbClr val="9999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3204826" y="3739819"/>
                <a:ext cx="110903" cy="97064"/>
              </a:xfrm>
              <a:custGeom>
                <a:avLst/>
                <a:gdLst/>
                <a:ahLst/>
                <a:cxnLst/>
                <a:rect l="l" t="t" r="r" b="b"/>
                <a:pathLst>
                  <a:path w="3175" h="2779" extrusionOk="0">
                    <a:moveTo>
                      <a:pt x="0" y="0"/>
                    </a:moveTo>
                    <a:lnTo>
                      <a:pt x="0" y="2778"/>
                    </a:lnTo>
                    <a:lnTo>
                      <a:pt x="3175" y="2778"/>
                    </a:lnTo>
                    <a:lnTo>
                      <a:pt x="3175"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3107791" y="3739819"/>
                <a:ext cx="97070" cy="97064"/>
              </a:xfrm>
              <a:custGeom>
                <a:avLst/>
                <a:gdLst/>
                <a:ahLst/>
                <a:cxnLst/>
                <a:rect l="l" t="t" r="r" b="b"/>
                <a:pathLst>
                  <a:path w="2779" h="2779" extrusionOk="0">
                    <a:moveTo>
                      <a:pt x="0" y="0"/>
                    </a:moveTo>
                    <a:lnTo>
                      <a:pt x="0" y="2778"/>
                    </a:lnTo>
                    <a:lnTo>
                      <a:pt x="2778" y="2778"/>
                    </a:lnTo>
                    <a:lnTo>
                      <a:pt x="2778" y="0"/>
                    </a:lnTo>
                    <a:close/>
                  </a:path>
                </a:pathLst>
              </a:custGeom>
              <a:solidFill>
                <a:srgbClr val="D9D9D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a:off x="2996888" y="3739819"/>
                <a:ext cx="110938" cy="97064"/>
              </a:xfrm>
              <a:custGeom>
                <a:avLst/>
                <a:gdLst/>
                <a:ahLst/>
                <a:cxnLst/>
                <a:rect l="l" t="t" r="r" b="b"/>
                <a:pathLst>
                  <a:path w="3176" h="2779" extrusionOk="0">
                    <a:moveTo>
                      <a:pt x="1" y="0"/>
                    </a:moveTo>
                    <a:lnTo>
                      <a:pt x="1" y="2778"/>
                    </a:lnTo>
                    <a:lnTo>
                      <a:pt x="3175" y="2778"/>
                    </a:lnTo>
                    <a:lnTo>
                      <a:pt x="3175"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2899853" y="3739819"/>
                <a:ext cx="97070" cy="97064"/>
              </a:xfrm>
              <a:custGeom>
                <a:avLst/>
                <a:gdLst/>
                <a:ahLst/>
                <a:cxnLst/>
                <a:rect l="l" t="t" r="r" b="b"/>
                <a:pathLst>
                  <a:path w="2779" h="2779" extrusionOk="0">
                    <a:moveTo>
                      <a:pt x="1" y="0"/>
                    </a:moveTo>
                    <a:lnTo>
                      <a:pt x="1" y="2778"/>
                    </a:lnTo>
                    <a:lnTo>
                      <a:pt x="2779" y="2778"/>
                    </a:lnTo>
                    <a:lnTo>
                      <a:pt x="2779" y="0"/>
                    </a:lnTo>
                    <a:close/>
                  </a:path>
                </a:pathLst>
              </a:cu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3412729" y="3628885"/>
                <a:ext cx="110973" cy="110965"/>
              </a:xfrm>
              <a:custGeom>
                <a:avLst/>
                <a:gdLst/>
                <a:ahLst/>
                <a:cxnLst/>
                <a:rect l="l" t="t" r="r" b="b"/>
                <a:pathLst>
                  <a:path w="3177" h="3177" extrusionOk="0">
                    <a:moveTo>
                      <a:pt x="1" y="1"/>
                    </a:moveTo>
                    <a:lnTo>
                      <a:pt x="1" y="3176"/>
                    </a:lnTo>
                    <a:lnTo>
                      <a:pt x="3176" y="3176"/>
                    </a:lnTo>
                    <a:lnTo>
                      <a:pt x="3176" y="1"/>
                    </a:lnTo>
                    <a:close/>
                  </a:path>
                </a:pathLst>
              </a:custGeom>
              <a:solidFill>
                <a:srgbClr val="9999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a:off x="3315694" y="3628885"/>
                <a:ext cx="97070" cy="110965"/>
              </a:xfrm>
              <a:custGeom>
                <a:avLst/>
                <a:gdLst/>
                <a:ahLst/>
                <a:cxnLst/>
                <a:rect l="l" t="t" r="r" b="b"/>
                <a:pathLst>
                  <a:path w="2779" h="3177" extrusionOk="0">
                    <a:moveTo>
                      <a:pt x="1" y="1"/>
                    </a:moveTo>
                    <a:lnTo>
                      <a:pt x="1" y="3176"/>
                    </a:lnTo>
                    <a:lnTo>
                      <a:pt x="2779" y="3176"/>
                    </a:lnTo>
                    <a:lnTo>
                      <a:pt x="2779" y="1"/>
                    </a:lnTo>
                    <a:close/>
                  </a:path>
                </a:pathLst>
              </a:custGeom>
              <a:solidFill>
                <a:srgbClr val="9999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a:off x="3204826" y="3628885"/>
                <a:ext cx="110903" cy="110965"/>
              </a:xfrm>
              <a:custGeom>
                <a:avLst/>
                <a:gdLst/>
                <a:ahLst/>
                <a:cxnLst/>
                <a:rect l="l" t="t" r="r" b="b"/>
                <a:pathLst>
                  <a:path w="3175" h="3177" extrusionOk="0">
                    <a:moveTo>
                      <a:pt x="0" y="1"/>
                    </a:moveTo>
                    <a:lnTo>
                      <a:pt x="0" y="3176"/>
                    </a:lnTo>
                    <a:lnTo>
                      <a:pt x="3175" y="3176"/>
                    </a:lnTo>
                    <a:lnTo>
                      <a:pt x="3175" y="1"/>
                    </a:lnTo>
                    <a:close/>
                  </a:path>
                </a:pathLst>
              </a:custGeom>
              <a:solidFill>
                <a:srgbClr val="9999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3107791" y="3628885"/>
                <a:ext cx="97070" cy="110965"/>
              </a:xfrm>
              <a:custGeom>
                <a:avLst/>
                <a:gdLst/>
                <a:ahLst/>
                <a:cxnLst/>
                <a:rect l="l" t="t" r="r" b="b"/>
                <a:pathLst>
                  <a:path w="2779" h="3177" extrusionOk="0">
                    <a:moveTo>
                      <a:pt x="0" y="1"/>
                    </a:moveTo>
                    <a:lnTo>
                      <a:pt x="0" y="3176"/>
                    </a:lnTo>
                    <a:lnTo>
                      <a:pt x="2778" y="3176"/>
                    </a:lnTo>
                    <a:lnTo>
                      <a:pt x="2778" y="1"/>
                    </a:lnTo>
                    <a:close/>
                  </a:path>
                </a:pathLst>
              </a:custGeom>
              <a:solidFill>
                <a:srgbClr val="9999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2996888" y="3628885"/>
                <a:ext cx="110938" cy="110965"/>
              </a:xfrm>
              <a:custGeom>
                <a:avLst/>
                <a:gdLst/>
                <a:ahLst/>
                <a:cxnLst/>
                <a:rect l="l" t="t" r="r" b="b"/>
                <a:pathLst>
                  <a:path w="3176" h="3177" extrusionOk="0">
                    <a:moveTo>
                      <a:pt x="1" y="1"/>
                    </a:moveTo>
                    <a:lnTo>
                      <a:pt x="1" y="3176"/>
                    </a:lnTo>
                    <a:lnTo>
                      <a:pt x="3175" y="3176"/>
                    </a:lnTo>
                    <a:lnTo>
                      <a:pt x="3175" y="1"/>
                    </a:lnTo>
                    <a:close/>
                  </a:path>
                </a:pathLst>
              </a:custGeom>
              <a:solidFill>
                <a:srgbClr val="9999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a:off x="2899853" y="3628885"/>
                <a:ext cx="97070" cy="110965"/>
              </a:xfrm>
              <a:custGeom>
                <a:avLst/>
                <a:gdLst/>
                <a:ahLst/>
                <a:cxnLst/>
                <a:rect l="l" t="t" r="r" b="b"/>
                <a:pathLst>
                  <a:path w="2779" h="3177" extrusionOk="0">
                    <a:moveTo>
                      <a:pt x="1" y="1"/>
                    </a:moveTo>
                    <a:lnTo>
                      <a:pt x="1" y="3176"/>
                    </a:lnTo>
                    <a:lnTo>
                      <a:pt x="2779" y="3176"/>
                    </a:lnTo>
                    <a:lnTo>
                      <a:pt x="2779" y="1"/>
                    </a:ln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a:off x="3523667" y="3518022"/>
                <a:ext cx="97070" cy="110895"/>
              </a:xfrm>
              <a:custGeom>
                <a:avLst/>
                <a:gdLst/>
                <a:ahLst/>
                <a:cxnLst/>
                <a:rect l="l" t="t" r="r" b="b"/>
                <a:pathLst>
                  <a:path w="2779" h="3175" extrusionOk="0">
                    <a:moveTo>
                      <a:pt x="0" y="0"/>
                    </a:moveTo>
                    <a:lnTo>
                      <a:pt x="0" y="3175"/>
                    </a:lnTo>
                    <a:lnTo>
                      <a:pt x="2778" y="3175"/>
                    </a:lnTo>
                    <a:lnTo>
                      <a:pt x="27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3412729" y="3518022"/>
                <a:ext cx="110973" cy="110895"/>
              </a:xfrm>
              <a:custGeom>
                <a:avLst/>
                <a:gdLst/>
                <a:ahLst/>
                <a:cxnLst/>
                <a:rect l="l" t="t" r="r" b="b"/>
                <a:pathLst>
                  <a:path w="3177" h="3175" extrusionOk="0">
                    <a:moveTo>
                      <a:pt x="1" y="0"/>
                    </a:moveTo>
                    <a:lnTo>
                      <a:pt x="1" y="3175"/>
                    </a:lnTo>
                    <a:lnTo>
                      <a:pt x="3176" y="3175"/>
                    </a:lnTo>
                    <a:lnTo>
                      <a:pt x="3176" y="0"/>
                    </a:lnTo>
                    <a:close/>
                  </a:path>
                </a:pathLst>
              </a:custGeom>
              <a:solidFill>
                <a:srgbClr val="9999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3315694" y="3518022"/>
                <a:ext cx="97070" cy="110895"/>
              </a:xfrm>
              <a:custGeom>
                <a:avLst/>
                <a:gdLst/>
                <a:ahLst/>
                <a:cxnLst/>
                <a:rect l="l" t="t" r="r" b="b"/>
                <a:pathLst>
                  <a:path w="2779" h="3175" extrusionOk="0">
                    <a:moveTo>
                      <a:pt x="1" y="0"/>
                    </a:moveTo>
                    <a:lnTo>
                      <a:pt x="1" y="3175"/>
                    </a:lnTo>
                    <a:lnTo>
                      <a:pt x="2779" y="3175"/>
                    </a:lnTo>
                    <a:lnTo>
                      <a:pt x="2779" y="0"/>
                    </a:lnTo>
                    <a:close/>
                  </a:path>
                </a:pathLst>
              </a:custGeom>
              <a:solidFill>
                <a:srgbClr val="9999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a:off x="3204826" y="3518022"/>
                <a:ext cx="110903" cy="110895"/>
              </a:xfrm>
              <a:custGeom>
                <a:avLst/>
                <a:gdLst/>
                <a:ahLst/>
                <a:cxnLst/>
                <a:rect l="l" t="t" r="r" b="b"/>
                <a:pathLst>
                  <a:path w="3175" h="3175" extrusionOk="0">
                    <a:moveTo>
                      <a:pt x="0" y="0"/>
                    </a:moveTo>
                    <a:lnTo>
                      <a:pt x="0" y="3175"/>
                    </a:lnTo>
                    <a:lnTo>
                      <a:pt x="3175" y="3175"/>
                    </a:lnTo>
                    <a:lnTo>
                      <a:pt x="3175" y="0"/>
                    </a:lnTo>
                    <a:close/>
                  </a:path>
                </a:pathLst>
              </a:cu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a:off x="3107791" y="3518022"/>
                <a:ext cx="97070" cy="110895"/>
              </a:xfrm>
              <a:custGeom>
                <a:avLst/>
                <a:gdLst/>
                <a:ahLst/>
                <a:cxnLst/>
                <a:rect l="l" t="t" r="r" b="b"/>
                <a:pathLst>
                  <a:path w="2779" h="3175" extrusionOk="0">
                    <a:moveTo>
                      <a:pt x="0" y="0"/>
                    </a:moveTo>
                    <a:lnTo>
                      <a:pt x="0" y="3175"/>
                    </a:lnTo>
                    <a:lnTo>
                      <a:pt x="2778" y="3175"/>
                    </a:lnTo>
                    <a:lnTo>
                      <a:pt x="2778" y="0"/>
                    </a:lnTo>
                    <a:close/>
                  </a:path>
                </a:pathLst>
              </a:cu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a:off x="2996888" y="3518022"/>
                <a:ext cx="110938" cy="110895"/>
              </a:xfrm>
              <a:custGeom>
                <a:avLst/>
                <a:gdLst/>
                <a:ahLst/>
                <a:cxnLst/>
                <a:rect l="l" t="t" r="r" b="b"/>
                <a:pathLst>
                  <a:path w="3176" h="3175" extrusionOk="0">
                    <a:moveTo>
                      <a:pt x="1" y="0"/>
                    </a:moveTo>
                    <a:lnTo>
                      <a:pt x="1" y="3175"/>
                    </a:lnTo>
                    <a:lnTo>
                      <a:pt x="3175" y="3175"/>
                    </a:lnTo>
                    <a:lnTo>
                      <a:pt x="3175" y="0"/>
                    </a:lnTo>
                    <a:close/>
                  </a:path>
                </a:pathLst>
              </a:custGeom>
              <a:solidFill>
                <a:srgbClr val="D9D9D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a:off x="2899853" y="3518022"/>
                <a:ext cx="97070" cy="110895"/>
              </a:xfrm>
              <a:custGeom>
                <a:avLst/>
                <a:gdLst/>
                <a:ahLst/>
                <a:cxnLst/>
                <a:rect l="l" t="t" r="r" b="b"/>
                <a:pathLst>
                  <a:path w="2779" h="3175" extrusionOk="0">
                    <a:moveTo>
                      <a:pt x="1" y="0"/>
                    </a:moveTo>
                    <a:lnTo>
                      <a:pt x="1" y="3175"/>
                    </a:lnTo>
                    <a:lnTo>
                      <a:pt x="2779" y="3175"/>
                    </a:lnTo>
                    <a:lnTo>
                      <a:pt x="2779"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a:off x="2788951" y="3518022"/>
                <a:ext cx="110938" cy="110895"/>
              </a:xfrm>
              <a:custGeom>
                <a:avLst/>
                <a:gdLst/>
                <a:ahLst/>
                <a:cxnLst/>
                <a:rect l="l" t="t" r="r" b="b"/>
                <a:pathLst>
                  <a:path w="3176" h="3175" extrusionOk="0">
                    <a:moveTo>
                      <a:pt x="0" y="0"/>
                    </a:moveTo>
                    <a:lnTo>
                      <a:pt x="0" y="3175"/>
                    </a:lnTo>
                    <a:lnTo>
                      <a:pt x="3176" y="3175"/>
                    </a:lnTo>
                    <a:lnTo>
                      <a:pt x="3176" y="0"/>
                    </a:ln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3523667" y="3420990"/>
                <a:ext cx="97070" cy="97064"/>
              </a:xfrm>
              <a:custGeom>
                <a:avLst/>
                <a:gdLst/>
                <a:ahLst/>
                <a:cxnLst/>
                <a:rect l="l" t="t" r="r" b="b"/>
                <a:pathLst>
                  <a:path w="2779" h="2779" extrusionOk="0">
                    <a:moveTo>
                      <a:pt x="0" y="0"/>
                    </a:moveTo>
                    <a:lnTo>
                      <a:pt x="0" y="2778"/>
                    </a:lnTo>
                    <a:lnTo>
                      <a:pt x="2778" y="2778"/>
                    </a:lnTo>
                    <a:lnTo>
                      <a:pt x="27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3412729" y="3420990"/>
                <a:ext cx="110973" cy="97064"/>
              </a:xfrm>
              <a:custGeom>
                <a:avLst/>
                <a:gdLst/>
                <a:ahLst/>
                <a:cxnLst/>
                <a:rect l="l" t="t" r="r" b="b"/>
                <a:pathLst>
                  <a:path w="3177" h="2779" extrusionOk="0">
                    <a:moveTo>
                      <a:pt x="1" y="0"/>
                    </a:moveTo>
                    <a:lnTo>
                      <a:pt x="1" y="2778"/>
                    </a:lnTo>
                    <a:lnTo>
                      <a:pt x="3176" y="2778"/>
                    </a:lnTo>
                    <a:lnTo>
                      <a:pt x="3176" y="0"/>
                    </a:lnTo>
                    <a:close/>
                  </a:path>
                </a:pathLst>
              </a:custGeom>
              <a:solidFill>
                <a:srgbClr val="9999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a:off x="3315694" y="3420990"/>
                <a:ext cx="97070" cy="97064"/>
              </a:xfrm>
              <a:custGeom>
                <a:avLst/>
                <a:gdLst/>
                <a:ahLst/>
                <a:cxnLst/>
                <a:rect l="l" t="t" r="r" b="b"/>
                <a:pathLst>
                  <a:path w="2779" h="2779" extrusionOk="0">
                    <a:moveTo>
                      <a:pt x="1" y="0"/>
                    </a:moveTo>
                    <a:lnTo>
                      <a:pt x="1" y="2778"/>
                    </a:lnTo>
                    <a:lnTo>
                      <a:pt x="2779" y="2778"/>
                    </a:lnTo>
                    <a:lnTo>
                      <a:pt x="2779" y="0"/>
                    </a:lnTo>
                    <a:close/>
                  </a:path>
                </a:pathLst>
              </a:cu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a:off x="3204826" y="3420990"/>
                <a:ext cx="110903" cy="97064"/>
              </a:xfrm>
              <a:custGeom>
                <a:avLst/>
                <a:gdLst/>
                <a:ahLst/>
                <a:cxnLst/>
                <a:rect l="l" t="t" r="r" b="b"/>
                <a:pathLst>
                  <a:path w="3175" h="2779" extrusionOk="0">
                    <a:moveTo>
                      <a:pt x="0" y="0"/>
                    </a:moveTo>
                    <a:lnTo>
                      <a:pt x="0" y="2778"/>
                    </a:lnTo>
                    <a:lnTo>
                      <a:pt x="3175" y="2778"/>
                    </a:lnTo>
                    <a:lnTo>
                      <a:pt x="3175" y="0"/>
                    </a:lnTo>
                    <a:close/>
                  </a:path>
                </a:pathLst>
              </a:cu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3107791" y="3420990"/>
                <a:ext cx="97070" cy="97064"/>
              </a:xfrm>
              <a:custGeom>
                <a:avLst/>
                <a:gdLst/>
                <a:ahLst/>
                <a:cxnLst/>
                <a:rect l="l" t="t" r="r" b="b"/>
                <a:pathLst>
                  <a:path w="2779" h="2779" extrusionOk="0">
                    <a:moveTo>
                      <a:pt x="0" y="0"/>
                    </a:moveTo>
                    <a:lnTo>
                      <a:pt x="0" y="2778"/>
                    </a:lnTo>
                    <a:lnTo>
                      <a:pt x="2778" y="2778"/>
                    </a:lnTo>
                    <a:lnTo>
                      <a:pt x="2778" y="0"/>
                    </a:lnTo>
                    <a:close/>
                  </a:path>
                </a:pathLst>
              </a:cu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2996888" y="3420990"/>
                <a:ext cx="110938" cy="97064"/>
              </a:xfrm>
              <a:custGeom>
                <a:avLst/>
                <a:gdLst/>
                <a:ahLst/>
                <a:cxnLst/>
                <a:rect l="l" t="t" r="r" b="b"/>
                <a:pathLst>
                  <a:path w="3176" h="2779" extrusionOk="0">
                    <a:moveTo>
                      <a:pt x="1" y="0"/>
                    </a:moveTo>
                    <a:lnTo>
                      <a:pt x="1" y="2778"/>
                    </a:lnTo>
                    <a:lnTo>
                      <a:pt x="3175" y="2778"/>
                    </a:lnTo>
                    <a:lnTo>
                      <a:pt x="3175" y="0"/>
                    </a:lnTo>
                    <a:close/>
                  </a:path>
                </a:pathLst>
              </a:custGeom>
              <a:solidFill>
                <a:srgbClr val="D9D9D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a:off x="2899853" y="3420990"/>
                <a:ext cx="97070" cy="97064"/>
              </a:xfrm>
              <a:custGeom>
                <a:avLst/>
                <a:gdLst/>
                <a:ahLst/>
                <a:cxnLst/>
                <a:rect l="l" t="t" r="r" b="b"/>
                <a:pathLst>
                  <a:path w="2779" h="2779" extrusionOk="0">
                    <a:moveTo>
                      <a:pt x="1" y="0"/>
                    </a:moveTo>
                    <a:lnTo>
                      <a:pt x="1" y="2778"/>
                    </a:lnTo>
                    <a:lnTo>
                      <a:pt x="2779" y="2778"/>
                    </a:lnTo>
                    <a:lnTo>
                      <a:pt x="2779"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a:off x="2788951" y="3420990"/>
                <a:ext cx="110938" cy="97064"/>
              </a:xfrm>
              <a:custGeom>
                <a:avLst/>
                <a:gdLst/>
                <a:ahLst/>
                <a:cxnLst/>
                <a:rect l="l" t="t" r="r" b="b"/>
                <a:pathLst>
                  <a:path w="3176" h="2779" extrusionOk="0">
                    <a:moveTo>
                      <a:pt x="0" y="0"/>
                    </a:moveTo>
                    <a:lnTo>
                      <a:pt x="0" y="2778"/>
                    </a:lnTo>
                    <a:lnTo>
                      <a:pt x="3176" y="2778"/>
                    </a:lnTo>
                    <a:lnTo>
                      <a:pt x="3176" y="0"/>
                    </a:ln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3523667" y="3310126"/>
                <a:ext cx="97070" cy="110895"/>
              </a:xfrm>
              <a:custGeom>
                <a:avLst/>
                <a:gdLst/>
                <a:ahLst/>
                <a:cxnLst/>
                <a:rect l="l" t="t" r="r" b="b"/>
                <a:pathLst>
                  <a:path w="2779" h="3175" extrusionOk="0">
                    <a:moveTo>
                      <a:pt x="0" y="0"/>
                    </a:moveTo>
                    <a:lnTo>
                      <a:pt x="0" y="3174"/>
                    </a:lnTo>
                    <a:lnTo>
                      <a:pt x="2778" y="3174"/>
                    </a:lnTo>
                    <a:lnTo>
                      <a:pt x="2778" y="0"/>
                    </a:lnTo>
                    <a:close/>
                  </a:path>
                </a:pathLst>
              </a:cu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3412729" y="3310126"/>
                <a:ext cx="110973" cy="110895"/>
              </a:xfrm>
              <a:custGeom>
                <a:avLst/>
                <a:gdLst/>
                <a:ahLst/>
                <a:cxnLst/>
                <a:rect l="l" t="t" r="r" b="b"/>
                <a:pathLst>
                  <a:path w="3177" h="3175" extrusionOk="0">
                    <a:moveTo>
                      <a:pt x="1" y="0"/>
                    </a:moveTo>
                    <a:lnTo>
                      <a:pt x="1" y="3174"/>
                    </a:lnTo>
                    <a:lnTo>
                      <a:pt x="3176" y="3174"/>
                    </a:lnTo>
                    <a:lnTo>
                      <a:pt x="3176" y="0"/>
                    </a:lnTo>
                    <a:close/>
                  </a:path>
                </a:pathLst>
              </a:cu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a:off x="3315694" y="3310126"/>
                <a:ext cx="97070" cy="110895"/>
              </a:xfrm>
              <a:custGeom>
                <a:avLst/>
                <a:gdLst/>
                <a:ahLst/>
                <a:cxnLst/>
                <a:rect l="l" t="t" r="r" b="b"/>
                <a:pathLst>
                  <a:path w="2779" h="3175" extrusionOk="0">
                    <a:moveTo>
                      <a:pt x="1" y="0"/>
                    </a:moveTo>
                    <a:lnTo>
                      <a:pt x="1" y="3174"/>
                    </a:lnTo>
                    <a:lnTo>
                      <a:pt x="2779" y="3174"/>
                    </a:lnTo>
                    <a:lnTo>
                      <a:pt x="2779" y="0"/>
                    </a:lnTo>
                    <a:close/>
                  </a:path>
                </a:pathLst>
              </a:cu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a:off x="3204826" y="3310126"/>
                <a:ext cx="110903" cy="110895"/>
              </a:xfrm>
              <a:custGeom>
                <a:avLst/>
                <a:gdLst/>
                <a:ahLst/>
                <a:cxnLst/>
                <a:rect l="l" t="t" r="r" b="b"/>
                <a:pathLst>
                  <a:path w="3175" h="3175" extrusionOk="0">
                    <a:moveTo>
                      <a:pt x="0" y="0"/>
                    </a:moveTo>
                    <a:lnTo>
                      <a:pt x="0" y="3174"/>
                    </a:lnTo>
                    <a:lnTo>
                      <a:pt x="3175" y="3174"/>
                    </a:lnTo>
                    <a:lnTo>
                      <a:pt x="3175" y="0"/>
                    </a:lnTo>
                    <a:close/>
                  </a:path>
                </a:pathLst>
              </a:cu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3107791" y="3310126"/>
                <a:ext cx="97070" cy="110895"/>
              </a:xfrm>
              <a:custGeom>
                <a:avLst/>
                <a:gdLst/>
                <a:ahLst/>
                <a:cxnLst/>
                <a:rect l="l" t="t" r="r" b="b"/>
                <a:pathLst>
                  <a:path w="2779" h="3175" extrusionOk="0">
                    <a:moveTo>
                      <a:pt x="0" y="0"/>
                    </a:moveTo>
                    <a:lnTo>
                      <a:pt x="0" y="3174"/>
                    </a:lnTo>
                    <a:lnTo>
                      <a:pt x="2778" y="3174"/>
                    </a:lnTo>
                    <a:lnTo>
                      <a:pt x="2778" y="0"/>
                    </a:lnTo>
                    <a:close/>
                  </a:path>
                </a:pathLst>
              </a:cu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2996888" y="3310126"/>
                <a:ext cx="110938" cy="110895"/>
              </a:xfrm>
              <a:custGeom>
                <a:avLst/>
                <a:gdLst/>
                <a:ahLst/>
                <a:cxnLst/>
                <a:rect l="l" t="t" r="r" b="b"/>
                <a:pathLst>
                  <a:path w="3176" h="3175" extrusionOk="0">
                    <a:moveTo>
                      <a:pt x="1" y="0"/>
                    </a:moveTo>
                    <a:lnTo>
                      <a:pt x="1" y="3174"/>
                    </a:lnTo>
                    <a:lnTo>
                      <a:pt x="3175" y="3174"/>
                    </a:lnTo>
                    <a:lnTo>
                      <a:pt x="3175" y="0"/>
                    </a:lnTo>
                    <a:close/>
                  </a:path>
                </a:pathLst>
              </a:cu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a:off x="2899853" y="3310126"/>
                <a:ext cx="97070" cy="110895"/>
              </a:xfrm>
              <a:custGeom>
                <a:avLst/>
                <a:gdLst/>
                <a:ahLst/>
                <a:cxnLst/>
                <a:rect l="l" t="t" r="r" b="b"/>
                <a:pathLst>
                  <a:path w="2779" h="3175" extrusionOk="0">
                    <a:moveTo>
                      <a:pt x="1" y="0"/>
                    </a:moveTo>
                    <a:lnTo>
                      <a:pt x="1" y="3174"/>
                    </a:lnTo>
                    <a:lnTo>
                      <a:pt x="2779" y="3174"/>
                    </a:lnTo>
                    <a:lnTo>
                      <a:pt x="2779" y="0"/>
                    </a:lnTo>
                    <a:close/>
                  </a:path>
                </a:pathLst>
              </a:cu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a:off x="2788951" y="3310126"/>
                <a:ext cx="110938" cy="110895"/>
              </a:xfrm>
              <a:custGeom>
                <a:avLst/>
                <a:gdLst/>
                <a:ahLst/>
                <a:cxnLst/>
                <a:rect l="l" t="t" r="r" b="b"/>
                <a:pathLst>
                  <a:path w="3176" h="3175" extrusionOk="0">
                    <a:moveTo>
                      <a:pt x="0" y="0"/>
                    </a:moveTo>
                    <a:lnTo>
                      <a:pt x="0" y="3174"/>
                    </a:lnTo>
                    <a:lnTo>
                      <a:pt x="3176" y="3174"/>
                    </a:lnTo>
                    <a:lnTo>
                      <a:pt x="3176" y="0"/>
                    </a:ln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3"/>
            <p:cNvGrpSpPr/>
            <p:nvPr/>
          </p:nvGrpSpPr>
          <p:grpSpPr>
            <a:xfrm>
              <a:off x="-98650" y="4010850"/>
              <a:ext cx="9242700" cy="1302100"/>
              <a:chOff x="-98650" y="4010850"/>
              <a:chExt cx="9242700" cy="1302100"/>
            </a:xfrm>
          </p:grpSpPr>
          <p:sp>
            <p:nvSpPr>
              <p:cNvPr id="724" name="Google Shape;724;p3"/>
              <p:cNvSpPr/>
              <p:nvPr/>
            </p:nvSpPr>
            <p:spPr>
              <a:xfrm>
                <a:off x="-98650" y="4010850"/>
                <a:ext cx="9242700" cy="5670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98650" y="4584050"/>
                <a:ext cx="9242700" cy="1557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a:off x="-98650" y="4745950"/>
                <a:ext cx="9242700" cy="5670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7" name="Google Shape;727;p3"/>
          <p:cNvSpPr txBox="1">
            <a:spLocks noGrp="1"/>
          </p:cNvSpPr>
          <p:nvPr>
            <p:ph type="title"/>
          </p:nvPr>
        </p:nvSpPr>
        <p:spPr>
          <a:xfrm>
            <a:off x="1334700" y="1601125"/>
            <a:ext cx="6474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28" name="Google Shape;728;p3"/>
          <p:cNvSpPr txBox="1">
            <a:spLocks noGrp="1"/>
          </p:cNvSpPr>
          <p:nvPr>
            <p:ph type="title" idx="2" hasCustomPrompt="1"/>
          </p:nvPr>
        </p:nvSpPr>
        <p:spPr>
          <a:xfrm>
            <a:off x="311700" y="1106125"/>
            <a:ext cx="8520600" cy="711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729" name="Google Shape;729;p3"/>
          <p:cNvSpPr txBox="1">
            <a:spLocks noGrp="1"/>
          </p:cNvSpPr>
          <p:nvPr>
            <p:ph type="subTitle" idx="1"/>
          </p:nvPr>
        </p:nvSpPr>
        <p:spPr>
          <a:xfrm>
            <a:off x="1753050" y="2370125"/>
            <a:ext cx="5637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3"/>
        <p:cNvGrpSpPr/>
        <p:nvPr/>
      </p:nvGrpSpPr>
      <p:grpSpPr>
        <a:xfrm>
          <a:off x="0" y="0"/>
          <a:ext cx="0" cy="0"/>
          <a:chOff x="0" y="0"/>
          <a:chExt cx="0" cy="0"/>
        </a:xfrm>
      </p:grpSpPr>
      <p:sp>
        <p:nvSpPr>
          <p:cNvPr id="734" name="Google Shape;734;p5"/>
          <p:cNvSpPr txBox="1">
            <a:spLocks noGrp="1"/>
          </p:cNvSpPr>
          <p:nvPr>
            <p:ph type="subTitle" idx="1"/>
          </p:nvPr>
        </p:nvSpPr>
        <p:spPr>
          <a:xfrm>
            <a:off x="1524000" y="3286279"/>
            <a:ext cx="2743200" cy="2742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1"/>
              </a:buClr>
              <a:buSzPts val="2400"/>
              <a:buFont typeface="Lato Black"/>
              <a:buNone/>
              <a:defRPr sz="1600">
                <a:solidFill>
                  <a:schemeClr val="accent1"/>
                </a:solidFill>
                <a:latin typeface="Orbitron ExtraBold"/>
                <a:ea typeface="Orbitron ExtraBold"/>
                <a:cs typeface="Orbitron ExtraBold"/>
                <a:sym typeface="Orbitron ExtraBol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35" name="Google Shape;735;p5"/>
          <p:cNvSpPr txBox="1">
            <a:spLocks noGrp="1"/>
          </p:cNvSpPr>
          <p:nvPr>
            <p:ph type="subTitle" idx="2"/>
          </p:nvPr>
        </p:nvSpPr>
        <p:spPr>
          <a:xfrm>
            <a:off x="1524000" y="3642360"/>
            <a:ext cx="2743200" cy="831900"/>
          </a:xfrm>
          <a:prstGeom prst="rect">
            <a:avLst/>
          </a:prstGeom>
        </p:spPr>
        <p:txBody>
          <a:bodyPr spcFirstLastPara="1" wrap="square" lIns="0" tIns="0" rIns="0" bIns="0" anchor="t" anchorCtr="0">
            <a:noAutofit/>
          </a:bodyPr>
          <a:lstStyle>
            <a:lvl1pPr lvl="0" algn="ctr" rtl="0">
              <a:spcBef>
                <a:spcPts val="0"/>
              </a:spcBef>
              <a:spcAft>
                <a:spcPts val="0"/>
              </a:spcAft>
              <a:buSzPts val="1800"/>
              <a:buFont typeface="Lato"/>
              <a:buNone/>
              <a:defRPr sz="1600">
                <a:solidFill>
                  <a:schemeClr val="lt1"/>
                </a:solidFill>
              </a:defRPr>
            </a:lvl1pPr>
            <a:lvl2pPr lvl="1" rtl="0">
              <a:spcBef>
                <a:spcPts val="1600"/>
              </a:spcBef>
              <a:spcAft>
                <a:spcPts val="0"/>
              </a:spcAft>
              <a:buClr>
                <a:schemeClr val="accent2"/>
              </a:buClr>
              <a:buSzPts val="1400"/>
              <a:buNone/>
              <a:defRPr>
                <a:solidFill>
                  <a:schemeClr val="accent2"/>
                </a:solidFill>
              </a:defRPr>
            </a:lvl2pPr>
            <a:lvl3pPr lvl="2" rtl="0">
              <a:spcBef>
                <a:spcPts val="1600"/>
              </a:spcBef>
              <a:spcAft>
                <a:spcPts val="0"/>
              </a:spcAft>
              <a:buClr>
                <a:schemeClr val="accent2"/>
              </a:buClr>
              <a:buSzPts val="1400"/>
              <a:buNone/>
              <a:defRPr>
                <a:solidFill>
                  <a:schemeClr val="accent2"/>
                </a:solidFill>
              </a:defRPr>
            </a:lvl3pPr>
            <a:lvl4pPr lvl="3" rtl="0">
              <a:spcBef>
                <a:spcPts val="1600"/>
              </a:spcBef>
              <a:spcAft>
                <a:spcPts val="0"/>
              </a:spcAft>
              <a:buClr>
                <a:schemeClr val="accent2"/>
              </a:buClr>
              <a:buSzPts val="1400"/>
              <a:buNone/>
              <a:defRPr>
                <a:solidFill>
                  <a:schemeClr val="accent2"/>
                </a:solidFill>
              </a:defRPr>
            </a:lvl4pPr>
            <a:lvl5pPr lvl="4" rtl="0">
              <a:spcBef>
                <a:spcPts val="1600"/>
              </a:spcBef>
              <a:spcAft>
                <a:spcPts val="0"/>
              </a:spcAft>
              <a:buClr>
                <a:schemeClr val="accent2"/>
              </a:buClr>
              <a:buSzPts val="1400"/>
              <a:buNone/>
              <a:defRPr>
                <a:solidFill>
                  <a:schemeClr val="accent2"/>
                </a:solidFill>
              </a:defRPr>
            </a:lvl5pPr>
            <a:lvl6pPr lvl="5" rtl="0">
              <a:spcBef>
                <a:spcPts val="1600"/>
              </a:spcBef>
              <a:spcAft>
                <a:spcPts val="0"/>
              </a:spcAft>
              <a:buClr>
                <a:schemeClr val="accent2"/>
              </a:buClr>
              <a:buSzPts val="1400"/>
              <a:buNone/>
              <a:defRPr>
                <a:solidFill>
                  <a:schemeClr val="accent2"/>
                </a:solidFill>
              </a:defRPr>
            </a:lvl6pPr>
            <a:lvl7pPr lvl="6" rtl="0">
              <a:spcBef>
                <a:spcPts val="1600"/>
              </a:spcBef>
              <a:spcAft>
                <a:spcPts val="0"/>
              </a:spcAft>
              <a:buClr>
                <a:schemeClr val="accent2"/>
              </a:buClr>
              <a:buSzPts val="1400"/>
              <a:buNone/>
              <a:defRPr>
                <a:solidFill>
                  <a:schemeClr val="accent2"/>
                </a:solidFill>
              </a:defRPr>
            </a:lvl7pPr>
            <a:lvl8pPr lvl="7" rtl="0">
              <a:spcBef>
                <a:spcPts val="1600"/>
              </a:spcBef>
              <a:spcAft>
                <a:spcPts val="0"/>
              </a:spcAft>
              <a:buClr>
                <a:schemeClr val="accent2"/>
              </a:buClr>
              <a:buSzPts val="1400"/>
              <a:buNone/>
              <a:defRPr>
                <a:solidFill>
                  <a:schemeClr val="accent2"/>
                </a:solidFill>
              </a:defRPr>
            </a:lvl8pPr>
            <a:lvl9pPr lvl="8" rtl="0">
              <a:spcBef>
                <a:spcPts val="1600"/>
              </a:spcBef>
              <a:spcAft>
                <a:spcPts val="1600"/>
              </a:spcAft>
              <a:buClr>
                <a:schemeClr val="accent2"/>
              </a:buClr>
              <a:buSzPts val="1400"/>
              <a:buNone/>
              <a:defRPr>
                <a:solidFill>
                  <a:schemeClr val="accent2"/>
                </a:solidFill>
              </a:defRPr>
            </a:lvl9pPr>
          </a:lstStyle>
          <a:p>
            <a:endParaRPr/>
          </a:p>
        </p:txBody>
      </p:sp>
      <p:sp>
        <p:nvSpPr>
          <p:cNvPr id="736" name="Google Shape;736;p5"/>
          <p:cNvSpPr txBox="1">
            <a:spLocks noGrp="1"/>
          </p:cNvSpPr>
          <p:nvPr>
            <p:ph type="subTitle" idx="3"/>
          </p:nvPr>
        </p:nvSpPr>
        <p:spPr>
          <a:xfrm>
            <a:off x="4876800" y="3286279"/>
            <a:ext cx="2743200" cy="2742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1"/>
              </a:buClr>
              <a:buSzPts val="2400"/>
              <a:buFont typeface="Lato Black"/>
              <a:buNone/>
              <a:defRPr sz="1600">
                <a:solidFill>
                  <a:schemeClr val="accent1"/>
                </a:solidFill>
                <a:latin typeface="Orbitron ExtraBold"/>
                <a:ea typeface="Orbitron ExtraBold"/>
                <a:cs typeface="Orbitron ExtraBold"/>
                <a:sym typeface="Orbitron ExtraBol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37" name="Google Shape;737;p5"/>
          <p:cNvSpPr txBox="1">
            <a:spLocks noGrp="1"/>
          </p:cNvSpPr>
          <p:nvPr>
            <p:ph type="subTitle" idx="4"/>
          </p:nvPr>
        </p:nvSpPr>
        <p:spPr>
          <a:xfrm>
            <a:off x="4876800" y="3642360"/>
            <a:ext cx="2743200" cy="831900"/>
          </a:xfrm>
          <a:prstGeom prst="rect">
            <a:avLst/>
          </a:prstGeom>
        </p:spPr>
        <p:txBody>
          <a:bodyPr spcFirstLastPara="1" wrap="square" lIns="0" tIns="0" rIns="0" bIns="0" anchor="t" anchorCtr="0">
            <a:noAutofit/>
          </a:bodyPr>
          <a:lstStyle>
            <a:lvl1pPr lvl="0" algn="ctr" rtl="0">
              <a:spcBef>
                <a:spcPts val="0"/>
              </a:spcBef>
              <a:spcAft>
                <a:spcPts val="0"/>
              </a:spcAft>
              <a:buSzPts val="1800"/>
              <a:buFont typeface="Lato"/>
              <a:buNone/>
              <a:defRPr sz="1600">
                <a:solidFill>
                  <a:schemeClr val="lt1"/>
                </a:solidFill>
              </a:defRPr>
            </a:lvl1pPr>
            <a:lvl2pPr lvl="1" rtl="0">
              <a:spcBef>
                <a:spcPts val="1600"/>
              </a:spcBef>
              <a:spcAft>
                <a:spcPts val="0"/>
              </a:spcAft>
              <a:buClr>
                <a:schemeClr val="accent2"/>
              </a:buClr>
              <a:buSzPts val="1400"/>
              <a:buNone/>
              <a:defRPr>
                <a:solidFill>
                  <a:schemeClr val="accent2"/>
                </a:solidFill>
              </a:defRPr>
            </a:lvl2pPr>
            <a:lvl3pPr lvl="2" rtl="0">
              <a:spcBef>
                <a:spcPts val="1600"/>
              </a:spcBef>
              <a:spcAft>
                <a:spcPts val="0"/>
              </a:spcAft>
              <a:buClr>
                <a:schemeClr val="accent2"/>
              </a:buClr>
              <a:buSzPts val="1400"/>
              <a:buNone/>
              <a:defRPr>
                <a:solidFill>
                  <a:schemeClr val="accent2"/>
                </a:solidFill>
              </a:defRPr>
            </a:lvl3pPr>
            <a:lvl4pPr lvl="3" rtl="0">
              <a:spcBef>
                <a:spcPts val="1600"/>
              </a:spcBef>
              <a:spcAft>
                <a:spcPts val="0"/>
              </a:spcAft>
              <a:buClr>
                <a:schemeClr val="accent2"/>
              </a:buClr>
              <a:buSzPts val="1400"/>
              <a:buNone/>
              <a:defRPr>
                <a:solidFill>
                  <a:schemeClr val="accent2"/>
                </a:solidFill>
              </a:defRPr>
            </a:lvl4pPr>
            <a:lvl5pPr lvl="4" rtl="0">
              <a:spcBef>
                <a:spcPts val="1600"/>
              </a:spcBef>
              <a:spcAft>
                <a:spcPts val="0"/>
              </a:spcAft>
              <a:buClr>
                <a:schemeClr val="accent2"/>
              </a:buClr>
              <a:buSzPts val="1400"/>
              <a:buNone/>
              <a:defRPr>
                <a:solidFill>
                  <a:schemeClr val="accent2"/>
                </a:solidFill>
              </a:defRPr>
            </a:lvl5pPr>
            <a:lvl6pPr lvl="5" rtl="0">
              <a:spcBef>
                <a:spcPts val="1600"/>
              </a:spcBef>
              <a:spcAft>
                <a:spcPts val="0"/>
              </a:spcAft>
              <a:buClr>
                <a:schemeClr val="accent2"/>
              </a:buClr>
              <a:buSzPts val="1400"/>
              <a:buNone/>
              <a:defRPr>
                <a:solidFill>
                  <a:schemeClr val="accent2"/>
                </a:solidFill>
              </a:defRPr>
            </a:lvl6pPr>
            <a:lvl7pPr lvl="6" rtl="0">
              <a:spcBef>
                <a:spcPts val="1600"/>
              </a:spcBef>
              <a:spcAft>
                <a:spcPts val="0"/>
              </a:spcAft>
              <a:buClr>
                <a:schemeClr val="accent2"/>
              </a:buClr>
              <a:buSzPts val="1400"/>
              <a:buNone/>
              <a:defRPr>
                <a:solidFill>
                  <a:schemeClr val="accent2"/>
                </a:solidFill>
              </a:defRPr>
            </a:lvl7pPr>
            <a:lvl8pPr lvl="7" rtl="0">
              <a:spcBef>
                <a:spcPts val="1600"/>
              </a:spcBef>
              <a:spcAft>
                <a:spcPts val="0"/>
              </a:spcAft>
              <a:buClr>
                <a:schemeClr val="accent2"/>
              </a:buClr>
              <a:buSzPts val="1400"/>
              <a:buNone/>
              <a:defRPr>
                <a:solidFill>
                  <a:schemeClr val="accent2"/>
                </a:solidFill>
              </a:defRPr>
            </a:lvl8pPr>
            <a:lvl9pPr lvl="8" rtl="0">
              <a:spcBef>
                <a:spcPts val="1600"/>
              </a:spcBef>
              <a:spcAft>
                <a:spcPts val="1600"/>
              </a:spcAft>
              <a:buClr>
                <a:schemeClr val="accent2"/>
              </a:buClr>
              <a:buSzPts val="1400"/>
              <a:buNone/>
              <a:defRPr>
                <a:solidFill>
                  <a:schemeClr val="accent2"/>
                </a:solidFill>
              </a:defRPr>
            </a:lvl9pPr>
          </a:lstStyle>
          <a:p>
            <a:endParaRPr/>
          </a:p>
        </p:txBody>
      </p:sp>
      <p:sp>
        <p:nvSpPr>
          <p:cNvPr id="738" name="Google Shape;738;p5"/>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6"/>
        </a:solidFill>
        <a:effectLst/>
      </p:bgPr>
    </p:bg>
    <p:spTree>
      <p:nvGrpSpPr>
        <p:cNvPr id="1" name="Shape 741"/>
        <p:cNvGrpSpPr/>
        <p:nvPr/>
      </p:nvGrpSpPr>
      <p:grpSpPr>
        <a:xfrm>
          <a:off x="0" y="0"/>
          <a:ext cx="0" cy="0"/>
          <a:chOff x="0" y="0"/>
          <a:chExt cx="0" cy="0"/>
        </a:xfrm>
      </p:grpSpPr>
      <p:sp>
        <p:nvSpPr>
          <p:cNvPr id="742" name="Google Shape;742;p7"/>
          <p:cNvSpPr txBox="1">
            <a:spLocks noGrp="1"/>
          </p:cNvSpPr>
          <p:nvPr>
            <p:ph type="body" idx="1"/>
          </p:nvPr>
        </p:nvSpPr>
        <p:spPr>
          <a:xfrm>
            <a:off x="3038700" y="1995800"/>
            <a:ext cx="3066600" cy="19686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Clr>
                <a:srgbClr val="FFFFFF"/>
              </a:buClr>
              <a:buSzPts val="1600"/>
              <a:buChar char="●"/>
              <a:defRPr sz="1600">
                <a:solidFill>
                  <a:schemeClr val="lt1"/>
                </a:solidFill>
              </a:defRPr>
            </a:lvl1pPr>
            <a:lvl2pPr marL="914400" lvl="1" indent="-330200" algn="ctr">
              <a:spcBef>
                <a:spcPts val="1600"/>
              </a:spcBef>
              <a:spcAft>
                <a:spcPts val="0"/>
              </a:spcAft>
              <a:buClr>
                <a:srgbClr val="FFFFFF"/>
              </a:buClr>
              <a:buSzPts val="1600"/>
              <a:buChar char="○"/>
              <a:defRPr sz="1600">
                <a:solidFill>
                  <a:srgbClr val="FFFFFF"/>
                </a:solidFill>
              </a:defRPr>
            </a:lvl2pPr>
            <a:lvl3pPr marL="1371600" lvl="2" indent="-330200" algn="ctr">
              <a:spcBef>
                <a:spcPts val="1600"/>
              </a:spcBef>
              <a:spcAft>
                <a:spcPts val="0"/>
              </a:spcAft>
              <a:buClr>
                <a:srgbClr val="FFFFFF"/>
              </a:buClr>
              <a:buSzPts val="1600"/>
              <a:buChar char="■"/>
              <a:defRPr sz="1600">
                <a:solidFill>
                  <a:srgbClr val="FFFFFF"/>
                </a:solidFill>
              </a:defRPr>
            </a:lvl3pPr>
            <a:lvl4pPr marL="1828800" lvl="3" indent="-330200" algn="ctr">
              <a:spcBef>
                <a:spcPts val="1600"/>
              </a:spcBef>
              <a:spcAft>
                <a:spcPts val="0"/>
              </a:spcAft>
              <a:buClr>
                <a:srgbClr val="FFFFFF"/>
              </a:buClr>
              <a:buSzPts val="1600"/>
              <a:buChar char="●"/>
              <a:defRPr sz="1600">
                <a:solidFill>
                  <a:srgbClr val="FFFFFF"/>
                </a:solidFill>
              </a:defRPr>
            </a:lvl4pPr>
            <a:lvl5pPr marL="2286000" lvl="4" indent="-330200" algn="ctr">
              <a:spcBef>
                <a:spcPts val="1600"/>
              </a:spcBef>
              <a:spcAft>
                <a:spcPts val="0"/>
              </a:spcAft>
              <a:buClr>
                <a:srgbClr val="FFFFFF"/>
              </a:buClr>
              <a:buSzPts val="1600"/>
              <a:buChar char="○"/>
              <a:defRPr sz="1600">
                <a:solidFill>
                  <a:srgbClr val="FFFFFF"/>
                </a:solidFill>
              </a:defRPr>
            </a:lvl5pPr>
            <a:lvl6pPr marL="2743200" lvl="5" indent="-330200" algn="ctr">
              <a:spcBef>
                <a:spcPts val="1600"/>
              </a:spcBef>
              <a:spcAft>
                <a:spcPts val="0"/>
              </a:spcAft>
              <a:buClr>
                <a:srgbClr val="FFFFFF"/>
              </a:buClr>
              <a:buSzPts val="1600"/>
              <a:buChar char="■"/>
              <a:defRPr sz="1600">
                <a:solidFill>
                  <a:srgbClr val="FFFFFF"/>
                </a:solidFill>
              </a:defRPr>
            </a:lvl6pPr>
            <a:lvl7pPr marL="3200400" lvl="6" indent="-330200" algn="ctr">
              <a:spcBef>
                <a:spcPts val="1600"/>
              </a:spcBef>
              <a:spcAft>
                <a:spcPts val="0"/>
              </a:spcAft>
              <a:buClr>
                <a:srgbClr val="FFFFFF"/>
              </a:buClr>
              <a:buSzPts val="1600"/>
              <a:buChar char="●"/>
              <a:defRPr sz="1600">
                <a:solidFill>
                  <a:srgbClr val="FFFFFF"/>
                </a:solidFill>
              </a:defRPr>
            </a:lvl7pPr>
            <a:lvl8pPr marL="3657600" lvl="7" indent="-330200" algn="ctr">
              <a:spcBef>
                <a:spcPts val="1600"/>
              </a:spcBef>
              <a:spcAft>
                <a:spcPts val="0"/>
              </a:spcAft>
              <a:buClr>
                <a:srgbClr val="FFFFFF"/>
              </a:buClr>
              <a:buSzPts val="1600"/>
              <a:buChar char="○"/>
              <a:defRPr sz="1600">
                <a:solidFill>
                  <a:srgbClr val="FFFFFF"/>
                </a:solidFill>
              </a:defRPr>
            </a:lvl8pPr>
            <a:lvl9pPr marL="4114800" lvl="8" indent="-330200" algn="ctr">
              <a:spcBef>
                <a:spcPts val="1600"/>
              </a:spcBef>
              <a:spcAft>
                <a:spcPts val="1600"/>
              </a:spcAft>
              <a:buClr>
                <a:srgbClr val="FFFFFF"/>
              </a:buClr>
              <a:buSzPts val="1600"/>
              <a:buChar char="■"/>
              <a:defRPr sz="1600">
                <a:solidFill>
                  <a:srgbClr val="FFFFFF"/>
                </a:solidFill>
              </a:defRPr>
            </a:lvl9pPr>
          </a:lstStyle>
          <a:p>
            <a:endParaRPr/>
          </a:p>
        </p:txBody>
      </p:sp>
      <p:sp>
        <p:nvSpPr>
          <p:cNvPr id="743" name="Google Shape;743;p7"/>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44"/>
        <p:cNvGrpSpPr/>
        <p:nvPr/>
      </p:nvGrpSpPr>
      <p:grpSpPr>
        <a:xfrm>
          <a:off x="0" y="0"/>
          <a:ext cx="0" cy="0"/>
          <a:chOff x="0" y="0"/>
          <a:chExt cx="0" cy="0"/>
        </a:xfrm>
      </p:grpSpPr>
      <p:grpSp>
        <p:nvGrpSpPr>
          <p:cNvPr id="745" name="Google Shape;745;p8"/>
          <p:cNvGrpSpPr/>
          <p:nvPr/>
        </p:nvGrpSpPr>
        <p:grpSpPr>
          <a:xfrm flipH="1">
            <a:off x="3794690" y="3966899"/>
            <a:ext cx="882039" cy="932704"/>
            <a:chOff x="7230575" y="3501811"/>
            <a:chExt cx="1540410" cy="1636035"/>
          </a:xfrm>
        </p:grpSpPr>
        <p:grpSp>
          <p:nvGrpSpPr>
            <p:cNvPr id="746" name="Google Shape;746;p8"/>
            <p:cNvGrpSpPr/>
            <p:nvPr/>
          </p:nvGrpSpPr>
          <p:grpSpPr>
            <a:xfrm>
              <a:off x="7655512" y="4362305"/>
              <a:ext cx="775528" cy="775540"/>
              <a:chOff x="7655512" y="4362305"/>
              <a:chExt cx="775528" cy="775540"/>
            </a:xfrm>
          </p:grpSpPr>
          <p:sp>
            <p:nvSpPr>
              <p:cNvPr id="747" name="Google Shape;747;p8"/>
              <p:cNvSpPr/>
              <p:nvPr/>
            </p:nvSpPr>
            <p:spPr>
              <a:xfrm flipH="1">
                <a:off x="7825485" y="5042204"/>
                <a:ext cx="95633" cy="95641"/>
              </a:xfrm>
              <a:custGeom>
                <a:avLst/>
                <a:gdLst/>
                <a:ahLst/>
                <a:cxnLst/>
                <a:rect l="l" t="t" r="r" b="b"/>
                <a:pathLst>
                  <a:path w="12245" h="12246" extrusionOk="0">
                    <a:moveTo>
                      <a:pt x="0" y="0"/>
                    </a:moveTo>
                    <a:lnTo>
                      <a:pt x="0" y="12245"/>
                    </a:lnTo>
                    <a:lnTo>
                      <a:pt x="12245" y="12245"/>
                    </a:lnTo>
                    <a:lnTo>
                      <a:pt x="1224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8"/>
              <p:cNvSpPr/>
              <p:nvPr/>
            </p:nvSpPr>
            <p:spPr>
              <a:xfrm flipH="1">
                <a:off x="7921094" y="5042204"/>
                <a:ext cx="74382" cy="95641"/>
              </a:xfrm>
              <a:custGeom>
                <a:avLst/>
                <a:gdLst/>
                <a:ahLst/>
                <a:cxnLst/>
                <a:rect l="l" t="t" r="r" b="b"/>
                <a:pathLst>
                  <a:path w="9524" h="12246" extrusionOk="0">
                    <a:moveTo>
                      <a:pt x="0" y="0"/>
                    </a:moveTo>
                    <a:lnTo>
                      <a:pt x="0" y="12245"/>
                    </a:lnTo>
                    <a:lnTo>
                      <a:pt x="9523" y="12245"/>
                    </a:lnTo>
                    <a:lnTo>
                      <a:pt x="9523"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8"/>
              <p:cNvSpPr/>
              <p:nvPr/>
            </p:nvSpPr>
            <p:spPr>
              <a:xfrm flipH="1">
                <a:off x="7995449" y="5042204"/>
                <a:ext cx="85020" cy="95641"/>
              </a:xfrm>
              <a:custGeom>
                <a:avLst/>
                <a:gdLst/>
                <a:ahLst/>
                <a:cxnLst/>
                <a:rect l="l" t="t" r="r" b="b"/>
                <a:pathLst>
                  <a:path w="10886" h="12246" extrusionOk="0">
                    <a:moveTo>
                      <a:pt x="1" y="0"/>
                    </a:moveTo>
                    <a:lnTo>
                      <a:pt x="1" y="12245"/>
                    </a:lnTo>
                    <a:lnTo>
                      <a:pt x="10885" y="1224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8"/>
              <p:cNvSpPr/>
              <p:nvPr/>
            </p:nvSpPr>
            <p:spPr>
              <a:xfrm flipH="1">
                <a:off x="8080438" y="5042204"/>
                <a:ext cx="95649" cy="95641"/>
              </a:xfrm>
              <a:custGeom>
                <a:avLst/>
                <a:gdLst/>
                <a:ahLst/>
                <a:cxnLst/>
                <a:rect l="l" t="t" r="r" b="b"/>
                <a:pathLst>
                  <a:path w="12247" h="12246" extrusionOk="0">
                    <a:moveTo>
                      <a:pt x="1" y="0"/>
                    </a:moveTo>
                    <a:lnTo>
                      <a:pt x="1" y="12245"/>
                    </a:lnTo>
                    <a:lnTo>
                      <a:pt x="12247" y="12245"/>
                    </a:lnTo>
                    <a:lnTo>
                      <a:pt x="12247"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8"/>
              <p:cNvSpPr/>
              <p:nvPr/>
            </p:nvSpPr>
            <p:spPr>
              <a:xfrm flipH="1">
                <a:off x="7825485" y="4957212"/>
                <a:ext cx="95633" cy="85020"/>
              </a:xfrm>
              <a:custGeom>
                <a:avLst/>
                <a:gdLst/>
                <a:ahLst/>
                <a:cxnLst/>
                <a:rect l="l" t="t" r="r" b="b"/>
                <a:pathLst>
                  <a:path w="12245" h="10886" extrusionOk="0">
                    <a:moveTo>
                      <a:pt x="0" y="1"/>
                    </a:moveTo>
                    <a:lnTo>
                      <a:pt x="0" y="10885"/>
                    </a:lnTo>
                    <a:lnTo>
                      <a:pt x="12245" y="10885"/>
                    </a:lnTo>
                    <a:lnTo>
                      <a:pt x="1224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8"/>
              <p:cNvSpPr/>
              <p:nvPr/>
            </p:nvSpPr>
            <p:spPr>
              <a:xfrm flipH="1">
                <a:off x="7921094" y="4957212"/>
                <a:ext cx="74382" cy="85020"/>
              </a:xfrm>
              <a:custGeom>
                <a:avLst/>
                <a:gdLst/>
                <a:ahLst/>
                <a:cxnLst/>
                <a:rect l="l" t="t" r="r" b="b"/>
                <a:pathLst>
                  <a:path w="9524" h="10886" extrusionOk="0">
                    <a:moveTo>
                      <a:pt x="0" y="1"/>
                    </a:moveTo>
                    <a:lnTo>
                      <a:pt x="0" y="10885"/>
                    </a:lnTo>
                    <a:lnTo>
                      <a:pt x="9523" y="10885"/>
                    </a:lnTo>
                    <a:lnTo>
                      <a:pt x="9523"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8"/>
              <p:cNvSpPr/>
              <p:nvPr/>
            </p:nvSpPr>
            <p:spPr>
              <a:xfrm flipH="1">
                <a:off x="7995449" y="4957212"/>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8"/>
              <p:cNvSpPr/>
              <p:nvPr/>
            </p:nvSpPr>
            <p:spPr>
              <a:xfrm flipH="1">
                <a:off x="8080438" y="4957212"/>
                <a:ext cx="95649" cy="85020"/>
              </a:xfrm>
              <a:custGeom>
                <a:avLst/>
                <a:gdLst/>
                <a:ahLst/>
                <a:cxnLst/>
                <a:rect l="l" t="t" r="r" b="b"/>
                <a:pathLst>
                  <a:path w="12247" h="10886" extrusionOk="0">
                    <a:moveTo>
                      <a:pt x="1" y="1"/>
                    </a:moveTo>
                    <a:lnTo>
                      <a:pt x="1" y="10885"/>
                    </a:lnTo>
                    <a:lnTo>
                      <a:pt x="12247" y="10885"/>
                    </a:lnTo>
                    <a:lnTo>
                      <a:pt x="12247"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8"/>
              <p:cNvSpPr/>
              <p:nvPr/>
            </p:nvSpPr>
            <p:spPr>
              <a:xfrm flipH="1">
                <a:off x="7825485" y="4872228"/>
                <a:ext cx="95633" cy="85012"/>
              </a:xfrm>
              <a:custGeom>
                <a:avLst/>
                <a:gdLst/>
                <a:ahLst/>
                <a:cxnLst/>
                <a:rect l="l" t="t" r="r" b="b"/>
                <a:pathLst>
                  <a:path w="12245" h="10885" extrusionOk="0">
                    <a:moveTo>
                      <a:pt x="0" y="0"/>
                    </a:moveTo>
                    <a:lnTo>
                      <a:pt x="0" y="10885"/>
                    </a:lnTo>
                    <a:lnTo>
                      <a:pt x="12245" y="10885"/>
                    </a:lnTo>
                    <a:lnTo>
                      <a:pt x="1224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8"/>
              <p:cNvSpPr/>
              <p:nvPr/>
            </p:nvSpPr>
            <p:spPr>
              <a:xfrm flipH="1">
                <a:off x="7921094" y="4872228"/>
                <a:ext cx="74382" cy="85012"/>
              </a:xfrm>
              <a:custGeom>
                <a:avLst/>
                <a:gdLst/>
                <a:ahLst/>
                <a:cxnLst/>
                <a:rect l="l" t="t" r="r" b="b"/>
                <a:pathLst>
                  <a:path w="9524" h="10885" extrusionOk="0">
                    <a:moveTo>
                      <a:pt x="0" y="0"/>
                    </a:moveTo>
                    <a:lnTo>
                      <a:pt x="0" y="10885"/>
                    </a:lnTo>
                    <a:lnTo>
                      <a:pt x="9523" y="10885"/>
                    </a:lnTo>
                    <a:lnTo>
                      <a:pt x="9523"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8"/>
              <p:cNvSpPr/>
              <p:nvPr/>
            </p:nvSpPr>
            <p:spPr>
              <a:xfrm flipH="1">
                <a:off x="7995449" y="4872228"/>
                <a:ext cx="85020" cy="85012"/>
              </a:xfrm>
              <a:custGeom>
                <a:avLst/>
                <a:gdLst/>
                <a:ahLst/>
                <a:cxnLst/>
                <a:rect l="l" t="t" r="r" b="b"/>
                <a:pathLst>
                  <a:path w="10886" h="10885" extrusionOk="0">
                    <a:moveTo>
                      <a:pt x="1" y="0"/>
                    </a:moveTo>
                    <a:lnTo>
                      <a:pt x="1"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8"/>
              <p:cNvSpPr/>
              <p:nvPr/>
            </p:nvSpPr>
            <p:spPr>
              <a:xfrm flipH="1">
                <a:off x="8080438" y="4872228"/>
                <a:ext cx="95649" cy="85012"/>
              </a:xfrm>
              <a:custGeom>
                <a:avLst/>
                <a:gdLst/>
                <a:ahLst/>
                <a:cxnLst/>
                <a:rect l="l" t="t" r="r" b="b"/>
                <a:pathLst>
                  <a:path w="12247" h="10885" extrusionOk="0">
                    <a:moveTo>
                      <a:pt x="1" y="0"/>
                    </a:moveTo>
                    <a:lnTo>
                      <a:pt x="1" y="10885"/>
                    </a:lnTo>
                    <a:lnTo>
                      <a:pt x="12247" y="10885"/>
                    </a:lnTo>
                    <a:lnTo>
                      <a:pt x="12247"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8"/>
              <p:cNvSpPr/>
              <p:nvPr/>
            </p:nvSpPr>
            <p:spPr>
              <a:xfrm flipH="1">
                <a:off x="7825485" y="4787235"/>
                <a:ext cx="95633" cy="85020"/>
              </a:xfrm>
              <a:custGeom>
                <a:avLst/>
                <a:gdLst/>
                <a:ahLst/>
                <a:cxnLst/>
                <a:rect l="l" t="t" r="r" b="b"/>
                <a:pathLst>
                  <a:path w="12245" h="10886" extrusionOk="0">
                    <a:moveTo>
                      <a:pt x="0" y="1"/>
                    </a:moveTo>
                    <a:lnTo>
                      <a:pt x="0" y="10885"/>
                    </a:lnTo>
                    <a:lnTo>
                      <a:pt x="12245" y="10885"/>
                    </a:lnTo>
                    <a:lnTo>
                      <a:pt x="1224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8"/>
              <p:cNvSpPr/>
              <p:nvPr/>
            </p:nvSpPr>
            <p:spPr>
              <a:xfrm flipH="1">
                <a:off x="7921094" y="4787235"/>
                <a:ext cx="74382" cy="85020"/>
              </a:xfrm>
              <a:custGeom>
                <a:avLst/>
                <a:gdLst/>
                <a:ahLst/>
                <a:cxnLst/>
                <a:rect l="l" t="t" r="r" b="b"/>
                <a:pathLst>
                  <a:path w="9524" h="10886" extrusionOk="0">
                    <a:moveTo>
                      <a:pt x="0" y="1"/>
                    </a:moveTo>
                    <a:lnTo>
                      <a:pt x="0" y="10885"/>
                    </a:lnTo>
                    <a:lnTo>
                      <a:pt x="9523" y="10885"/>
                    </a:lnTo>
                    <a:lnTo>
                      <a:pt x="9523"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8"/>
              <p:cNvSpPr/>
              <p:nvPr/>
            </p:nvSpPr>
            <p:spPr>
              <a:xfrm flipH="1">
                <a:off x="7995449" y="4787235"/>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8"/>
              <p:cNvSpPr/>
              <p:nvPr/>
            </p:nvSpPr>
            <p:spPr>
              <a:xfrm flipH="1">
                <a:off x="8080438" y="4787235"/>
                <a:ext cx="95649" cy="85020"/>
              </a:xfrm>
              <a:custGeom>
                <a:avLst/>
                <a:gdLst/>
                <a:ahLst/>
                <a:cxnLst/>
                <a:rect l="l" t="t" r="r" b="b"/>
                <a:pathLst>
                  <a:path w="12247" h="10886" extrusionOk="0">
                    <a:moveTo>
                      <a:pt x="1" y="1"/>
                    </a:moveTo>
                    <a:lnTo>
                      <a:pt x="1" y="10885"/>
                    </a:lnTo>
                    <a:lnTo>
                      <a:pt x="12247" y="10885"/>
                    </a:lnTo>
                    <a:lnTo>
                      <a:pt x="12247"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8"/>
              <p:cNvSpPr/>
              <p:nvPr/>
            </p:nvSpPr>
            <p:spPr>
              <a:xfrm flipH="1">
                <a:off x="7825485" y="4702251"/>
                <a:ext cx="95633" cy="85012"/>
              </a:xfrm>
              <a:custGeom>
                <a:avLst/>
                <a:gdLst/>
                <a:ahLst/>
                <a:cxnLst/>
                <a:rect l="l" t="t" r="r" b="b"/>
                <a:pathLst>
                  <a:path w="12245" h="10885" extrusionOk="0">
                    <a:moveTo>
                      <a:pt x="0" y="1"/>
                    </a:moveTo>
                    <a:lnTo>
                      <a:pt x="0" y="10885"/>
                    </a:lnTo>
                    <a:lnTo>
                      <a:pt x="12245" y="10885"/>
                    </a:lnTo>
                    <a:lnTo>
                      <a:pt x="1224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8"/>
              <p:cNvSpPr/>
              <p:nvPr/>
            </p:nvSpPr>
            <p:spPr>
              <a:xfrm flipH="1">
                <a:off x="7921094" y="4702251"/>
                <a:ext cx="74382" cy="85012"/>
              </a:xfrm>
              <a:custGeom>
                <a:avLst/>
                <a:gdLst/>
                <a:ahLst/>
                <a:cxnLst/>
                <a:rect l="l" t="t" r="r" b="b"/>
                <a:pathLst>
                  <a:path w="9524" h="10885" extrusionOk="0">
                    <a:moveTo>
                      <a:pt x="0" y="1"/>
                    </a:moveTo>
                    <a:lnTo>
                      <a:pt x="0" y="10885"/>
                    </a:lnTo>
                    <a:lnTo>
                      <a:pt x="9523" y="10885"/>
                    </a:lnTo>
                    <a:lnTo>
                      <a:pt x="9523"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8"/>
              <p:cNvSpPr/>
              <p:nvPr/>
            </p:nvSpPr>
            <p:spPr>
              <a:xfrm flipH="1">
                <a:off x="7995449" y="4702251"/>
                <a:ext cx="85020" cy="85012"/>
              </a:xfrm>
              <a:custGeom>
                <a:avLst/>
                <a:gdLst/>
                <a:ahLst/>
                <a:cxnLst/>
                <a:rect l="l" t="t" r="r" b="b"/>
                <a:pathLst>
                  <a:path w="10886" h="10885" extrusionOk="0">
                    <a:moveTo>
                      <a:pt x="1" y="1"/>
                    </a:moveTo>
                    <a:lnTo>
                      <a:pt x="1"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8"/>
              <p:cNvSpPr/>
              <p:nvPr/>
            </p:nvSpPr>
            <p:spPr>
              <a:xfrm flipH="1">
                <a:off x="8080438" y="4702251"/>
                <a:ext cx="95649" cy="85012"/>
              </a:xfrm>
              <a:custGeom>
                <a:avLst/>
                <a:gdLst/>
                <a:ahLst/>
                <a:cxnLst/>
                <a:rect l="l" t="t" r="r" b="b"/>
                <a:pathLst>
                  <a:path w="12247" h="10885" extrusionOk="0">
                    <a:moveTo>
                      <a:pt x="1" y="1"/>
                    </a:moveTo>
                    <a:lnTo>
                      <a:pt x="1" y="10885"/>
                    </a:lnTo>
                    <a:lnTo>
                      <a:pt x="12247" y="10885"/>
                    </a:lnTo>
                    <a:lnTo>
                      <a:pt x="12247"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8"/>
              <p:cNvSpPr/>
              <p:nvPr/>
            </p:nvSpPr>
            <p:spPr>
              <a:xfrm flipH="1">
                <a:off x="7655512" y="4617267"/>
                <a:ext cx="85012" cy="85012"/>
              </a:xfrm>
              <a:custGeom>
                <a:avLst/>
                <a:gdLst/>
                <a:ahLst/>
                <a:cxnLst/>
                <a:rect l="l" t="t" r="r" b="b"/>
                <a:pathLst>
                  <a:path w="10885" h="10885" extrusionOk="0">
                    <a:moveTo>
                      <a:pt x="0" y="0"/>
                    </a:moveTo>
                    <a:lnTo>
                      <a:pt x="0"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8"/>
              <p:cNvSpPr/>
              <p:nvPr/>
            </p:nvSpPr>
            <p:spPr>
              <a:xfrm flipH="1">
                <a:off x="7740496" y="4617267"/>
                <a:ext cx="85020" cy="85012"/>
              </a:xfrm>
              <a:custGeom>
                <a:avLst/>
                <a:gdLst/>
                <a:ahLst/>
                <a:cxnLst/>
                <a:rect l="l" t="t" r="r" b="b"/>
                <a:pathLst>
                  <a:path w="10886" h="10885" extrusionOk="0">
                    <a:moveTo>
                      <a:pt x="1" y="0"/>
                    </a:moveTo>
                    <a:lnTo>
                      <a:pt x="1"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8"/>
              <p:cNvSpPr/>
              <p:nvPr/>
            </p:nvSpPr>
            <p:spPr>
              <a:xfrm flipH="1">
                <a:off x="7825485" y="4617267"/>
                <a:ext cx="95633" cy="85012"/>
              </a:xfrm>
              <a:custGeom>
                <a:avLst/>
                <a:gdLst/>
                <a:ahLst/>
                <a:cxnLst/>
                <a:rect l="l" t="t" r="r" b="b"/>
                <a:pathLst>
                  <a:path w="12245" h="10885" extrusionOk="0">
                    <a:moveTo>
                      <a:pt x="0" y="0"/>
                    </a:moveTo>
                    <a:lnTo>
                      <a:pt x="0" y="10885"/>
                    </a:lnTo>
                    <a:lnTo>
                      <a:pt x="12245" y="10885"/>
                    </a:lnTo>
                    <a:lnTo>
                      <a:pt x="1224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8"/>
              <p:cNvSpPr/>
              <p:nvPr/>
            </p:nvSpPr>
            <p:spPr>
              <a:xfrm flipH="1">
                <a:off x="7921094" y="4617267"/>
                <a:ext cx="74382" cy="85012"/>
              </a:xfrm>
              <a:custGeom>
                <a:avLst/>
                <a:gdLst/>
                <a:ahLst/>
                <a:cxnLst/>
                <a:rect l="l" t="t" r="r" b="b"/>
                <a:pathLst>
                  <a:path w="9524" h="10885" extrusionOk="0">
                    <a:moveTo>
                      <a:pt x="0" y="0"/>
                    </a:moveTo>
                    <a:lnTo>
                      <a:pt x="0" y="10885"/>
                    </a:lnTo>
                    <a:lnTo>
                      <a:pt x="9523" y="10885"/>
                    </a:lnTo>
                    <a:lnTo>
                      <a:pt x="9523"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8"/>
              <p:cNvSpPr/>
              <p:nvPr/>
            </p:nvSpPr>
            <p:spPr>
              <a:xfrm flipH="1">
                <a:off x="7995449" y="4617267"/>
                <a:ext cx="85020" cy="85012"/>
              </a:xfrm>
              <a:custGeom>
                <a:avLst/>
                <a:gdLst/>
                <a:ahLst/>
                <a:cxnLst/>
                <a:rect l="l" t="t" r="r" b="b"/>
                <a:pathLst>
                  <a:path w="10886" h="10885" extrusionOk="0">
                    <a:moveTo>
                      <a:pt x="1" y="0"/>
                    </a:moveTo>
                    <a:lnTo>
                      <a:pt x="1"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8"/>
              <p:cNvSpPr/>
              <p:nvPr/>
            </p:nvSpPr>
            <p:spPr>
              <a:xfrm flipH="1">
                <a:off x="8080438" y="4617267"/>
                <a:ext cx="95649" cy="85012"/>
              </a:xfrm>
              <a:custGeom>
                <a:avLst/>
                <a:gdLst/>
                <a:ahLst/>
                <a:cxnLst/>
                <a:rect l="l" t="t" r="r" b="b"/>
                <a:pathLst>
                  <a:path w="12247" h="10885" extrusionOk="0">
                    <a:moveTo>
                      <a:pt x="1" y="0"/>
                    </a:moveTo>
                    <a:lnTo>
                      <a:pt x="1" y="10885"/>
                    </a:lnTo>
                    <a:lnTo>
                      <a:pt x="12247" y="10885"/>
                    </a:lnTo>
                    <a:lnTo>
                      <a:pt x="12247"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8"/>
              <p:cNvSpPr/>
              <p:nvPr/>
            </p:nvSpPr>
            <p:spPr>
              <a:xfrm flipH="1">
                <a:off x="8176054" y="4617267"/>
                <a:ext cx="74390" cy="85012"/>
              </a:xfrm>
              <a:custGeom>
                <a:avLst/>
                <a:gdLst/>
                <a:ahLst/>
                <a:cxnLst/>
                <a:rect l="l" t="t" r="r" b="b"/>
                <a:pathLst>
                  <a:path w="9525" h="10885" extrusionOk="0">
                    <a:moveTo>
                      <a:pt x="1" y="0"/>
                    </a:moveTo>
                    <a:lnTo>
                      <a:pt x="1" y="10885"/>
                    </a:lnTo>
                    <a:lnTo>
                      <a:pt x="9525" y="10885"/>
                    </a:lnTo>
                    <a:lnTo>
                      <a:pt x="952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8"/>
              <p:cNvSpPr/>
              <p:nvPr/>
            </p:nvSpPr>
            <p:spPr>
              <a:xfrm flipH="1">
                <a:off x="8250417" y="4617267"/>
                <a:ext cx="85012" cy="85012"/>
              </a:xfrm>
              <a:custGeom>
                <a:avLst/>
                <a:gdLst/>
                <a:ahLst/>
                <a:cxnLst/>
                <a:rect l="l" t="t" r="r" b="b"/>
                <a:pathLst>
                  <a:path w="10885" h="10885" extrusionOk="0">
                    <a:moveTo>
                      <a:pt x="0" y="0"/>
                    </a:moveTo>
                    <a:lnTo>
                      <a:pt x="0"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8"/>
              <p:cNvSpPr/>
              <p:nvPr/>
            </p:nvSpPr>
            <p:spPr>
              <a:xfrm flipH="1">
                <a:off x="8335399" y="4617267"/>
                <a:ext cx="95641" cy="85012"/>
              </a:xfrm>
              <a:custGeom>
                <a:avLst/>
                <a:gdLst/>
                <a:ahLst/>
                <a:cxnLst/>
                <a:rect l="l" t="t" r="r" b="b"/>
                <a:pathLst>
                  <a:path w="12246" h="10885" extrusionOk="0">
                    <a:moveTo>
                      <a:pt x="1" y="0"/>
                    </a:moveTo>
                    <a:lnTo>
                      <a:pt x="1" y="10885"/>
                    </a:lnTo>
                    <a:lnTo>
                      <a:pt x="12245" y="10885"/>
                    </a:lnTo>
                    <a:lnTo>
                      <a:pt x="1224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8"/>
              <p:cNvSpPr/>
              <p:nvPr/>
            </p:nvSpPr>
            <p:spPr>
              <a:xfrm flipH="1">
                <a:off x="7655512" y="4532274"/>
                <a:ext cx="85012" cy="85020"/>
              </a:xfrm>
              <a:custGeom>
                <a:avLst/>
                <a:gdLst/>
                <a:ahLst/>
                <a:cxnLst/>
                <a:rect l="l" t="t" r="r" b="b"/>
                <a:pathLst>
                  <a:path w="10885" h="10886" extrusionOk="0">
                    <a:moveTo>
                      <a:pt x="0" y="1"/>
                    </a:moveTo>
                    <a:lnTo>
                      <a:pt x="0"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8"/>
              <p:cNvSpPr/>
              <p:nvPr/>
            </p:nvSpPr>
            <p:spPr>
              <a:xfrm flipH="1">
                <a:off x="7995449" y="4532274"/>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8"/>
              <p:cNvSpPr/>
              <p:nvPr/>
            </p:nvSpPr>
            <p:spPr>
              <a:xfrm flipH="1">
                <a:off x="8335399" y="4532274"/>
                <a:ext cx="95641" cy="85020"/>
              </a:xfrm>
              <a:custGeom>
                <a:avLst/>
                <a:gdLst/>
                <a:ahLst/>
                <a:cxnLst/>
                <a:rect l="l" t="t" r="r" b="b"/>
                <a:pathLst>
                  <a:path w="12246" h="10886" extrusionOk="0">
                    <a:moveTo>
                      <a:pt x="1" y="1"/>
                    </a:moveTo>
                    <a:lnTo>
                      <a:pt x="1" y="10885"/>
                    </a:lnTo>
                    <a:lnTo>
                      <a:pt x="12245" y="10885"/>
                    </a:lnTo>
                    <a:lnTo>
                      <a:pt x="1224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8"/>
              <p:cNvSpPr/>
              <p:nvPr/>
            </p:nvSpPr>
            <p:spPr>
              <a:xfrm flipH="1">
                <a:off x="7655512" y="4447290"/>
                <a:ext cx="85012" cy="85012"/>
              </a:xfrm>
              <a:custGeom>
                <a:avLst/>
                <a:gdLst/>
                <a:ahLst/>
                <a:cxnLst/>
                <a:rect l="l" t="t" r="r" b="b"/>
                <a:pathLst>
                  <a:path w="10885" h="10885" extrusionOk="0">
                    <a:moveTo>
                      <a:pt x="0" y="0"/>
                    </a:moveTo>
                    <a:lnTo>
                      <a:pt x="0"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8"/>
              <p:cNvSpPr/>
              <p:nvPr/>
            </p:nvSpPr>
            <p:spPr>
              <a:xfrm flipH="1">
                <a:off x="7995449" y="4447290"/>
                <a:ext cx="85020" cy="85012"/>
              </a:xfrm>
              <a:custGeom>
                <a:avLst/>
                <a:gdLst/>
                <a:ahLst/>
                <a:cxnLst/>
                <a:rect l="l" t="t" r="r" b="b"/>
                <a:pathLst>
                  <a:path w="10886" h="10885" extrusionOk="0">
                    <a:moveTo>
                      <a:pt x="1" y="0"/>
                    </a:moveTo>
                    <a:lnTo>
                      <a:pt x="1"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8"/>
              <p:cNvSpPr/>
              <p:nvPr/>
            </p:nvSpPr>
            <p:spPr>
              <a:xfrm flipH="1">
                <a:off x="8335399" y="4447290"/>
                <a:ext cx="95641" cy="85012"/>
              </a:xfrm>
              <a:custGeom>
                <a:avLst/>
                <a:gdLst/>
                <a:ahLst/>
                <a:cxnLst/>
                <a:rect l="l" t="t" r="r" b="b"/>
                <a:pathLst>
                  <a:path w="12246" h="10885" extrusionOk="0">
                    <a:moveTo>
                      <a:pt x="1" y="0"/>
                    </a:moveTo>
                    <a:lnTo>
                      <a:pt x="1" y="10885"/>
                    </a:lnTo>
                    <a:lnTo>
                      <a:pt x="12245" y="10885"/>
                    </a:lnTo>
                    <a:lnTo>
                      <a:pt x="1224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8"/>
              <p:cNvSpPr/>
              <p:nvPr/>
            </p:nvSpPr>
            <p:spPr>
              <a:xfrm flipH="1">
                <a:off x="7655512" y="4362305"/>
                <a:ext cx="85012" cy="85020"/>
              </a:xfrm>
              <a:custGeom>
                <a:avLst/>
                <a:gdLst/>
                <a:ahLst/>
                <a:cxnLst/>
                <a:rect l="l" t="t" r="r" b="b"/>
                <a:pathLst>
                  <a:path w="10885" h="10886" extrusionOk="0">
                    <a:moveTo>
                      <a:pt x="0" y="1"/>
                    </a:moveTo>
                    <a:lnTo>
                      <a:pt x="0"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8"/>
              <p:cNvSpPr/>
              <p:nvPr/>
            </p:nvSpPr>
            <p:spPr>
              <a:xfrm flipH="1">
                <a:off x="7995449" y="4362305"/>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8"/>
              <p:cNvSpPr/>
              <p:nvPr/>
            </p:nvSpPr>
            <p:spPr>
              <a:xfrm flipH="1">
                <a:off x="8335399" y="4362305"/>
                <a:ext cx="95641" cy="85020"/>
              </a:xfrm>
              <a:custGeom>
                <a:avLst/>
                <a:gdLst/>
                <a:ahLst/>
                <a:cxnLst/>
                <a:rect l="l" t="t" r="r" b="b"/>
                <a:pathLst>
                  <a:path w="12246" h="10886" extrusionOk="0">
                    <a:moveTo>
                      <a:pt x="1" y="1"/>
                    </a:moveTo>
                    <a:lnTo>
                      <a:pt x="1" y="10885"/>
                    </a:lnTo>
                    <a:lnTo>
                      <a:pt x="12245" y="10885"/>
                    </a:lnTo>
                    <a:lnTo>
                      <a:pt x="1224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5" name="Google Shape;785;p8"/>
            <p:cNvSpPr/>
            <p:nvPr/>
          </p:nvSpPr>
          <p:spPr>
            <a:xfrm flipH="1">
              <a:off x="7315559" y="3767391"/>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8"/>
            <p:cNvSpPr/>
            <p:nvPr/>
          </p:nvSpPr>
          <p:spPr>
            <a:xfrm flipH="1">
              <a:off x="7655512" y="3767391"/>
              <a:ext cx="85012" cy="85020"/>
            </a:xfrm>
            <a:custGeom>
              <a:avLst/>
              <a:gdLst/>
              <a:ahLst/>
              <a:cxnLst/>
              <a:rect l="l" t="t" r="r" b="b"/>
              <a:pathLst>
                <a:path w="10885" h="10886" extrusionOk="0">
                  <a:moveTo>
                    <a:pt x="0" y="1"/>
                  </a:moveTo>
                  <a:lnTo>
                    <a:pt x="0" y="10885"/>
                  </a:lnTo>
                  <a:lnTo>
                    <a:pt x="10885" y="10885"/>
                  </a:lnTo>
                  <a:lnTo>
                    <a:pt x="10885"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8"/>
            <p:cNvSpPr/>
            <p:nvPr/>
          </p:nvSpPr>
          <p:spPr>
            <a:xfrm flipH="1">
              <a:off x="8080438" y="3671779"/>
              <a:ext cx="95649" cy="95641"/>
            </a:xfrm>
            <a:custGeom>
              <a:avLst/>
              <a:gdLst/>
              <a:ahLst/>
              <a:cxnLst/>
              <a:rect l="l" t="t" r="r" b="b"/>
              <a:pathLst>
                <a:path w="12247" h="12246" extrusionOk="0">
                  <a:moveTo>
                    <a:pt x="1" y="1"/>
                  </a:moveTo>
                  <a:lnTo>
                    <a:pt x="1" y="12246"/>
                  </a:lnTo>
                  <a:lnTo>
                    <a:pt x="12247" y="12246"/>
                  </a:lnTo>
                  <a:lnTo>
                    <a:pt x="12247"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8"/>
            <p:cNvSpPr/>
            <p:nvPr/>
          </p:nvSpPr>
          <p:spPr>
            <a:xfrm flipH="1">
              <a:off x="8685973" y="3597414"/>
              <a:ext cx="85012" cy="95641"/>
            </a:xfrm>
            <a:custGeom>
              <a:avLst/>
              <a:gdLst/>
              <a:ahLst/>
              <a:cxnLst/>
              <a:rect l="l" t="t" r="r" b="b"/>
              <a:pathLst>
                <a:path w="10885" h="12246" extrusionOk="0">
                  <a:moveTo>
                    <a:pt x="0" y="1"/>
                  </a:moveTo>
                  <a:lnTo>
                    <a:pt x="0" y="12245"/>
                  </a:lnTo>
                  <a:lnTo>
                    <a:pt x="10884" y="12245"/>
                  </a:lnTo>
                  <a:lnTo>
                    <a:pt x="108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8"/>
            <p:cNvSpPr/>
            <p:nvPr/>
          </p:nvSpPr>
          <p:spPr>
            <a:xfrm flipH="1">
              <a:off x="8685973" y="3767391"/>
              <a:ext cx="85012" cy="85020"/>
            </a:xfrm>
            <a:custGeom>
              <a:avLst/>
              <a:gdLst/>
              <a:ahLst/>
              <a:cxnLst/>
              <a:rect l="l" t="t" r="r" b="b"/>
              <a:pathLst>
                <a:path w="10885" h="10886" extrusionOk="0">
                  <a:moveTo>
                    <a:pt x="0" y="1"/>
                  </a:moveTo>
                  <a:lnTo>
                    <a:pt x="0" y="10885"/>
                  </a:lnTo>
                  <a:lnTo>
                    <a:pt x="10884" y="10885"/>
                  </a:lnTo>
                  <a:lnTo>
                    <a:pt x="108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8"/>
            <p:cNvSpPr/>
            <p:nvPr/>
          </p:nvSpPr>
          <p:spPr>
            <a:xfrm flipH="1">
              <a:off x="8176054" y="3501811"/>
              <a:ext cx="74390" cy="95633"/>
            </a:xfrm>
            <a:custGeom>
              <a:avLst/>
              <a:gdLst/>
              <a:ahLst/>
              <a:cxnLst/>
              <a:rect l="l" t="t" r="r" b="b"/>
              <a:pathLst>
                <a:path w="9525" h="12245" extrusionOk="0">
                  <a:moveTo>
                    <a:pt x="1" y="0"/>
                  </a:moveTo>
                  <a:lnTo>
                    <a:pt x="1" y="12245"/>
                  </a:lnTo>
                  <a:lnTo>
                    <a:pt x="9525" y="12245"/>
                  </a:lnTo>
                  <a:lnTo>
                    <a:pt x="952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8"/>
            <p:cNvSpPr/>
            <p:nvPr/>
          </p:nvSpPr>
          <p:spPr>
            <a:xfrm flipH="1">
              <a:off x="8250417" y="3501811"/>
              <a:ext cx="85012" cy="95633"/>
            </a:xfrm>
            <a:custGeom>
              <a:avLst/>
              <a:gdLst/>
              <a:ahLst/>
              <a:cxnLst/>
              <a:rect l="l" t="t" r="r" b="b"/>
              <a:pathLst>
                <a:path w="10885" h="12245" extrusionOk="0">
                  <a:moveTo>
                    <a:pt x="0" y="0"/>
                  </a:moveTo>
                  <a:lnTo>
                    <a:pt x="0" y="12245"/>
                  </a:lnTo>
                  <a:lnTo>
                    <a:pt x="10885" y="12245"/>
                  </a:lnTo>
                  <a:lnTo>
                    <a:pt x="1088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2" name="Google Shape;792;p8"/>
            <p:cNvGrpSpPr/>
            <p:nvPr/>
          </p:nvGrpSpPr>
          <p:grpSpPr>
            <a:xfrm>
              <a:off x="7230575" y="3501811"/>
              <a:ext cx="1540410" cy="860514"/>
              <a:chOff x="7230575" y="3501811"/>
              <a:chExt cx="1540410" cy="860514"/>
            </a:xfrm>
          </p:grpSpPr>
          <p:sp>
            <p:nvSpPr>
              <p:cNvPr id="793" name="Google Shape;793;p8"/>
              <p:cNvSpPr/>
              <p:nvPr/>
            </p:nvSpPr>
            <p:spPr>
              <a:xfrm flipH="1">
                <a:off x="7315559" y="4277321"/>
                <a:ext cx="85020" cy="85004"/>
              </a:xfrm>
              <a:custGeom>
                <a:avLst/>
                <a:gdLst/>
                <a:ahLst/>
                <a:cxnLst/>
                <a:rect l="l" t="t" r="r" b="b"/>
                <a:pathLst>
                  <a:path w="10886" h="10884" extrusionOk="0">
                    <a:moveTo>
                      <a:pt x="1" y="0"/>
                    </a:moveTo>
                    <a:lnTo>
                      <a:pt x="1" y="10884"/>
                    </a:lnTo>
                    <a:lnTo>
                      <a:pt x="10885" y="1088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8"/>
              <p:cNvSpPr/>
              <p:nvPr/>
            </p:nvSpPr>
            <p:spPr>
              <a:xfrm flipH="1">
                <a:off x="7400551" y="4277321"/>
                <a:ext cx="85012" cy="85004"/>
              </a:xfrm>
              <a:custGeom>
                <a:avLst/>
                <a:gdLst/>
                <a:ahLst/>
                <a:cxnLst/>
                <a:rect l="l" t="t" r="r" b="b"/>
                <a:pathLst>
                  <a:path w="10885" h="10884" extrusionOk="0">
                    <a:moveTo>
                      <a:pt x="0" y="0"/>
                    </a:moveTo>
                    <a:lnTo>
                      <a:pt x="0" y="10884"/>
                    </a:lnTo>
                    <a:lnTo>
                      <a:pt x="10885" y="1088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8"/>
              <p:cNvSpPr/>
              <p:nvPr/>
            </p:nvSpPr>
            <p:spPr>
              <a:xfrm flipH="1">
                <a:off x="7485535" y="4277321"/>
                <a:ext cx="85012" cy="85004"/>
              </a:xfrm>
              <a:custGeom>
                <a:avLst/>
                <a:gdLst/>
                <a:ahLst/>
                <a:cxnLst/>
                <a:rect l="l" t="t" r="r" b="b"/>
                <a:pathLst>
                  <a:path w="10885" h="10884" extrusionOk="0">
                    <a:moveTo>
                      <a:pt x="0" y="0"/>
                    </a:moveTo>
                    <a:lnTo>
                      <a:pt x="0" y="10884"/>
                    </a:lnTo>
                    <a:lnTo>
                      <a:pt x="10884" y="10884"/>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8"/>
              <p:cNvSpPr/>
              <p:nvPr/>
            </p:nvSpPr>
            <p:spPr>
              <a:xfrm flipH="1">
                <a:off x="7570520" y="4277321"/>
                <a:ext cx="85020" cy="85004"/>
              </a:xfrm>
              <a:custGeom>
                <a:avLst/>
                <a:gdLst/>
                <a:ahLst/>
                <a:cxnLst/>
                <a:rect l="l" t="t" r="r" b="b"/>
                <a:pathLst>
                  <a:path w="10886" h="10884" extrusionOk="0">
                    <a:moveTo>
                      <a:pt x="1" y="0"/>
                    </a:moveTo>
                    <a:lnTo>
                      <a:pt x="1" y="10884"/>
                    </a:lnTo>
                    <a:lnTo>
                      <a:pt x="10885" y="1088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8"/>
              <p:cNvSpPr/>
              <p:nvPr/>
            </p:nvSpPr>
            <p:spPr>
              <a:xfrm flipH="1">
                <a:off x="7655512" y="4277321"/>
                <a:ext cx="85012" cy="85004"/>
              </a:xfrm>
              <a:custGeom>
                <a:avLst/>
                <a:gdLst/>
                <a:ahLst/>
                <a:cxnLst/>
                <a:rect l="l" t="t" r="r" b="b"/>
                <a:pathLst>
                  <a:path w="10885" h="10884" extrusionOk="0">
                    <a:moveTo>
                      <a:pt x="0" y="0"/>
                    </a:moveTo>
                    <a:lnTo>
                      <a:pt x="0" y="10884"/>
                    </a:lnTo>
                    <a:lnTo>
                      <a:pt x="10885" y="1088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8"/>
              <p:cNvSpPr/>
              <p:nvPr/>
            </p:nvSpPr>
            <p:spPr>
              <a:xfrm flipH="1">
                <a:off x="7740496" y="4277321"/>
                <a:ext cx="85020" cy="85004"/>
              </a:xfrm>
              <a:custGeom>
                <a:avLst/>
                <a:gdLst/>
                <a:ahLst/>
                <a:cxnLst/>
                <a:rect l="l" t="t" r="r" b="b"/>
                <a:pathLst>
                  <a:path w="10886" h="10884" extrusionOk="0">
                    <a:moveTo>
                      <a:pt x="1" y="0"/>
                    </a:moveTo>
                    <a:lnTo>
                      <a:pt x="1" y="10884"/>
                    </a:lnTo>
                    <a:lnTo>
                      <a:pt x="10885" y="1088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8"/>
              <p:cNvSpPr/>
              <p:nvPr/>
            </p:nvSpPr>
            <p:spPr>
              <a:xfrm flipH="1">
                <a:off x="7825485" y="4277321"/>
                <a:ext cx="95633" cy="85004"/>
              </a:xfrm>
              <a:custGeom>
                <a:avLst/>
                <a:gdLst/>
                <a:ahLst/>
                <a:cxnLst/>
                <a:rect l="l" t="t" r="r" b="b"/>
                <a:pathLst>
                  <a:path w="12245" h="10884" extrusionOk="0">
                    <a:moveTo>
                      <a:pt x="0" y="0"/>
                    </a:moveTo>
                    <a:lnTo>
                      <a:pt x="0" y="10884"/>
                    </a:lnTo>
                    <a:lnTo>
                      <a:pt x="12245" y="10884"/>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8"/>
              <p:cNvSpPr/>
              <p:nvPr/>
            </p:nvSpPr>
            <p:spPr>
              <a:xfrm flipH="1">
                <a:off x="7921094" y="4277321"/>
                <a:ext cx="74382" cy="85004"/>
              </a:xfrm>
              <a:custGeom>
                <a:avLst/>
                <a:gdLst/>
                <a:ahLst/>
                <a:cxnLst/>
                <a:rect l="l" t="t" r="r" b="b"/>
                <a:pathLst>
                  <a:path w="9524" h="10884" extrusionOk="0">
                    <a:moveTo>
                      <a:pt x="0" y="0"/>
                    </a:moveTo>
                    <a:lnTo>
                      <a:pt x="0" y="10884"/>
                    </a:lnTo>
                    <a:lnTo>
                      <a:pt x="9523" y="10884"/>
                    </a:lnTo>
                    <a:lnTo>
                      <a:pt x="952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8"/>
              <p:cNvSpPr/>
              <p:nvPr/>
            </p:nvSpPr>
            <p:spPr>
              <a:xfrm flipH="1">
                <a:off x="7995449" y="4277321"/>
                <a:ext cx="85020" cy="85004"/>
              </a:xfrm>
              <a:custGeom>
                <a:avLst/>
                <a:gdLst/>
                <a:ahLst/>
                <a:cxnLst/>
                <a:rect l="l" t="t" r="r" b="b"/>
                <a:pathLst>
                  <a:path w="10886" h="10884" extrusionOk="0">
                    <a:moveTo>
                      <a:pt x="1" y="0"/>
                    </a:moveTo>
                    <a:lnTo>
                      <a:pt x="1" y="10884"/>
                    </a:lnTo>
                    <a:lnTo>
                      <a:pt x="10885" y="1088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8"/>
              <p:cNvSpPr/>
              <p:nvPr/>
            </p:nvSpPr>
            <p:spPr>
              <a:xfrm flipH="1">
                <a:off x="8080438" y="4277321"/>
                <a:ext cx="95649" cy="85004"/>
              </a:xfrm>
              <a:custGeom>
                <a:avLst/>
                <a:gdLst/>
                <a:ahLst/>
                <a:cxnLst/>
                <a:rect l="l" t="t" r="r" b="b"/>
                <a:pathLst>
                  <a:path w="12247" h="10884" extrusionOk="0">
                    <a:moveTo>
                      <a:pt x="1" y="0"/>
                    </a:moveTo>
                    <a:lnTo>
                      <a:pt x="1" y="10884"/>
                    </a:lnTo>
                    <a:lnTo>
                      <a:pt x="12247" y="10884"/>
                    </a:lnTo>
                    <a:lnTo>
                      <a:pt x="1224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8"/>
              <p:cNvSpPr/>
              <p:nvPr/>
            </p:nvSpPr>
            <p:spPr>
              <a:xfrm flipH="1">
                <a:off x="8176054" y="4277321"/>
                <a:ext cx="74390" cy="85004"/>
              </a:xfrm>
              <a:custGeom>
                <a:avLst/>
                <a:gdLst/>
                <a:ahLst/>
                <a:cxnLst/>
                <a:rect l="l" t="t" r="r" b="b"/>
                <a:pathLst>
                  <a:path w="9525" h="10884" extrusionOk="0">
                    <a:moveTo>
                      <a:pt x="1" y="0"/>
                    </a:moveTo>
                    <a:lnTo>
                      <a:pt x="1" y="10884"/>
                    </a:lnTo>
                    <a:lnTo>
                      <a:pt x="9525" y="10884"/>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8"/>
              <p:cNvSpPr/>
              <p:nvPr/>
            </p:nvSpPr>
            <p:spPr>
              <a:xfrm flipH="1">
                <a:off x="8250417" y="4277321"/>
                <a:ext cx="85012" cy="85004"/>
              </a:xfrm>
              <a:custGeom>
                <a:avLst/>
                <a:gdLst/>
                <a:ahLst/>
                <a:cxnLst/>
                <a:rect l="l" t="t" r="r" b="b"/>
                <a:pathLst>
                  <a:path w="10885" h="10884" extrusionOk="0">
                    <a:moveTo>
                      <a:pt x="0" y="0"/>
                    </a:moveTo>
                    <a:lnTo>
                      <a:pt x="0" y="10884"/>
                    </a:lnTo>
                    <a:lnTo>
                      <a:pt x="10885" y="1088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8"/>
              <p:cNvSpPr/>
              <p:nvPr/>
            </p:nvSpPr>
            <p:spPr>
              <a:xfrm flipH="1">
                <a:off x="8335399" y="4277321"/>
                <a:ext cx="95641" cy="85004"/>
              </a:xfrm>
              <a:custGeom>
                <a:avLst/>
                <a:gdLst/>
                <a:ahLst/>
                <a:cxnLst/>
                <a:rect l="l" t="t" r="r" b="b"/>
                <a:pathLst>
                  <a:path w="12246" h="10884" extrusionOk="0">
                    <a:moveTo>
                      <a:pt x="1" y="0"/>
                    </a:moveTo>
                    <a:lnTo>
                      <a:pt x="1" y="10884"/>
                    </a:lnTo>
                    <a:lnTo>
                      <a:pt x="12245" y="10884"/>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8"/>
              <p:cNvSpPr/>
              <p:nvPr/>
            </p:nvSpPr>
            <p:spPr>
              <a:xfrm flipH="1">
                <a:off x="8431015" y="4277321"/>
                <a:ext cx="74390" cy="85004"/>
              </a:xfrm>
              <a:custGeom>
                <a:avLst/>
                <a:gdLst/>
                <a:ahLst/>
                <a:cxnLst/>
                <a:rect l="l" t="t" r="r" b="b"/>
                <a:pathLst>
                  <a:path w="9525" h="10884" extrusionOk="0">
                    <a:moveTo>
                      <a:pt x="1" y="0"/>
                    </a:moveTo>
                    <a:lnTo>
                      <a:pt x="1" y="10884"/>
                    </a:lnTo>
                    <a:lnTo>
                      <a:pt x="9525" y="10884"/>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8"/>
              <p:cNvSpPr/>
              <p:nvPr/>
            </p:nvSpPr>
            <p:spPr>
              <a:xfrm flipH="1">
                <a:off x="8505377" y="4277321"/>
                <a:ext cx="85012" cy="85004"/>
              </a:xfrm>
              <a:custGeom>
                <a:avLst/>
                <a:gdLst/>
                <a:ahLst/>
                <a:cxnLst/>
                <a:rect l="l" t="t" r="r" b="b"/>
                <a:pathLst>
                  <a:path w="10885" h="10884" extrusionOk="0">
                    <a:moveTo>
                      <a:pt x="0" y="0"/>
                    </a:moveTo>
                    <a:lnTo>
                      <a:pt x="0" y="10884"/>
                    </a:lnTo>
                    <a:lnTo>
                      <a:pt x="10885" y="1088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8"/>
              <p:cNvSpPr/>
              <p:nvPr/>
            </p:nvSpPr>
            <p:spPr>
              <a:xfrm flipH="1">
                <a:off x="8590359" y="4277321"/>
                <a:ext cx="95641" cy="85004"/>
              </a:xfrm>
              <a:custGeom>
                <a:avLst/>
                <a:gdLst/>
                <a:ahLst/>
                <a:cxnLst/>
                <a:rect l="l" t="t" r="r" b="b"/>
                <a:pathLst>
                  <a:path w="12246" h="10884" extrusionOk="0">
                    <a:moveTo>
                      <a:pt x="0" y="0"/>
                    </a:moveTo>
                    <a:lnTo>
                      <a:pt x="0" y="10884"/>
                    </a:lnTo>
                    <a:lnTo>
                      <a:pt x="12245" y="10884"/>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8"/>
              <p:cNvSpPr/>
              <p:nvPr/>
            </p:nvSpPr>
            <p:spPr>
              <a:xfrm flipH="1">
                <a:off x="7315559" y="4181710"/>
                <a:ext cx="85020" cy="95641"/>
              </a:xfrm>
              <a:custGeom>
                <a:avLst/>
                <a:gdLst/>
                <a:ahLst/>
                <a:cxnLst/>
                <a:rect l="l" t="t" r="r" b="b"/>
                <a:pathLst>
                  <a:path w="10886" h="12246" extrusionOk="0">
                    <a:moveTo>
                      <a:pt x="1" y="1"/>
                    </a:moveTo>
                    <a:lnTo>
                      <a:pt x="1"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8"/>
              <p:cNvSpPr/>
              <p:nvPr/>
            </p:nvSpPr>
            <p:spPr>
              <a:xfrm flipH="1">
                <a:off x="7400551" y="4181710"/>
                <a:ext cx="85012" cy="95641"/>
              </a:xfrm>
              <a:custGeom>
                <a:avLst/>
                <a:gdLst/>
                <a:ahLst/>
                <a:cxnLst/>
                <a:rect l="l" t="t" r="r" b="b"/>
                <a:pathLst>
                  <a:path w="10885" h="12246" extrusionOk="0">
                    <a:moveTo>
                      <a:pt x="0" y="1"/>
                    </a:moveTo>
                    <a:lnTo>
                      <a:pt x="0"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8"/>
              <p:cNvSpPr/>
              <p:nvPr/>
            </p:nvSpPr>
            <p:spPr>
              <a:xfrm flipH="1">
                <a:off x="7485535" y="4181710"/>
                <a:ext cx="85012" cy="95641"/>
              </a:xfrm>
              <a:custGeom>
                <a:avLst/>
                <a:gdLst/>
                <a:ahLst/>
                <a:cxnLst/>
                <a:rect l="l" t="t" r="r" b="b"/>
                <a:pathLst>
                  <a:path w="10885" h="12246" extrusionOk="0">
                    <a:moveTo>
                      <a:pt x="0" y="1"/>
                    </a:moveTo>
                    <a:lnTo>
                      <a:pt x="0" y="12245"/>
                    </a:lnTo>
                    <a:lnTo>
                      <a:pt x="10884" y="1224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8"/>
              <p:cNvSpPr/>
              <p:nvPr/>
            </p:nvSpPr>
            <p:spPr>
              <a:xfrm flipH="1">
                <a:off x="7570520" y="4181710"/>
                <a:ext cx="85020" cy="95641"/>
              </a:xfrm>
              <a:custGeom>
                <a:avLst/>
                <a:gdLst/>
                <a:ahLst/>
                <a:cxnLst/>
                <a:rect l="l" t="t" r="r" b="b"/>
                <a:pathLst>
                  <a:path w="10886" h="12246" extrusionOk="0">
                    <a:moveTo>
                      <a:pt x="1" y="1"/>
                    </a:moveTo>
                    <a:lnTo>
                      <a:pt x="1"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8"/>
              <p:cNvSpPr/>
              <p:nvPr/>
            </p:nvSpPr>
            <p:spPr>
              <a:xfrm flipH="1">
                <a:off x="7655512" y="4181710"/>
                <a:ext cx="85012" cy="95641"/>
              </a:xfrm>
              <a:custGeom>
                <a:avLst/>
                <a:gdLst/>
                <a:ahLst/>
                <a:cxnLst/>
                <a:rect l="l" t="t" r="r" b="b"/>
                <a:pathLst>
                  <a:path w="10885" h="12246" extrusionOk="0">
                    <a:moveTo>
                      <a:pt x="0" y="1"/>
                    </a:moveTo>
                    <a:lnTo>
                      <a:pt x="0"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8"/>
              <p:cNvSpPr/>
              <p:nvPr/>
            </p:nvSpPr>
            <p:spPr>
              <a:xfrm flipH="1">
                <a:off x="7740496" y="4181710"/>
                <a:ext cx="85020" cy="95641"/>
              </a:xfrm>
              <a:custGeom>
                <a:avLst/>
                <a:gdLst/>
                <a:ahLst/>
                <a:cxnLst/>
                <a:rect l="l" t="t" r="r" b="b"/>
                <a:pathLst>
                  <a:path w="10886" h="12246" extrusionOk="0">
                    <a:moveTo>
                      <a:pt x="1" y="1"/>
                    </a:moveTo>
                    <a:lnTo>
                      <a:pt x="1"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8"/>
              <p:cNvSpPr/>
              <p:nvPr/>
            </p:nvSpPr>
            <p:spPr>
              <a:xfrm flipH="1">
                <a:off x="7825485" y="4181710"/>
                <a:ext cx="95633" cy="95641"/>
              </a:xfrm>
              <a:custGeom>
                <a:avLst/>
                <a:gdLst/>
                <a:ahLst/>
                <a:cxnLst/>
                <a:rect l="l" t="t" r="r" b="b"/>
                <a:pathLst>
                  <a:path w="12245" h="12246" extrusionOk="0">
                    <a:moveTo>
                      <a:pt x="0" y="1"/>
                    </a:moveTo>
                    <a:lnTo>
                      <a:pt x="0" y="12245"/>
                    </a:lnTo>
                    <a:lnTo>
                      <a:pt x="12245" y="1224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8"/>
              <p:cNvSpPr/>
              <p:nvPr/>
            </p:nvSpPr>
            <p:spPr>
              <a:xfrm flipH="1">
                <a:off x="7921094" y="4181710"/>
                <a:ext cx="74382" cy="95641"/>
              </a:xfrm>
              <a:custGeom>
                <a:avLst/>
                <a:gdLst/>
                <a:ahLst/>
                <a:cxnLst/>
                <a:rect l="l" t="t" r="r" b="b"/>
                <a:pathLst>
                  <a:path w="9524" h="12246" extrusionOk="0">
                    <a:moveTo>
                      <a:pt x="0" y="1"/>
                    </a:moveTo>
                    <a:lnTo>
                      <a:pt x="0" y="12245"/>
                    </a:lnTo>
                    <a:lnTo>
                      <a:pt x="9523" y="12245"/>
                    </a:lnTo>
                    <a:lnTo>
                      <a:pt x="952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8"/>
              <p:cNvSpPr/>
              <p:nvPr/>
            </p:nvSpPr>
            <p:spPr>
              <a:xfrm flipH="1">
                <a:off x="7995449" y="4181710"/>
                <a:ext cx="85020" cy="95641"/>
              </a:xfrm>
              <a:custGeom>
                <a:avLst/>
                <a:gdLst/>
                <a:ahLst/>
                <a:cxnLst/>
                <a:rect l="l" t="t" r="r" b="b"/>
                <a:pathLst>
                  <a:path w="10886" h="12246" extrusionOk="0">
                    <a:moveTo>
                      <a:pt x="1" y="1"/>
                    </a:moveTo>
                    <a:lnTo>
                      <a:pt x="1"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8"/>
              <p:cNvSpPr/>
              <p:nvPr/>
            </p:nvSpPr>
            <p:spPr>
              <a:xfrm flipH="1">
                <a:off x="8080438" y="4181710"/>
                <a:ext cx="95649" cy="95641"/>
              </a:xfrm>
              <a:custGeom>
                <a:avLst/>
                <a:gdLst/>
                <a:ahLst/>
                <a:cxnLst/>
                <a:rect l="l" t="t" r="r" b="b"/>
                <a:pathLst>
                  <a:path w="12247" h="12246" extrusionOk="0">
                    <a:moveTo>
                      <a:pt x="1" y="1"/>
                    </a:moveTo>
                    <a:lnTo>
                      <a:pt x="1" y="12245"/>
                    </a:lnTo>
                    <a:lnTo>
                      <a:pt x="12247" y="12245"/>
                    </a:lnTo>
                    <a:lnTo>
                      <a:pt x="1224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8"/>
              <p:cNvSpPr/>
              <p:nvPr/>
            </p:nvSpPr>
            <p:spPr>
              <a:xfrm flipH="1">
                <a:off x="8176054" y="4181710"/>
                <a:ext cx="74390" cy="95641"/>
              </a:xfrm>
              <a:custGeom>
                <a:avLst/>
                <a:gdLst/>
                <a:ahLst/>
                <a:cxnLst/>
                <a:rect l="l" t="t" r="r" b="b"/>
                <a:pathLst>
                  <a:path w="9525" h="12246" extrusionOk="0">
                    <a:moveTo>
                      <a:pt x="1" y="1"/>
                    </a:moveTo>
                    <a:lnTo>
                      <a:pt x="1" y="12245"/>
                    </a:lnTo>
                    <a:lnTo>
                      <a:pt x="9525" y="1224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8"/>
              <p:cNvSpPr/>
              <p:nvPr/>
            </p:nvSpPr>
            <p:spPr>
              <a:xfrm flipH="1">
                <a:off x="8250417" y="4181710"/>
                <a:ext cx="85012" cy="95641"/>
              </a:xfrm>
              <a:custGeom>
                <a:avLst/>
                <a:gdLst/>
                <a:ahLst/>
                <a:cxnLst/>
                <a:rect l="l" t="t" r="r" b="b"/>
                <a:pathLst>
                  <a:path w="10885" h="12246" extrusionOk="0">
                    <a:moveTo>
                      <a:pt x="0" y="1"/>
                    </a:moveTo>
                    <a:lnTo>
                      <a:pt x="0"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8"/>
              <p:cNvSpPr/>
              <p:nvPr/>
            </p:nvSpPr>
            <p:spPr>
              <a:xfrm flipH="1">
                <a:off x="8335399" y="4181710"/>
                <a:ext cx="95641" cy="95641"/>
              </a:xfrm>
              <a:custGeom>
                <a:avLst/>
                <a:gdLst/>
                <a:ahLst/>
                <a:cxnLst/>
                <a:rect l="l" t="t" r="r" b="b"/>
                <a:pathLst>
                  <a:path w="12246" h="12246" extrusionOk="0">
                    <a:moveTo>
                      <a:pt x="1" y="1"/>
                    </a:moveTo>
                    <a:lnTo>
                      <a:pt x="1" y="12245"/>
                    </a:lnTo>
                    <a:lnTo>
                      <a:pt x="12245" y="1224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8"/>
              <p:cNvSpPr/>
              <p:nvPr/>
            </p:nvSpPr>
            <p:spPr>
              <a:xfrm flipH="1">
                <a:off x="8431015" y="4181710"/>
                <a:ext cx="74390" cy="95641"/>
              </a:xfrm>
              <a:custGeom>
                <a:avLst/>
                <a:gdLst/>
                <a:ahLst/>
                <a:cxnLst/>
                <a:rect l="l" t="t" r="r" b="b"/>
                <a:pathLst>
                  <a:path w="9525" h="12246" extrusionOk="0">
                    <a:moveTo>
                      <a:pt x="1" y="1"/>
                    </a:moveTo>
                    <a:lnTo>
                      <a:pt x="1" y="12245"/>
                    </a:lnTo>
                    <a:lnTo>
                      <a:pt x="9525" y="1224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8"/>
              <p:cNvSpPr/>
              <p:nvPr/>
            </p:nvSpPr>
            <p:spPr>
              <a:xfrm flipH="1">
                <a:off x="8505377" y="4181710"/>
                <a:ext cx="85012" cy="95641"/>
              </a:xfrm>
              <a:custGeom>
                <a:avLst/>
                <a:gdLst/>
                <a:ahLst/>
                <a:cxnLst/>
                <a:rect l="l" t="t" r="r" b="b"/>
                <a:pathLst>
                  <a:path w="10885" h="12246" extrusionOk="0">
                    <a:moveTo>
                      <a:pt x="0" y="1"/>
                    </a:moveTo>
                    <a:lnTo>
                      <a:pt x="0"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8"/>
              <p:cNvSpPr/>
              <p:nvPr/>
            </p:nvSpPr>
            <p:spPr>
              <a:xfrm flipH="1">
                <a:off x="8590359" y="4181710"/>
                <a:ext cx="95641" cy="95641"/>
              </a:xfrm>
              <a:custGeom>
                <a:avLst/>
                <a:gdLst/>
                <a:ahLst/>
                <a:cxnLst/>
                <a:rect l="l" t="t" r="r" b="b"/>
                <a:pathLst>
                  <a:path w="12246" h="12246" extrusionOk="0">
                    <a:moveTo>
                      <a:pt x="0" y="1"/>
                    </a:moveTo>
                    <a:lnTo>
                      <a:pt x="0" y="12245"/>
                    </a:lnTo>
                    <a:lnTo>
                      <a:pt x="12245" y="1224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8"/>
              <p:cNvSpPr/>
              <p:nvPr/>
            </p:nvSpPr>
            <p:spPr>
              <a:xfrm flipH="1">
                <a:off x="7315559" y="4107344"/>
                <a:ext cx="85020" cy="74390"/>
              </a:xfrm>
              <a:custGeom>
                <a:avLst/>
                <a:gdLst/>
                <a:ahLst/>
                <a:cxnLst/>
                <a:rect l="l" t="t" r="r" b="b"/>
                <a:pathLst>
                  <a:path w="10886" h="9525" extrusionOk="0">
                    <a:moveTo>
                      <a:pt x="1" y="0"/>
                    </a:moveTo>
                    <a:lnTo>
                      <a:pt x="1"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8"/>
              <p:cNvSpPr/>
              <p:nvPr/>
            </p:nvSpPr>
            <p:spPr>
              <a:xfrm flipH="1">
                <a:off x="7400551" y="4107344"/>
                <a:ext cx="85012" cy="74390"/>
              </a:xfrm>
              <a:custGeom>
                <a:avLst/>
                <a:gdLst/>
                <a:ahLst/>
                <a:cxnLst/>
                <a:rect l="l" t="t" r="r" b="b"/>
                <a:pathLst>
                  <a:path w="10885" h="9525" extrusionOk="0">
                    <a:moveTo>
                      <a:pt x="0" y="0"/>
                    </a:moveTo>
                    <a:lnTo>
                      <a:pt x="0"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8"/>
              <p:cNvSpPr/>
              <p:nvPr/>
            </p:nvSpPr>
            <p:spPr>
              <a:xfrm flipH="1">
                <a:off x="7485535" y="4107344"/>
                <a:ext cx="85012" cy="74390"/>
              </a:xfrm>
              <a:custGeom>
                <a:avLst/>
                <a:gdLst/>
                <a:ahLst/>
                <a:cxnLst/>
                <a:rect l="l" t="t" r="r" b="b"/>
                <a:pathLst>
                  <a:path w="10885" h="9525" extrusionOk="0">
                    <a:moveTo>
                      <a:pt x="0" y="0"/>
                    </a:moveTo>
                    <a:lnTo>
                      <a:pt x="0" y="9525"/>
                    </a:lnTo>
                    <a:lnTo>
                      <a:pt x="10884" y="9525"/>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8"/>
              <p:cNvSpPr/>
              <p:nvPr/>
            </p:nvSpPr>
            <p:spPr>
              <a:xfrm flipH="1">
                <a:off x="7570520" y="4107344"/>
                <a:ext cx="85020" cy="74390"/>
              </a:xfrm>
              <a:custGeom>
                <a:avLst/>
                <a:gdLst/>
                <a:ahLst/>
                <a:cxnLst/>
                <a:rect l="l" t="t" r="r" b="b"/>
                <a:pathLst>
                  <a:path w="10886" h="9525" extrusionOk="0">
                    <a:moveTo>
                      <a:pt x="1" y="0"/>
                    </a:moveTo>
                    <a:lnTo>
                      <a:pt x="1"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8"/>
              <p:cNvSpPr/>
              <p:nvPr/>
            </p:nvSpPr>
            <p:spPr>
              <a:xfrm flipH="1">
                <a:off x="7655512" y="4107344"/>
                <a:ext cx="85012" cy="74390"/>
              </a:xfrm>
              <a:custGeom>
                <a:avLst/>
                <a:gdLst/>
                <a:ahLst/>
                <a:cxnLst/>
                <a:rect l="l" t="t" r="r" b="b"/>
                <a:pathLst>
                  <a:path w="10885" h="9525" extrusionOk="0">
                    <a:moveTo>
                      <a:pt x="0" y="0"/>
                    </a:moveTo>
                    <a:lnTo>
                      <a:pt x="0"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8"/>
              <p:cNvSpPr/>
              <p:nvPr/>
            </p:nvSpPr>
            <p:spPr>
              <a:xfrm flipH="1">
                <a:off x="7740496" y="4107344"/>
                <a:ext cx="85020" cy="74390"/>
              </a:xfrm>
              <a:custGeom>
                <a:avLst/>
                <a:gdLst/>
                <a:ahLst/>
                <a:cxnLst/>
                <a:rect l="l" t="t" r="r" b="b"/>
                <a:pathLst>
                  <a:path w="10886" h="9525" extrusionOk="0">
                    <a:moveTo>
                      <a:pt x="1" y="0"/>
                    </a:moveTo>
                    <a:lnTo>
                      <a:pt x="1"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8"/>
              <p:cNvSpPr/>
              <p:nvPr/>
            </p:nvSpPr>
            <p:spPr>
              <a:xfrm flipH="1">
                <a:off x="7825485" y="4107344"/>
                <a:ext cx="95633" cy="74390"/>
              </a:xfrm>
              <a:custGeom>
                <a:avLst/>
                <a:gdLst/>
                <a:ahLst/>
                <a:cxnLst/>
                <a:rect l="l" t="t" r="r" b="b"/>
                <a:pathLst>
                  <a:path w="12245" h="9525" extrusionOk="0">
                    <a:moveTo>
                      <a:pt x="0" y="0"/>
                    </a:moveTo>
                    <a:lnTo>
                      <a:pt x="0" y="9525"/>
                    </a:lnTo>
                    <a:lnTo>
                      <a:pt x="12245" y="952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8"/>
              <p:cNvSpPr/>
              <p:nvPr/>
            </p:nvSpPr>
            <p:spPr>
              <a:xfrm flipH="1">
                <a:off x="7921094" y="4107344"/>
                <a:ext cx="74382" cy="74390"/>
              </a:xfrm>
              <a:custGeom>
                <a:avLst/>
                <a:gdLst/>
                <a:ahLst/>
                <a:cxnLst/>
                <a:rect l="l" t="t" r="r" b="b"/>
                <a:pathLst>
                  <a:path w="9524" h="9525" extrusionOk="0">
                    <a:moveTo>
                      <a:pt x="0" y="0"/>
                    </a:moveTo>
                    <a:lnTo>
                      <a:pt x="0" y="9525"/>
                    </a:lnTo>
                    <a:lnTo>
                      <a:pt x="9523" y="9525"/>
                    </a:lnTo>
                    <a:lnTo>
                      <a:pt x="952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8"/>
              <p:cNvSpPr/>
              <p:nvPr/>
            </p:nvSpPr>
            <p:spPr>
              <a:xfrm flipH="1">
                <a:off x="7995449" y="4107344"/>
                <a:ext cx="85020" cy="74390"/>
              </a:xfrm>
              <a:custGeom>
                <a:avLst/>
                <a:gdLst/>
                <a:ahLst/>
                <a:cxnLst/>
                <a:rect l="l" t="t" r="r" b="b"/>
                <a:pathLst>
                  <a:path w="10886" h="9525" extrusionOk="0">
                    <a:moveTo>
                      <a:pt x="1" y="0"/>
                    </a:moveTo>
                    <a:lnTo>
                      <a:pt x="1"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8"/>
              <p:cNvSpPr/>
              <p:nvPr/>
            </p:nvSpPr>
            <p:spPr>
              <a:xfrm flipH="1">
                <a:off x="8080438" y="4107344"/>
                <a:ext cx="95649" cy="74390"/>
              </a:xfrm>
              <a:custGeom>
                <a:avLst/>
                <a:gdLst/>
                <a:ahLst/>
                <a:cxnLst/>
                <a:rect l="l" t="t" r="r" b="b"/>
                <a:pathLst>
                  <a:path w="12247" h="9525" extrusionOk="0">
                    <a:moveTo>
                      <a:pt x="1" y="0"/>
                    </a:moveTo>
                    <a:lnTo>
                      <a:pt x="1" y="9525"/>
                    </a:lnTo>
                    <a:lnTo>
                      <a:pt x="12247" y="9525"/>
                    </a:lnTo>
                    <a:lnTo>
                      <a:pt x="1224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8"/>
              <p:cNvSpPr/>
              <p:nvPr/>
            </p:nvSpPr>
            <p:spPr>
              <a:xfrm flipH="1">
                <a:off x="8176054" y="4107344"/>
                <a:ext cx="74390" cy="74390"/>
              </a:xfrm>
              <a:custGeom>
                <a:avLst/>
                <a:gdLst/>
                <a:ahLst/>
                <a:cxnLst/>
                <a:rect l="l" t="t" r="r" b="b"/>
                <a:pathLst>
                  <a:path w="9525" h="9525" extrusionOk="0">
                    <a:moveTo>
                      <a:pt x="1" y="0"/>
                    </a:moveTo>
                    <a:lnTo>
                      <a:pt x="1" y="9525"/>
                    </a:lnTo>
                    <a:lnTo>
                      <a:pt x="9525" y="9525"/>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8"/>
              <p:cNvSpPr/>
              <p:nvPr/>
            </p:nvSpPr>
            <p:spPr>
              <a:xfrm flipH="1">
                <a:off x="8250417" y="4107344"/>
                <a:ext cx="85012" cy="74390"/>
              </a:xfrm>
              <a:custGeom>
                <a:avLst/>
                <a:gdLst/>
                <a:ahLst/>
                <a:cxnLst/>
                <a:rect l="l" t="t" r="r" b="b"/>
                <a:pathLst>
                  <a:path w="10885" h="9525" extrusionOk="0">
                    <a:moveTo>
                      <a:pt x="0" y="0"/>
                    </a:moveTo>
                    <a:lnTo>
                      <a:pt x="0"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8"/>
              <p:cNvSpPr/>
              <p:nvPr/>
            </p:nvSpPr>
            <p:spPr>
              <a:xfrm flipH="1">
                <a:off x="8335399" y="4107344"/>
                <a:ext cx="95641" cy="74390"/>
              </a:xfrm>
              <a:custGeom>
                <a:avLst/>
                <a:gdLst/>
                <a:ahLst/>
                <a:cxnLst/>
                <a:rect l="l" t="t" r="r" b="b"/>
                <a:pathLst>
                  <a:path w="12246" h="9525" extrusionOk="0">
                    <a:moveTo>
                      <a:pt x="1" y="0"/>
                    </a:moveTo>
                    <a:lnTo>
                      <a:pt x="1" y="9525"/>
                    </a:lnTo>
                    <a:lnTo>
                      <a:pt x="12245" y="952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8"/>
              <p:cNvSpPr/>
              <p:nvPr/>
            </p:nvSpPr>
            <p:spPr>
              <a:xfrm flipH="1">
                <a:off x="8431015" y="4107344"/>
                <a:ext cx="74390" cy="74390"/>
              </a:xfrm>
              <a:custGeom>
                <a:avLst/>
                <a:gdLst/>
                <a:ahLst/>
                <a:cxnLst/>
                <a:rect l="l" t="t" r="r" b="b"/>
                <a:pathLst>
                  <a:path w="9525" h="9525" extrusionOk="0">
                    <a:moveTo>
                      <a:pt x="1" y="0"/>
                    </a:moveTo>
                    <a:lnTo>
                      <a:pt x="1" y="9525"/>
                    </a:lnTo>
                    <a:lnTo>
                      <a:pt x="9525" y="9525"/>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8"/>
              <p:cNvSpPr/>
              <p:nvPr/>
            </p:nvSpPr>
            <p:spPr>
              <a:xfrm flipH="1">
                <a:off x="8505377" y="4107344"/>
                <a:ext cx="85012" cy="74390"/>
              </a:xfrm>
              <a:custGeom>
                <a:avLst/>
                <a:gdLst/>
                <a:ahLst/>
                <a:cxnLst/>
                <a:rect l="l" t="t" r="r" b="b"/>
                <a:pathLst>
                  <a:path w="10885" h="9525" extrusionOk="0">
                    <a:moveTo>
                      <a:pt x="0" y="0"/>
                    </a:moveTo>
                    <a:lnTo>
                      <a:pt x="0"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8"/>
              <p:cNvSpPr/>
              <p:nvPr/>
            </p:nvSpPr>
            <p:spPr>
              <a:xfrm flipH="1">
                <a:off x="8590359" y="4107344"/>
                <a:ext cx="95641" cy="74390"/>
              </a:xfrm>
              <a:custGeom>
                <a:avLst/>
                <a:gdLst/>
                <a:ahLst/>
                <a:cxnLst/>
                <a:rect l="l" t="t" r="r" b="b"/>
                <a:pathLst>
                  <a:path w="12246" h="9525" extrusionOk="0">
                    <a:moveTo>
                      <a:pt x="0" y="0"/>
                    </a:moveTo>
                    <a:lnTo>
                      <a:pt x="0" y="9525"/>
                    </a:lnTo>
                    <a:lnTo>
                      <a:pt x="12245" y="952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8"/>
              <p:cNvSpPr/>
              <p:nvPr/>
            </p:nvSpPr>
            <p:spPr>
              <a:xfrm flipH="1">
                <a:off x="7315559" y="4022352"/>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8"/>
              <p:cNvSpPr/>
              <p:nvPr/>
            </p:nvSpPr>
            <p:spPr>
              <a:xfrm flipH="1">
                <a:off x="7400551" y="4022352"/>
                <a:ext cx="85012" cy="8502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8"/>
              <p:cNvSpPr/>
              <p:nvPr/>
            </p:nvSpPr>
            <p:spPr>
              <a:xfrm flipH="1">
                <a:off x="7485535" y="4022352"/>
                <a:ext cx="85012" cy="85020"/>
              </a:xfrm>
              <a:custGeom>
                <a:avLst/>
                <a:gdLst/>
                <a:ahLst/>
                <a:cxnLst/>
                <a:rect l="l" t="t" r="r" b="b"/>
                <a:pathLst>
                  <a:path w="10885" h="10886" extrusionOk="0">
                    <a:moveTo>
                      <a:pt x="0" y="1"/>
                    </a:moveTo>
                    <a:lnTo>
                      <a:pt x="0" y="10885"/>
                    </a:lnTo>
                    <a:lnTo>
                      <a:pt x="10884" y="1088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8"/>
              <p:cNvSpPr/>
              <p:nvPr/>
            </p:nvSpPr>
            <p:spPr>
              <a:xfrm flipH="1">
                <a:off x="7570520" y="4022352"/>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8"/>
              <p:cNvSpPr/>
              <p:nvPr/>
            </p:nvSpPr>
            <p:spPr>
              <a:xfrm flipH="1">
                <a:off x="7655512" y="4022352"/>
                <a:ext cx="85012" cy="8502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8"/>
              <p:cNvSpPr/>
              <p:nvPr/>
            </p:nvSpPr>
            <p:spPr>
              <a:xfrm flipH="1">
                <a:off x="7740496" y="4022352"/>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8"/>
              <p:cNvSpPr/>
              <p:nvPr/>
            </p:nvSpPr>
            <p:spPr>
              <a:xfrm flipH="1">
                <a:off x="7825485" y="4022352"/>
                <a:ext cx="95633" cy="85020"/>
              </a:xfrm>
              <a:custGeom>
                <a:avLst/>
                <a:gdLst/>
                <a:ahLst/>
                <a:cxnLst/>
                <a:rect l="l" t="t" r="r" b="b"/>
                <a:pathLst>
                  <a:path w="12245" h="10886" extrusionOk="0">
                    <a:moveTo>
                      <a:pt x="0" y="1"/>
                    </a:moveTo>
                    <a:lnTo>
                      <a:pt x="0"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8"/>
              <p:cNvSpPr/>
              <p:nvPr/>
            </p:nvSpPr>
            <p:spPr>
              <a:xfrm flipH="1">
                <a:off x="7921094" y="4022352"/>
                <a:ext cx="74382" cy="85020"/>
              </a:xfrm>
              <a:custGeom>
                <a:avLst/>
                <a:gdLst/>
                <a:ahLst/>
                <a:cxnLst/>
                <a:rect l="l" t="t" r="r" b="b"/>
                <a:pathLst>
                  <a:path w="9524" h="10886" extrusionOk="0">
                    <a:moveTo>
                      <a:pt x="0" y="1"/>
                    </a:moveTo>
                    <a:lnTo>
                      <a:pt x="0" y="10885"/>
                    </a:lnTo>
                    <a:lnTo>
                      <a:pt x="9523" y="10885"/>
                    </a:lnTo>
                    <a:lnTo>
                      <a:pt x="952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8"/>
              <p:cNvSpPr/>
              <p:nvPr/>
            </p:nvSpPr>
            <p:spPr>
              <a:xfrm flipH="1">
                <a:off x="7995449" y="4022352"/>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8"/>
              <p:cNvSpPr/>
              <p:nvPr/>
            </p:nvSpPr>
            <p:spPr>
              <a:xfrm flipH="1">
                <a:off x="8080438" y="4022352"/>
                <a:ext cx="95649" cy="85020"/>
              </a:xfrm>
              <a:custGeom>
                <a:avLst/>
                <a:gdLst/>
                <a:ahLst/>
                <a:cxnLst/>
                <a:rect l="l" t="t" r="r" b="b"/>
                <a:pathLst>
                  <a:path w="12247" h="10886" extrusionOk="0">
                    <a:moveTo>
                      <a:pt x="1" y="1"/>
                    </a:moveTo>
                    <a:lnTo>
                      <a:pt x="1" y="10885"/>
                    </a:lnTo>
                    <a:lnTo>
                      <a:pt x="12247" y="10885"/>
                    </a:lnTo>
                    <a:lnTo>
                      <a:pt x="1224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8"/>
              <p:cNvSpPr/>
              <p:nvPr/>
            </p:nvSpPr>
            <p:spPr>
              <a:xfrm flipH="1">
                <a:off x="8176054" y="4022352"/>
                <a:ext cx="74390" cy="85020"/>
              </a:xfrm>
              <a:custGeom>
                <a:avLst/>
                <a:gdLst/>
                <a:ahLst/>
                <a:cxnLst/>
                <a:rect l="l" t="t" r="r" b="b"/>
                <a:pathLst>
                  <a:path w="9525" h="10886" extrusionOk="0">
                    <a:moveTo>
                      <a:pt x="1" y="1"/>
                    </a:moveTo>
                    <a:lnTo>
                      <a:pt x="1" y="10885"/>
                    </a:lnTo>
                    <a:lnTo>
                      <a:pt x="9525" y="1088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8"/>
              <p:cNvSpPr/>
              <p:nvPr/>
            </p:nvSpPr>
            <p:spPr>
              <a:xfrm flipH="1">
                <a:off x="8250417" y="4022352"/>
                <a:ext cx="85012" cy="8502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8"/>
              <p:cNvSpPr/>
              <p:nvPr/>
            </p:nvSpPr>
            <p:spPr>
              <a:xfrm flipH="1">
                <a:off x="8335399" y="4022352"/>
                <a:ext cx="95641" cy="85020"/>
              </a:xfrm>
              <a:custGeom>
                <a:avLst/>
                <a:gdLst/>
                <a:ahLst/>
                <a:cxnLst/>
                <a:rect l="l" t="t" r="r" b="b"/>
                <a:pathLst>
                  <a:path w="12246" h="10886" extrusionOk="0">
                    <a:moveTo>
                      <a:pt x="1" y="1"/>
                    </a:moveTo>
                    <a:lnTo>
                      <a:pt x="1"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8"/>
              <p:cNvSpPr/>
              <p:nvPr/>
            </p:nvSpPr>
            <p:spPr>
              <a:xfrm flipH="1">
                <a:off x="8431015" y="4022352"/>
                <a:ext cx="74390" cy="85020"/>
              </a:xfrm>
              <a:custGeom>
                <a:avLst/>
                <a:gdLst/>
                <a:ahLst/>
                <a:cxnLst/>
                <a:rect l="l" t="t" r="r" b="b"/>
                <a:pathLst>
                  <a:path w="9525" h="10886" extrusionOk="0">
                    <a:moveTo>
                      <a:pt x="1" y="1"/>
                    </a:moveTo>
                    <a:lnTo>
                      <a:pt x="1" y="10885"/>
                    </a:lnTo>
                    <a:lnTo>
                      <a:pt x="9525" y="1088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8"/>
              <p:cNvSpPr/>
              <p:nvPr/>
            </p:nvSpPr>
            <p:spPr>
              <a:xfrm flipH="1">
                <a:off x="8505377" y="4022352"/>
                <a:ext cx="85012" cy="8502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8"/>
              <p:cNvSpPr/>
              <p:nvPr/>
            </p:nvSpPr>
            <p:spPr>
              <a:xfrm flipH="1">
                <a:off x="8590359" y="4022352"/>
                <a:ext cx="95641" cy="85020"/>
              </a:xfrm>
              <a:custGeom>
                <a:avLst/>
                <a:gdLst/>
                <a:ahLst/>
                <a:cxnLst/>
                <a:rect l="l" t="t" r="r" b="b"/>
                <a:pathLst>
                  <a:path w="12246" h="10886" extrusionOk="0">
                    <a:moveTo>
                      <a:pt x="0" y="1"/>
                    </a:moveTo>
                    <a:lnTo>
                      <a:pt x="0"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8"/>
              <p:cNvSpPr/>
              <p:nvPr/>
            </p:nvSpPr>
            <p:spPr>
              <a:xfrm flipH="1">
                <a:off x="7315559" y="3926748"/>
                <a:ext cx="85020" cy="95633"/>
              </a:xfrm>
              <a:custGeom>
                <a:avLst/>
                <a:gdLst/>
                <a:ahLst/>
                <a:cxnLst/>
                <a:rect l="l" t="t" r="r" b="b"/>
                <a:pathLst>
                  <a:path w="10886" h="12245" extrusionOk="0">
                    <a:moveTo>
                      <a:pt x="1" y="0"/>
                    </a:moveTo>
                    <a:lnTo>
                      <a:pt x="1"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8"/>
              <p:cNvSpPr/>
              <p:nvPr/>
            </p:nvSpPr>
            <p:spPr>
              <a:xfrm flipH="1">
                <a:off x="7400551" y="3926748"/>
                <a:ext cx="85012" cy="95633"/>
              </a:xfrm>
              <a:custGeom>
                <a:avLst/>
                <a:gdLst/>
                <a:ahLst/>
                <a:cxnLst/>
                <a:rect l="l" t="t" r="r" b="b"/>
                <a:pathLst>
                  <a:path w="10885" h="12245" extrusionOk="0">
                    <a:moveTo>
                      <a:pt x="0" y="0"/>
                    </a:moveTo>
                    <a:lnTo>
                      <a:pt x="0"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8"/>
              <p:cNvSpPr/>
              <p:nvPr/>
            </p:nvSpPr>
            <p:spPr>
              <a:xfrm flipH="1">
                <a:off x="7485535" y="3926748"/>
                <a:ext cx="85012" cy="95633"/>
              </a:xfrm>
              <a:custGeom>
                <a:avLst/>
                <a:gdLst/>
                <a:ahLst/>
                <a:cxnLst/>
                <a:rect l="l" t="t" r="r" b="b"/>
                <a:pathLst>
                  <a:path w="10885" h="12245" extrusionOk="0">
                    <a:moveTo>
                      <a:pt x="0" y="0"/>
                    </a:moveTo>
                    <a:lnTo>
                      <a:pt x="0" y="12245"/>
                    </a:lnTo>
                    <a:lnTo>
                      <a:pt x="10884" y="12245"/>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8"/>
              <p:cNvSpPr/>
              <p:nvPr/>
            </p:nvSpPr>
            <p:spPr>
              <a:xfrm flipH="1">
                <a:off x="7570520" y="3926748"/>
                <a:ext cx="85020" cy="95633"/>
              </a:xfrm>
              <a:custGeom>
                <a:avLst/>
                <a:gdLst/>
                <a:ahLst/>
                <a:cxnLst/>
                <a:rect l="l" t="t" r="r" b="b"/>
                <a:pathLst>
                  <a:path w="10886" h="12245" extrusionOk="0">
                    <a:moveTo>
                      <a:pt x="1" y="0"/>
                    </a:moveTo>
                    <a:lnTo>
                      <a:pt x="1"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8"/>
              <p:cNvSpPr/>
              <p:nvPr/>
            </p:nvSpPr>
            <p:spPr>
              <a:xfrm flipH="1">
                <a:off x="7655512" y="3926748"/>
                <a:ext cx="85012" cy="95633"/>
              </a:xfrm>
              <a:custGeom>
                <a:avLst/>
                <a:gdLst/>
                <a:ahLst/>
                <a:cxnLst/>
                <a:rect l="l" t="t" r="r" b="b"/>
                <a:pathLst>
                  <a:path w="10885" h="12245" extrusionOk="0">
                    <a:moveTo>
                      <a:pt x="0" y="0"/>
                    </a:moveTo>
                    <a:lnTo>
                      <a:pt x="0"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8"/>
              <p:cNvSpPr/>
              <p:nvPr/>
            </p:nvSpPr>
            <p:spPr>
              <a:xfrm flipH="1">
                <a:off x="7740496" y="3926748"/>
                <a:ext cx="85020" cy="95633"/>
              </a:xfrm>
              <a:custGeom>
                <a:avLst/>
                <a:gdLst/>
                <a:ahLst/>
                <a:cxnLst/>
                <a:rect l="l" t="t" r="r" b="b"/>
                <a:pathLst>
                  <a:path w="10886" h="12245" extrusionOk="0">
                    <a:moveTo>
                      <a:pt x="1" y="0"/>
                    </a:moveTo>
                    <a:lnTo>
                      <a:pt x="1"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8"/>
              <p:cNvSpPr/>
              <p:nvPr/>
            </p:nvSpPr>
            <p:spPr>
              <a:xfrm flipH="1">
                <a:off x="7825485" y="3926748"/>
                <a:ext cx="95633" cy="95633"/>
              </a:xfrm>
              <a:custGeom>
                <a:avLst/>
                <a:gdLst/>
                <a:ahLst/>
                <a:cxnLst/>
                <a:rect l="l" t="t" r="r" b="b"/>
                <a:pathLst>
                  <a:path w="12245" h="12245" extrusionOk="0">
                    <a:moveTo>
                      <a:pt x="0" y="0"/>
                    </a:moveTo>
                    <a:lnTo>
                      <a:pt x="0" y="12245"/>
                    </a:lnTo>
                    <a:lnTo>
                      <a:pt x="12245" y="1224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8"/>
              <p:cNvSpPr/>
              <p:nvPr/>
            </p:nvSpPr>
            <p:spPr>
              <a:xfrm flipH="1">
                <a:off x="7921094" y="3926748"/>
                <a:ext cx="74382" cy="95633"/>
              </a:xfrm>
              <a:custGeom>
                <a:avLst/>
                <a:gdLst/>
                <a:ahLst/>
                <a:cxnLst/>
                <a:rect l="l" t="t" r="r" b="b"/>
                <a:pathLst>
                  <a:path w="9524" h="12245" extrusionOk="0">
                    <a:moveTo>
                      <a:pt x="0" y="0"/>
                    </a:moveTo>
                    <a:lnTo>
                      <a:pt x="0" y="12245"/>
                    </a:lnTo>
                    <a:lnTo>
                      <a:pt x="9523" y="12245"/>
                    </a:lnTo>
                    <a:lnTo>
                      <a:pt x="952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8"/>
              <p:cNvSpPr/>
              <p:nvPr/>
            </p:nvSpPr>
            <p:spPr>
              <a:xfrm flipH="1">
                <a:off x="7995449" y="3926748"/>
                <a:ext cx="85020" cy="95633"/>
              </a:xfrm>
              <a:custGeom>
                <a:avLst/>
                <a:gdLst/>
                <a:ahLst/>
                <a:cxnLst/>
                <a:rect l="l" t="t" r="r" b="b"/>
                <a:pathLst>
                  <a:path w="10886" h="12245" extrusionOk="0">
                    <a:moveTo>
                      <a:pt x="1" y="0"/>
                    </a:moveTo>
                    <a:lnTo>
                      <a:pt x="1"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8"/>
              <p:cNvSpPr/>
              <p:nvPr/>
            </p:nvSpPr>
            <p:spPr>
              <a:xfrm flipH="1">
                <a:off x="8080438" y="3926748"/>
                <a:ext cx="95649" cy="95633"/>
              </a:xfrm>
              <a:custGeom>
                <a:avLst/>
                <a:gdLst/>
                <a:ahLst/>
                <a:cxnLst/>
                <a:rect l="l" t="t" r="r" b="b"/>
                <a:pathLst>
                  <a:path w="12247" h="12245" extrusionOk="0">
                    <a:moveTo>
                      <a:pt x="1" y="0"/>
                    </a:moveTo>
                    <a:lnTo>
                      <a:pt x="1" y="12245"/>
                    </a:lnTo>
                    <a:lnTo>
                      <a:pt x="12247" y="12245"/>
                    </a:lnTo>
                    <a:lnTo>
                      <a:pt x="1224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8"/>
              <p:cNvSpPr/>
              <p:nvPr/>
            </p:nvSpPr>
            <p:spPr>
              <a:xfrm flipH="1">
                <a:off x="8176054" y="3926748"/>
                <a:ext cx="74390" cy="95633"/>
              </a:xfrm>
              <a:custGeom>
                <a:avLst/>
                <a:gdLst/>
                <a:ahLst/>
                <a:cxnLst/>
                <a:rect l="l" t="t" r="r" b="b"/>
                <a:pathLst>
                  <a:path w="9525" h="12245" extrusionOk="0">
                    <a:moveTo>
                      <a:pt x="1" y="0"/>
                    </a:moveTo>
                    <a:lnTo>
                      <a:pt x="1" y="12245"/>
                    </a:lnTo>
                    <a:lnTo>
                      <a:pt x="9525" y="12245"/>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8"/>
              <p:cNvSpPr/>
              <p:nvPr/>
            </p:nvSpPr>
            <p:spPr>
              <a:xfrm flipH="1">
                <a:off x="8250417" y="3926748"/>
                <a:ext cx="85012" cy="95633"/>
              </a:xfrm>
              <a:custGeom>
                <a:avLst/>
                <a:gdLst/>
                <a:ahLst/>
                <a:cxnLst/>
                <a:rect l="l" t="t" r="r" b="b"/>
                <a:pathLst>
                  <a:path w="10885" h="12245" extrusionOk="0">
                    <a:moveTo>
                      <a:pt x="0" y="0"/>
                    </a:moveTo>
                    <a:lnTo>
                      <a:pt x="0"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8"/>
              <p:cNvSpPr/>
              <p:nvPr/>
            </p:nvSpPr>
            <p:spPr>
              <a:xfrm flipH="1">
                <a:off x="8335399" y="3926748"/>
                <a:ext cx="95641" cy="95633"/>
              </a:xfrm>
              <a:custGeom>
                <a:avLst/>
                <a:gdLst/>
                <a:ahLst/>
                <a:cxnLst/>
                <a:rect l="l" t="t" r="r" b="b"/>
                <a:pathLst>
                  <a:path w="12246" h="12245" extrusionOk="0">
                    <a:moveTo>
                      <a:pt x="1" y="0"/>
                    </a:moveTo>
                    <a:lnTo>
                      <a:pt x="1" y="12245"/>
                    </a:lnTo>
                    <a:lnTo>
                      <a:pt x="12245" y="1224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8"/>
              <p:cNvSpPr/>
              <p:nvPr/>
            </p:nvSpPr>
            <p:spPr>
              <a:xfrm flipH="1">
                <a:off x="8431015" y="3926748"/>
                <a:ext cx="74390" cy="95633"/>
              </a:xfrm>
              <a:custGeom>
                <a:avLst/>
                <a:gdLst/>
                <a:ahLst/>
                <a:cxnLst/>
                <a:rect l="l" t="t" r="r" b="b"/>
                <a:pathLst>
                  <a:path w="9525" h="12245" extrusionOk="0">
                    <a:moveTo>
                      <a:pt x="1" y="0"/>
                    </a:moveTo>
                    <a:lnTo>
                      <a:pt x="1" y="12245"/>
                    </a:lnTo>
                    <a:lnTo>
                      <a:pt x="9525" y="12245"/>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8"/>
              <p:cNvSpPr/>
              <p:nvPr/>
            </p:nvSpPr>
            <p:spPr>
              <a:xfrm flipH="1">
                <a:off x="8505377" y="3926748"/>
                <a:ext cx="85012" cy="95633"/>
              </a:xfrm>
              <a:custGeom>
                <a:avLst/>
                <a:gdLst/>
                <a:ahLst/>
                <a:cxnLst/>
                <a:rect l="l" t="t" r="r" b="b"/>
                <a:pathLst>
                  <a:path w="10885" h="12245" extrusionOk="0">
                    <a:moveTo>
                      <a:pt x="0" y="0"/>
                    </a:moveTo>
                    <a:lnTo>
                      <a:pt x="0"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8"/>
              <p:cNvSpPr/>
              <p:nvPr/>
            </p:nvSpPr>
            <p:spPr>
              <a:xfrm flipH="1">
                <a:off x="8590359" y="3926748"/>
                <a:ext cx="95641" cy="95633"/>
              </a:xfrm>
              <a:custGeom>
                <a:avLst/>
                <a:gdLst/>
                <a:ahLst/>
                <a:cxnLst/>
                <a:rect l="l" t="t" r="r" b="b"/>
                <a:pathLst>
                  <a:path w="12246" h="12245" extrusionOk="0">
                    <a:moveTo>
                      <a:pt x="0" y="0"/>
                    </a:moveTo>
                    <a:lnTo>
                      <a:pt x="0" y="12245"/>
                    </a:lnTo>
                    <a:lnTo>
                      <a:pt x="12245" y="1224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8"/>
              <p:cNvSpPr/>
              <p:nvPr/>
            </p:nvSpPr>
            <p:spPr>
              <a:xfrm flipH="1">
                <a:off x="7315559" y="3852383"/>
                <a:ext cx="85020" cy="74390"/>
              </a:xfrm>
              <a:custGeom>
                <a:avLst/>
                <a:gdLst/>
                <a:ahLst/>
                <a:cxnLst/>
                <a:rect l="l" t="t" r="r" b="b"/>
                <a:pathLst>
                  <a:path w="10886" h="9525" extrusionOk="0">
                    <a:moveTo>
                      <a:pt x="1" y="0"/>
                    </a:moveTo>
                    <a:lnTo>
                      <a:pt x="1"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8"/>
              <p:cNvSpPr/>
              <p:nvPr/>
            </p:nvSpPr>
            <p:spPr>
              <a:xfrm flipH="1">
                <a:off x="7400551" y="3852383"/>
                <a:ext cx="85012" cy="74390"/>
              </a:xfrm>
              <a:custGeom>
                <a:avLst/>
                <a:gdLst/>
                <a:ahLst/>
                <a:cxnLst/>
                <a:rect l="l" t="t" r="r" b="b"/>
                <a:pathLst>
                  <a:path w="10885" h="9525" extrusionOk="0">
                    <a:moveTo>
                      <a:pt x="0" y="0"/>
                    </a:moveTo>
                    <a:lnTo>
                      <a:pt x="0"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8"/>
              <p:cNvSpPr/>
              <p:nvPr/>
            </p:nvSpPr>
            <p:spPr>
              <a:xfrm flipH="1">
                <a:off x="7485535" y="3852383"/>
                <a:ext cx="85012" cy="74390"/>
              </a:xfrm>
              <a:custGeom>
                <a:avLst/>
                <a:gdLst/>
                <a:ahLst/>
                <a:cxnLst/>
                <a:rect l="l" t="t" r="r" b="b"/>
                <a:pathLst>
                  <a:path w="10885" h="9525" extrusionOk="0">
                    <a:moveTo>
                      <a:pt x="0" y="0"/>
                    </a:moveTo>
                    <a:lnTo>
                      <a:pt x="0" y="9524"/>
                    </a:lnTo>
                    <a:lnTo>
                      <a:pt x="10884" y="9524"/>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8"/>
              <p:cNvSpPr/>
              <p:nvPr/>
            </p:nvSpPr>
            <p:spPr>
              <a:xfrm flipH="1">
                <a:off x="7570520" y="3852383"/>
                <a:ext cx="85020" cy="74390"/>
              </a:xfrm>
              <a:custGeom>
                <a:avLst/>
                <a:gdLst/>
                <a:ahLst/>
                <a:cxnLst/>
                <a:rect l="l" t="t" r="r" b="b"/>
                <a:pathLst>
                  <a:path w="10886" h="9525" extrusionOk="0">
                    <a:moveTo>
                      <a:pt x="1" y="0"/>
                    </a:moveTo>
                    <a:lnTo>
                      <a:pt x="1"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8"/>
              <p:cNvSpPr/>
              <p:nvPr/>
            </p:nvSpPr>
            <p:spPr>
              <a:xfrm flipH="1">
                <a:off x="7655512" y="3852383"/>
                <a:ext cx="85012" cy="74390"/>
              </a:xfrm>
              <a:custGeom>
                <a:avLst/>
                <a:gdLst/>
                <a:ahLst/>
                <a:cxnLst/>
                <a:rect l="l" t="t" r="r" b="b"/>
                <a:pathLst>
                  <a:path w="10885" h="9525" extrusionOk="0">
                    <a:moveTo>
                      <a:pt x="0" y="0"/>
                    </a:moveTo>
                    <a:lnTo>
                      <a:pt x="0"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8"/>
              <p:cNvSpPr/>
              <p:nvPr/>
            </p:nvSpPr>
            <p:spPr>
              <a:xfrm flipH="1">
                <a:off x="7740496" y="3852383"/>
                <a:ext cx="85020" cy="74390"/>
              </a:xfrm>
              <a:custGeom>
                <a:avLst/>
                <a:gdLst/>
                <a:ahLst/>
                <a:cxnLst/>
                <a:rect l="l" t="t" r="r" b="b"/>
                <a:pathLst>
                  <a:path w="10886" h="9525" extrusionOk="0">
                    <a:moveTo>
                      <a:pt x="1" y="0"/>
                    </a:moveTo>
                    <a:lnTo>
                      <a:pt x="1"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8"/>
              <p:cNvSpPr/>
              <p:nvPr/>
            </p:nvSpPr>
            <p:spPr>
              <a:xfrm flipH="1">
                <a:off x="7825485" y="3852383"/>
                <a:ext cx="95633" cy="74390"/>
              </a:xfrm>
              <a:custGeom>
                <a:avLst/>
                <a:gdLst/>
                <a:ahLst/>
                <a:cxnLst/>
                <a:rect l="l" t="t" r="r" b="b"/>
                <a:pathLst>
                  <a:path w="12245" h="9525" extrusionOk="0">
                    <a:moveTo>
                      <a:pt x="0" y="0"/>
                    </a:moveTo>
                    <a:lnTo>
                      <a:pt x="0" y="9524"/>
                    </a:lnTo>
                    <a:lnTo>
                      <a:pt x="12245" y="9524"/>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8"/>
              <p:cNvSpPr/>
              <p:nvPr/>
            </p:nvSpPr>
            <p:spPr>
              <a:xfrm flipH="1">
                <a:off x="7921094" y="3852383"/>
                <a:ext cx="74382" cy="74390"/>
              </a:xfrm>
              <a:custGeom>
                <a:avLst/>
                <a:gdLst/>
                <a:ahLst/>
                <a:cxnLst/>
                <a:rect l="l" t="t" r="r" b="b"/>
                <a:pathLst>
                  <a:path w="9524" h="9525" extrusionOk="0">
                    <a:moveTo>
                      <a:pt x="0" y="0"/>
                    </a:moveTo>
                    <a:lnTo>
                      <a:pt x="0" y="9524"/>
                    </a:lnTo>
                    <a:lnTo>
                      <a:pt x="9523" y="9524"/>
                    </a:lnTo>
                    <a:lnTo>
                      <a:pt x="952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8"/>
              <p:cNvSpPr/>
              <p:nvPr/>
            </p:nvSpPr>
            <p:spPr>
              <a:xfrm flipH="1">
                <a:off x="7995449" y="3852383"/>
                <a:ext cx="85020" cy="74390"/>
              </a:xfrm>
              <a:custGeom>
                <a:avLst/>
                <a:gdLst/>
                <a:ahLst/>
                <a:cxnLst/>
                <a:rect l="l" t="t" r="r" b="b"/>
                <a:pathLst>
                  <a:path w="10886" h="9525" extrusionOk="0">
                    <a:moveTo>
                      <a:pt x="1" y="0"/>
                    </a:moveTo>
                    <a:lnTo>
                      <a:pt x="1"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8"/>
              <p:cNvSpPr/>
              <p:nvPr/>
            </p:nvSpPr>
            <p:spPr>
              <a:xfrm flipH="1">
                <a:off x="8080438" y="3852383"/>
                <a:ext cx="95649" cy="74390"/>
              </a:xfrm>
              <a:custGeom>
                <a:avLst/>
                <a:gdLst/>
                <a:ahLst/>
                <a:cxnLst/>
                <a:rect l="l" t="t" r="r" b="b"/>
                <a:pathLst>
                  <a:path w="12247" h="9525" extrusionOk="0">
                    <a:moveTo>
                      <a:pt x="1" y="0"/>
                    </a:moveTo>
                    <a:lnTo>
                      <a:pt x="1" y="9524"/>
                    </a:lnTo>
                    <a:lnTo>
                      <a:pt x="12247" y="9524"/>
                    </a:lnTo>
                    <a:lnTo>
                      <a:pt x="1224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8"/>
              <p:cNvSpPr/>
              <p:nvPr/>
            </p:nvSpPr>
            <p:spPr>
              <a:xfrm flipH="1">
                <a:off x="8176054" y="3852383"/>
                <a:ext cx="74390" cy="74390"/>
              </a:xfrm>
              <a:custGeom>
                <a:avLst/>
                <a:gdLst/>
                <a:ahLst/>
                <a:cxnLst/>
                <a:rect l="l" t="t" r="r" b="b"/>
                <a:pathLst>
                  <a:path w="9525" h="9525" extrusionOk="0">
                    <a:moveTo>
                      <a:pt x="1" y="0"/>
                    </a:moveTo>
                    <a:lnTo>
                      <a:pt x="1" y="9524"/>
                    </a:lnTo>
                    <a:lnTo>
                      <a:pt x="9525" y="9524"/>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8"/>
              <p:cNvSpPr/>
              <p:nvPr/>
            </p:nvSpPr>
            <p:spPr>
              <a:xfrm flipH="1">
                <a:off x="8250417" y="3852383"/>
                <a:ext cx="85012" cy="74390"/>
              </a:xfrm>
              <a:custGeom>
                <a:avLst/>
                <a:gdLst/>
                <a:ahLst/>
                <a:cxnLst/>
                <a:rect l="l" t="t" r="r" b="b"/>
                <a:pathLst>
                  <a:path w="10885" h="9525" extrusionOk="0">
                    <a:moveTo>
                      <a:pt x="0" y="0"/>
                    </a:moveTo>
                    <a:lnTo>
                      <a:pt x="0"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8"/>
              <p:cNvSpPr/>
              <p:nvPr/>
            </p:nvSpPr>
            <p:spPr>
              <a:xfrm flipH="1">
                <a:off x="8335399" y="3852383"/>
                <a:ext cx="95641" cy="74390"/>
              </a:xfrm>
              <a:custGeom>
                <a:avLst/>
                <a:gdLst/>
                <a:ahLst/>
                <a:cxnLst/>
                <a:rect l="l" t="t" r="r" b="b"/>
                <a:pathLst>
                  <a:path w="12246" h="9525" extrusionOk="0">
                    <a:moveTo>
                      <a:pt x="1" y="0"/>
                    </a:moveTo>
                    <a:lnTo>
                      <a:pt x="1" y="9524"/>
                    </a:lnTo>
                    <a:lnTo>
                      <a:pt x="12245" y="9524"/>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8"/>
              <p:cNvSpPr/>
              <p:nvPr/>
            </p:nvSpPr>
            <p:spPr>
              <a:xfrm flipH="1">
                <a:off x="8431015" y="3852383"/>
                <a:ext cx="74390" cy="74390"/>
              </a:xfrm>
              <a:custGeom>
                <a:avLst/>
                <a:gdLst/>
                <a:ahLst/>
                <a:cxnLst/>
                <a:rect l="l" t="t" r="r" b="b"/>
                <a:pathLst>
                  <a:path w="9525" h="9525" extrusionOk="0">
                    <a:moveTo>
                      <a:pt x="1" y="0"/>
                    </a:moveTo>
                    <a:lnTo>
                      <a:pt x="1" y="9524"/>
                    </a:lnTo>
                    <a:lnTo>
                      <a:pt x="9525" y="9524"/>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8"/>
              <p:cNvSpPr/>
              <p:nvPr/>
            </p:nvSpPr>
            <p:spPr>
              <a:xfrm flipH="1">
                <a:off x="8505377" y="3852383"/>
                <a:ext cx="85012" cy="74390"/>
              </a:xfrm>
              <a:custGeom>
                <a:avLst/>
                <a:gdLst/>
                <a:ahLst/>
                <a:cxnLst/>
                <a:rect l="l" t="t" r="r" b="b"/>
                <a:pathLst>
                  <a:path w="10885" h="9525" extrusionOk="0">
                    <a:moveTo>
                      <a:pt x="0" y="0"/>
                    </a:moveTo>
                    <a:lnTo>
                      <a:pt x="0"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8"/>
              <p:cNvSpPr/>
              <p:nvPr/>
            </p:nvSpPr>
            <p:spPr>
              <a:xfrm flipH="1">
                <a:off x="8590359" y="3852383"/>
                <a:ext cx="95641" cy="74390"/>
              </a:xfrm>
              <a:custGeom>
                <a:avLst/>
                <a:gdLst/>
                <a:ahLst/>
                <a:cxnLst/>
                <a:rect l="l" t="t" r="r" b="b"/>
                <a:pathLst>
                  <a:path w="12246" h="9525" extrusionOk="0">
                    <a:moveTo>
                      <a:pt x="0" y="0"/>
                    </a:moveTo>
                    <a:lnTo>
                      <a:pt x="0" y="9524"/>
                    </a:lnTo>
                    <a:lnTo>
                      <a:pt x="12245" y="9524"/>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8"/>
              <p:cNvSpPr/>
              <p:nvPr/>
            </p:nvSpPr>
            <p:spPr>
              <a:xfrm flipH="1">
                <a:off x="7230575" y="4192329"/>
                <a:ext cx="85012" cy="8502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8"/>
              <p:cNvSpPr/>
              <p:nvPr/>
            </p:nvSpPr>
            <p:spPr>
              <a:xfrm flipH="1">
                <a:off x="7230575" y="4117963"/>
                <a:ext cx="85012" cy="74390"/>
              </a:xfrm>
              <a:custGeom>
                <a:avLst/>
                <a:gdLst/>
                <a:ahLst/>
                <a:cxnLst/>
                <a:rect l="l" t="t" r="r" b="b"/>
                <a:pathLst>
                  <a:path w="10885" h="9525" extrusionOk="0">
                    <a:moveTo>
                      <a:pt x="0" y="1"/>
                    </a:moveTo>
                    <a:lnTo>
                      <a:pt x="0" y="9525"/>
                    </a:lnTo>
                    <a:lnTo>
                      <a:pt x="10885" y="952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8"/>
              <p:cNvSpPr/>
              <p:nvPr/>
            </p:nvSpPr>
            <p:spPr>
              <a:xfrm flipH="1">
                <a:off x="7230575" y="4022352"/>
                <a:ext cx="85012" cy="95641"/>
              </a:xfrm>
              <a:custGeom>
                <a:avLst/>
                <a:gdLst/>
                <a:ahLst/>
                <a:cxnLst/>
                <a:rect l="l" t="t" r="r" b="b"/>
                <a:pathLst>
                  <a:path w="10885" h="12246" extrusionOk="0">
                    <a:moveTo>
                      <a:pt x="0" y="1"/>
                    </a:moveTo>
                    <a:lnTo>
                      <a:pt x="0" y="12246"/>
                    </a:lnTo>
                    <a:lnTo>
                      <a:pt x="10885" y="12246"/>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8"/>
              <p:cNvSpPr/>
              <p:nvPr/>
            </p:nvSpPr>
            <p:spPr>
              <a:xfrm flipH="1">
                <a:off x="7230575" y="3937368"/>
                <a:ext cx="85012" cy="85012"/>
              </a:xfrm>
              <a:custGeom>
                <a:avLst/>
                <a:gdLst/>
                <a:ahLst/>
                <a:cxnLst/>
                <a:rect l="l" t="t" r="r" b="b"/>
                <a:pathLst>
                  <a:path w="10885" h="10885"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8"/>
              <p:cNvSpPr/>
              <p:nvPr/>
            </p:nvSpPr>
            <p:spPr>
              <a:xfrm flipH="1">
                <a:off x="7230575" y="3863002"/>
                <a:ext cx="85012" cy="74390"/>
              </a:xfrm>
              <a:custGeom>
                <a:avLst/>
                <a:gdLst/>
                <a:ahLst/>
                <a:cxnLst/>
                <a:rect l="l" t="t" r="r" b="b"/>
                <a:pathLst>
                  <a:path w="10885" h="9525" extrusionOk="0">
                    <a:moveTo>
                      <a:pt x="0" y="0"/>
                    </a:moveTo>
                    <a:lnTo>
                      <a:pt x="0"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8"/>
              <p:cNvSpPr/>
              <p:nvPr/>
            </p:nvSpPr>
            <p:spPr>
              <a:xfrm flipH="1">
                <a:off x="7400551" y="3767391"/>
                <a:ext cx="85012" cy="8502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8"/>
              <p:cNvSpPr/>
              <p:nvPr/>
            </p:nvSpPr>
            <p:spPr>
              <a:xfrm flipH="1">
                <a:off x="7485535" y="3767391"/>
                <a:ext cx="85012" cy="85020"/>
              </a:xfrm>
              <a:custGeom>
                <a:avLst/>
                <a:gdLst/>
                <a:ahLst/>
                <a:cxnLst/>
                <a:rect l="l" t="t" r="r" b="b"/>
                <a:pathLst>
                  <a:path w="10885" h="10886" extrusionOk="0">
                    <a:moveTo>
                      <a:pt x="0" y="1"/>
                    </a:moveTo>
                    <a:lnTo>
                      <a:pt x="0" y="10885"/>
                    </a:lnTo>
                    <a:lnTo>
                      <a:pt x="10884" y="1088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8"/>
              <p:cNvSpPr/>
              <p:nvPr/>
            </p:nvSpPr>
            <p:spPr>
              <a:xfrm flipH="1">
                <a:off x="7570520" y="3767391"/>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8"/>
              <p:cNvSpPr/>
              <p:nvPr/>
            </p:nvSpPr>
            <p:spPr>
              <a:xfrm flipH="1">
                <a:off x="7740496" y="3767391"/>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8"/>
              <p:cNvSpPr/>
              <p:nvPr/>
            </p:nvSpPr>
            <p:spPr>
              <a:xfrm flipH="1">
                <a:off x="7825485" y="3767391"/>
                <a:ext cx="95633" cy="85020"/>
              </a:xfrm>
              <a:custGeom>
                <a:avLst/>
                <a:gdLst/>
                <a:ahLst/>
                <a:cxnLst/>
                <a:rect l="l" t="t" r="r" b="b"/>
                <a:pathLst>
                  <a:path w="12245" h="10886" extrusionOk="0">
                    <a:moveTo>
                      <a:pt x="0" y="1"/>
                    </a:moveTo>
                    <a:lnTo>
                      <a:pt x="0"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8"/>
              <p:cNvSpPr/>
              <p:nvPr/>
            </p:nvSpPr>
            <p:spPr>
              <a:xfrm flipH="1">
                <a:off x="7921094" y="3767391"/>
                <a:ext cx="74382" cy="85020"/>
              </a:xfrm>
              <a:custGeom>
                <a:avLst/>
                <a:gdLst/>
                <a:ahLst/>
                <a:cxnLst/>
                <a:rect l="l" t="t" r="r" b="b"/>
                <a:pathLst>
                  <a:path w="9524" h="10886" extrusionOk="0">
                    <a:moveTo>
                      <a:pt x="0" y="1"/>
                    </a:moveTo>
                    <a:lnTo>
                      <a:pt x="0" y="10885"/>
                    </a:lnTo>
                    <a:lnTo>
                      <a:pt x="9523" y="10885"/>
                    </a:lnTo>
                    <a:lnTo>
                      <a:pt x="952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8"/>
              <p:cNvSpPr/>
              <p:nvPr/>
            </p:nvSpPr>
            <p:spPr>
              <a:xfrm flipH="1">
                <a:off x="7995449" y="3767391"/>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8"/>
              <p:cNvSpPr/>
              <p:nvPr/>
            </p:nvSpPr>
            <p:spPr>
              <a:xfrm flipH="1">
                <a:off x="8080438" y="3767391"/>
                <a:ext cx="95649" cy="85020"/>
              </a:xfrm>
              <a:custGeom>
                <a:avLst/>
                <a:gdLst/>
                <a:ahLst/>
                <a:cxnLst/>
                <a:rect l="l" t="t" r="r" b="b"/>
                <a:pathLst>
                  <a:path w="12247" h="10886" extrusionOk="0">
                    <a:moveTo>
                      <a:pt x="1" y="1"/>
                    </a:moveTo>
                    <a:lnTo>
                      <a:pt x="1" y="10885"/>
                    </a:lnTo>
                    <a:lnTo>
                      <a:pt x="12247" y="10885"/>
                    </a:lnTo>
                    <a:lnTo>
                      <a:pt x="1224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8"/>
              <p:cNvSpPr/>
              <p:nvPr/>
            </p:nvSpPr>
            <p:spPr>
              <a:xfrm flipH="1">
                <a:off x="8176054" y="3767391"/>
                <a:ext cx="74390" cy="85020"/>
              </a:xfrm>
              <a:custGeom>
                <a:avLst/>
                <a:gdLst/>
                <a:ahLst/>
                <a:cxnLst/>
                <a:rect l="l" t="t" r="r" b="b"/>
                <a:pathLst>
                  <a:path w="9525" h="10886" extrusionOk="0">
                    <a:moveTo>
                      <a:pt x="1" y="1"/>
                    </a:moveTo>
                    <a:lnTo>
                      <a:pt x="1" y="10885"/>
                    </a:lnTo>
                    <a:lnTo>
                      <a:pt x="9525" y="1088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8"/>
              <p:cNvSpPr/>
              <p:nvPr/>
            </p:nvSpPr>
            <p:spPr>
              <a:xfrm flipH="1">
                <a:off x="8250417" y="3767391"/>
                <a:ext cx="85012" cy="8502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8"/>
              <p:cNvSpPr/>
              <p:nvPr/>
            </p:nvSpPr>
            <p:spPr>
              <a:xfrm flipH="1">
                <a:off x="8335399" y="3767391"/>
                <a:ext cx="95641" cy="85020"/>
              </a:xfrm>
              <a:custGeom>
                <a:avLst/>
                <a:gdLst/>
                <a:ahLst/>
                <a:cxnLst/>
                <a:rect l="l" t="t" r="r" b="b"/>
                <a:pathLst>
                  <a:path w="12246" h="10886" extrusionOk="0">
                    <a:moveTo>
                      <a:pt x="1" y="1"/>
                    </a:moveTo>
                    <a:lnTo>
                      <a:pt x="1"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8"/>
              <p:cNvSpPr/>
              <p:nvPr/>
            </p:nvSpPr>
            <p:spPr>
              <a:xfrm flipH="1">
                <a:off x="8431015" y="3767391"/>
                <a:ext cx="74390" cy="85020"/>
              </a:xfrm>
              <a:custGeom>
                <a:avLst/>
                <a:gdLst/>
                <a:ahLst/>
                <a:cxnLst/>
                <a:rect l="l" t="t" r="r" b="b"/>
                <a:pathLst>
                  <a:path w="9525" h="10886" extrusionOk="0">
                    <a:moveTo>
                      <a:pt x="1" y="1"/>
                    </a:moveTo>
                    <a:lnTo>
                      <a:pt x="1" y="10885"/>
                    </a:lnTo>
                    <a:lnTo>
                      <a:pt x="9525" y="1088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8"/>
              <p:cNvSpPr/>
              <p:nvPr/>
            </p:nvSpPr>
            <p:spPr>
              <a:xfrm flipH="1">
                <a:off x="8505377" y="3767391"/>
                <a:ext cx="85012" cy="8502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8"/>
              <p:cNvSpPr/>
              <p:nvPr/>
            </p:nvSpPr>
            <p:spPr>
              <a:xfrm flipH="1">
                <a:off x="8590359" y="3767391"/>
                <a:ext cx="95641" cy="85020"/>
              </a:xfrm>
              <a:custGeom>
                <a:avLst/>
                <a:gdLst/>
                <a:ahLst/>
                <a:cxnLst/>
                <a:rect l="l" t="t" r="r" b="b"/>
                <a:pathLst>
                  <a:path w="12246" h="10886" extrusionOk="0">
                    <a:moveTo>
                      <a:pt x="0" y="1"/>
                    </a:moveTo>
                    <a:lnTo>
                      <a:pt x="0"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8"/>
              <p:cNvSpPr/>
              <p:nvPr/>
            </p:nvSpPr>
            <p:spPr>
              <a:xfrm flipH="1">
                <a:off x="8176054" y="3671779"/>
                <a:ext cx="74390" cy="95641"/>
              </a:xfrm>
              <a:custGeom>
                <a:avLst/>
                <a:gdLst/>
                <a:ahLst/>
                <a:cxnLst/>
                <a:rect l="l" t="t" r="r" b="b"/>
                <a:pathLst>
                  <a:path w="9525" h="12246" extrusionOk="0">
                    <a:moveTo>
                      <a:pt x="1" y="1"/>
                    </a:moveTo>
                    <a:lnTo>
                      <a:pt x="1" y="12246"/>
                    </a:lnTo>
                    <a:lnTo>
                      <a:pt x="9525" y="12246"/>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8"/>
              <p:cNvSpPr/>
              <p:nvPr/>
            </p:nvSpPr>
            <p:spPr>
              <a:xfrm flipH="1">
                <a:off x="8250417" y="3671779"/>
                <a:ext cx="85012" cy="95641"/>
              </a:xfrm>
              <a:custGeom>
                <a:avLst/>
                <a:gdLst/>
                <a:ahLst/>
                <a:cxnLst/>
                <a:rect l="l" t="t" r="r" b="b"/>
                <a:pathLst>
                  <a:path w="10885" h="12246" extrusionOk="0">
                    <a:moveTo>
                      <a:pt x="0" y="1"/>
                    </a:moveTo>
                    <a:lnTo>
                      <a:pt x="0" y="12246"/>
                    </a:lnTo>
                    <a:lnTo>
                      <a:pt x="10885" y="12246"/>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8"/>
              <p:cNvSpPr/>
              <p:nvPr/>
            </p:nvSpPr>
            <p:spPr>
              <a:xfrm flipH="1">
                <a:off x="8335399" y="3671779"/>
                <a:ext cx="95641" cy="95641"/>
              </a:xfrm>
              <a:custGeom>
                <a:avLst/>
                <a:gdLst/>
                <a:ahLst/>
                <a:cxnLst/>
                <a:rect l="l" t="t" r="r" b="b"/>
                <a:pathLst>
                  <a:path w="12246" h="12246" extrusionOk="0">
                    <a:moveTo>
                      <a:pt x="1" y="1"/>
                    </a:moveTo>
                    <a:lnTo>
                      <a:pt x="1" y="12246"/>
                    </a:lnTo>
                    <a:lnTo>
                      <a:pt x="12245" y="12246"/>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8"/>
              <p:cNvSpPr/>
              <p:nvPr/>
            </p:nvSpPr>
            <p:spPr>
              <a:xfrm flipH="1">
                <a:off x="8431015" y="3671779"/>
                <a:ext cx="74390" cy="95641"/>
              </a:xfrm>
              <a:custGeom>
                <a:avLst/>
                <a:gdLst/>
                <a:ahLst/>
                <a:cxnLst/>
                <a:rect l="l" t="t" r="r" b="b"/>
                <a:pathLst>
                  <a:path w="9525" h="12246" extrusionOk="0">
                    <a:moveTo>
                      <a:pt x="1" y="1"/>
                    </a:moveTo>
                    <a:lnTo>
                      <a:pt x="1" y="12246"/>
                    </a:lnTo>
                    <a:lnTo>
                      <a:pt x="9525" y="12246"/>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8"/>
              <p:cNvSpPr/>
              <p:nvPr/>
            </p:nvSpPr>
            <p:spPr>
              <a:xfrm flipH="1">
                <a:off x="8505377" y="3671779"/>
                <a:ext cx="85012" cy="95641"/>
              </a:xfrm>
              <a:custGeom>
                <a:avLst/>
                <a:gdLst/>
                <a:ahLst/>
                <a:cxnLst/>
                <a:rect l="l" t="t" r="r" b="b"/>
                <a:pathLst>
                  <a:path w="10885" h="12246" extrusionOk="0">
                    <a:moveTo>
                      <a:pt x="0" y="1"/>
                    </a:moveTo>
                    <a:lnTo>
                      <a:pt x="0" y="12246"/>
                    </a:lnTo>
                    <a:lnTo>
                      <a:pt x="10885" y="12246"/>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8"/>
              <p:cNvSpPr/>
              <p:nvPr/>
            </p:nvSpPr>
            <p:spPr>
              <a:xfrm flipH="1">
                <a:off x="8590359" y="3671779"/>
                <a:ext cx="95641" cy="95641"/>
              </a:xfrm>
              <a:custGeom>
                <a:avLst/>
                <a:gdLst/>
                <a:ahLst/>
                <a:cxnLst/>
                <a:rect l="l" t="t" r="r" b="b"/>
                <a:pathLst>
                  <a:path w="12246" h="12246" extrusionOk="0">
                    <a:moveTo>
                      <a:pt x="0" y="1"/>
                    </a:moveTo>
                    <a:lnTo>
                      <a:pt x="0" y="12246"/>
                    </a:lnTo>
                    <a:lnTo>
                      <a:pt x="12245" y="12246"/>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8"/>
              <p:cNvSpPr/>
              <p:nvPr/>
            </p:nvSpPr>
            <p:spPr>
              <a:xfrm flipH="1">
                <a:off x="8080438" y="3597414"/>
                <a:ext cx="95649" cy="74390"/>
              </a:xfrm>
              <a:custGeom>
                <a:avLst/>
                <a:gdLst/>
                <a:ahLst/>
                <a:cxnLst/>
                <a:rect l="l" t="t" r="r" b="b"/>
                <a:pathLst>
                  <a:path w="12247" h="9525" extrusionOk="0">
                    <a:moveTo>
                      <a:pt x="1" y="1"/>
                    </a:moveTo>
                    <a:lnTo>
                      <a:pt x="1" y="9525"/>
                    </a:lnTo>
                    <a:lnTo>
                      <a:pt x="12247" y="9525"/>
                    </a:lnTo>
                    <a:lnTo>
                      <a:pt x="1224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8"/>
              <p:cNvSpPr/>
              <p:nvPr/>
            </p:nvSpPr>
            <p:spPr>
              <a:xfrm flipH="1">
                <a:off x="8176054" y="3597414"/>
                <a:ext cx="74390" cy="74390"/>
              </a:xfrm>
              <a:custGeom>
                <a:avLst/>
                <a:gdLst/>
                <a:ahLst/>
                <a:cxnLst/>
                <a:rect l="l" t="t" r="r" b="b"/>
                <a:pathLst>
                  <a:path w="9525" h="9525" extrusionOk="0">
                    <a:moveTo>
                      <a:pt x="1" y="1"/>
                    </a:moveTo>
                    <a:lnTo>
                      <a:pt x="1" y="9525"/>
                    </a:lnTo>
                    <a:lnTo>
                      <a:pt x="9525" y="952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8"/>
              <p:cNvSpPr/>
              <p:nvPr/>
            </p:nvSpPr>
            <p:spPr>
              <a:xfrm flipH="1">
                <a:off x="8250417" y="3597414"/>
                <a:ext cx="85012" cy="74390"/>
              </a:xfrm>
              <a:custGeom>
                <a:avLst/>
                <a:gdLst/>
                <a:ahLst/>
                <a:cxnLst/>
                <a:rect l="l" t="t" r="r" b="b"/>
                <a:pathLst>
                  <a:path w="10885" h="9525" extrusionOk="0">
                    <a:moveTo>
                      <a:pt x="0" y="1"/>
                    </a:moveTo>
                    <a:lnTo>
                      <a:pt x="0" y="9525"/>
                    </a:lnTo>
                    <a:lnTo>
                      <a:pt x="10885" y="952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8"/>
              <p:cNvSpPr/>
              <p:nvPr/>
            </p:nvSpPr>
            <p:spPr>
              <a:xfrm flipH="1">
                <a:off x="8335399" y="3597414"/>
                <a:ext cx="95641" cy="74390"/>
              </a:xfrm>
              <a:custGeom>
                <a:avLst/>
                <a:gdLst/>
                <a:ahLst/>
                <a:cxnLst/>
                <a:rect l="l" t="t" r="r" b="b"/>
                <a:pathLst>
                  <a:path w="12246" h="9525" extrusionOk="0">
                    <a:moveTo>
                      <a:pt x="1" y="1"/>
                    </a:moveTo>
                    <a:lnTo>
                      <a:pt x="1" y="9525"/>
                    </a:lnTo>
                    <a:lnTo>
                      <a:pt x="12245" y="952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8"/>
              <p:cNvSpPr/>
              <p:nvPr/>
            </p:nvSpPr>
            <p:spPr>
              <a:xfrm flipH="1">
                <a:off x="8431015" y="3597414"/>
                <a:ext cx="74390" cy="74390"/>
              </a:xfrm>
              <a:custGeom>
                <a:avLst/>
                <a:gdLst/>
                <a:ahLst/>
                <a:cxnLst/>
                <a:rect l="l" t="t" r="r" b="b"/>
                <a:pathLst>
                  <a:path w="9525" h="9525" extrusionOk="0">
                    <a:moveTo>
                      <a:pt x="1" y="1"/>
                    </a:moveTo>
                    <a:lnTo>
                      <a:pt x="1" y="9525"/>
                    </a:lnTo>
                    <a:lnTo>
                      <a:pt x="9525" y="952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8"/>
              <p:cNvSpPr/>
              <p:nvPr/>
            </p:nvSpPr>
            <p:spPr>
              <a:xfrm flipH="1">
                <a:off x="8505377" y="3597414"/>
                <a:ext cx="85012" cy="74390"/>
              </a:xfrm>
              <a:custGeom>
                <a:avLst/>
                <a:gdLst/>
                <a:ahLst/>
                <a:cxnLst/>
                <a:rect l="l" t="t" r="r" b="b"/>
                <a:pathLst>
                  <a:path w="10885" h="9525" extrusionOk="0">
                    <a:moveTo>
                      <a:pt x="0" y="1"/>
                    </a:moveTo>
                    <a:lnTo>
                      <a:pt x="0" y="9525"/>
                    </a:lnTo>
                    <a:lnTo>
                      <a:pt x="10885" y="952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8"/>
              <p:cNvSpPr/>
              <p:nvPr/>
            </p:nvSpPr>
            <p:spPr>
              <a:xfrm flipH="1">
                <a:off x="8590359" y="3597414"/>
                <a:ext cx="95641" cy="74390"/>
              </a:xfrm>
              <a:custGeom>
                <a:avLst/>
                <a:gdLst/>
                <a:ahLst/>
                <a:cxnLst/>
                <a:rect l="l" t="t" r="r" b="b"/>
                <a:pathLst>
                  <a:path w="12246" h="9525" extrusionOk="0">
                    <a:moveTo>
                      <a:pt x="0" y="1"/>
                    </a:moveTo>
                    <a:lnTo>
                      <a:pt x="0" y="9525"/>
                    </a:lnTo>
                    <a:lnTo>
                      <a:pt x="12245" y="952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8"/>
              <p:cNvSpPr/>
              <p:nvPr/>
            </p:nvSpPr>
            <p:spPr>
              <a:xfrm flipH="1">
                <a:off x="8685973" y="3693026"/>
                <a:ext cx="85012" cy="74390"/>
              </a:xfrm>
              <a:custGeom>
                <a:avLst/>
                <a:gdLst/>
                <a:ahLst/>
                <a:cxnLst/>
                <a:rect l="l" t="t" r="r" b="b"/>
                <a:pathLst>
                  <a:path w="10885" h="9525" extrusionOk="0">
                    <a:moveTo>
                      <a:pt x="0" y="0"/>
                    </a:moveTo>
                    <a:lnTo>
                      <a:pt x="0" y="9525"/>
                    </a:lnTo>
                    <a:lnTo>
                      <a:pt x="10884" y="9525"/>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8"/>
              <p:cNvSpPr/>
              <p:nvPr/>
            </p:nvSpPr>
            <p:spPr>
              <a:xfrm flipH="1">
                <a:off x="8685973" y="3852383"/>
                <a:ext cx="85012" cy="85012"/>
              </a:xfrm>
              <a:custGeom>
                <a:avLst/>
                <a:gdLst/>
                <a:ahLst/>
                <a:cxnLst/>
                <a:rect l="l" t="t" r="r" b="b"/>
                <a:pathLst>
                  <a:path w="10885" h="10885" extrusionOk="0">
                    <a:moveTo>
                      <a:pt x="0" y="0"/>
                    </a:moveTo>
                    <a:lnTo>
                      <a:pt x="0" y="10885"/>
                    </a:lnTo>
                    <a:lnTo>
                      <a:pt x="10884" y="10885"/>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8"/>
              <p:cNvSpPr/>
              <p:nvPr/>
            </p:nvSpPr>
            <p:spPr>
              <a:xfrm flipH="1">
                <a:off x="8685973" y="3937368"/>
                <a:ext cx="85012" cy="85012"/>
              </a:xfrm>
              <a:custGeom>
                <a:avLst/>
                <a:gdLst/>
                <a:ahLst/>
                <a:cxnLst/>
                <a:rect l="l" t="t" r="r" b="b"/>
                <a:pathLst>
                  <a:path w="10885" h="10885" extrusionOk="0">
                    <a:moveTo>
                      <a:pt x="0" y="1"/>
                    </a:moveTo>
                    <a:lnTo>
                      <a:pt x="0" y="10885"/>
                    </a:lnTo>
                    <a:lnTo>
                      <a:pt x="10884" y="1088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8"/>
              <p:cNvSpPr/>
              <p:nvPr/>
            </p:nvSpPr>
            <p:spPr>
              <a:xfrm flipH="1">
                <a:off x="8685973" y="4022352"/>
                <a:ext cx="85012" cy="85020"/>
              </a:xfrm>
              <a:custGeom>
                <a:avLst/>
                <a:gdLst/>
                <a:ahLst/>
                <a:cxnLst/>
                <a:rect l="l" t="t" r="r" b="b"/>
                <a:pathLst>
                  <a:path w="10885" h="10886" extrusionOk="0">
                    <a:moveTo>
                      <a:pt x="0" y="1"/>
                    </a:moveTo>
                    <a:lnTo>
                      <a:pt x="0" y="10885"/>
                    </a:lnTo>
                    <a:lnTo>
                      <a:pt x="10884" y="1088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8"/>
              <p:cNvSpPr/>
              <p:nvPr/>
            </p:nvSpPr>
            <p:spPr>
              <a:xfrm flipH="1">
                <a:off x="8685973" y="4107344"/>
                <a:ext cx="85012" cy="85012"/>
              </a:xfrm>
              <a:custGeom>
                <a:avLst/>
                <a:gdLst/>
                <a:ahLst/>
                <a:cxnLst/>
                <a:rect l="l" t="t" r="r" b="b"/>
                <a:pathLst>
                  <a:path w="10885" h="10885" extrusionOk="0">
                    <a:moveTo>
                      <a:pt x="0" y="0"/>
                    </a:moveTo>
                    <a:lnTo>
                      <a:pt x="0" y="10885"/>
                    </a:lnTo>
                    <a:lnTo>
                      <a:pt x="10884" y="10885"/>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8"/>
              <p:cNvSpPr/>
              <p:nvPr/>
            </p:nvSpPr>
            <p:spPr>
              <a:xfrm flipH="1">
                <a:off x="8685973" y="4192329"/>
                <a:ext cx="85012" cy="85020"/>
              </a:xfrm>
              <a:custGeom>
                <a:avLst/>
                <a:gdLst/>
                <a:ahLst/>
                <a:cxnLst/>
                <a:rect l="l" t="t" r="r" b="b"/>
                <a:pathLst>
                  <a:path w="10885" h="10886" extrusionOk="0">
                    <a:moveTo>
                      <a:pt x="0" y="1"/>
                    </a:moveTo>
                    <a:lnTo>
                      <a:pt x="0" y="10885"/>
                    </a:lnTo>
                    <a:lnTo>
                      <a:pt x="10884" y="1088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8"/>
              <p:cNvSpPr/>
              <p:nvPr/>
            </p:nvSpPr>
            <p:spPr>
              <a:xfrm flipH="1">
                <a:off x="8080438" y="3501811"/>
                <a:ext cx="95649" cy="95633"/>
              </a:xfrm>
              <a:custGeom>
                <a:avLst/>
                <a:gdLst/>
                <a:ahLst/>
                <a:cxnLst/>
                <a:rect l="l" t="t" r="r" b="b"/>
                <a:pathLst>
                  <a:path w="12247" h="12245" extrusionOk="0">
                    <a:moveTo>
                      <a:pt x="1" y="0"/>
                    </a:moveTo>
                    <a:lnTo>
                      <a:pt x="1" y="12245"/>
                    </a:lnTo>
                    <a:lnTo>
                      <a:pt x="12247" y="12245"/>
                    </a:lnTo>
                    <a:lnTo>
                      <a:pt x="1224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8"/>
              <p:cNvSpPr/>
              <p:nvPr/>
            </p:nvSpPr>
            <p:spPr>
              <a:xfrm flipH="1">
                <a:off x="8335399" y="3501811"/>
                <a:ext cx="95641" cy="95633"/>
              </a:xfrm>
              <a:custGeom>
                <a:avLst/>
                <a:gdLst/>
                <a:ahLst/>
                <a:cxnLst/>
                <a:rect l="l" t="t" r="r" b="b"/>
                <a:pathLst>
                  <a:path w="12246" h="12245" extrusionOk="0">
                    <a:moveTo>
                      <a:pt x="1" y="0"/>
                    </a:moveTo>
                    <a:lnTo>
                      <a:pt x="1" y="12245"/>
                    </a:lnTo>
                    <a:lnTo>
                      <a:pt x="12245" y="1224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8"/>
              <p:cNvSpPr/>
              <p:nvPr/>
            </p:nvSpPr>
            <p:spPr>
              <a:xfrm flipH="1">
                <a:off x="8431015" y="3501811"/>
                <a:ext cx="74390" cy="95633"/>
              </a:xfrm>
              <a:custGeom>
                <a:avLst/>
                <a:gdLst/>
                <a:ahLst/>
                <a:cxnLst/>
                <a:rect l="l" t="t" r="r" b="b"/>
                <a:pathLst>
                  <a:path w="9525" h="12245" extrusionOk="0">
                    <a:moveTo>
                      <a:pt x="1" y="0"/>
                    </a:moveTo>
                    <a:lnTo>
                      <a:pt x="1" y="12245"/>
                    </a:lnTo>
                    <a:lnTo>
                      <a:pt x="9525" y="12245"/>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8"/>
              <p:cNvSpPr/>
              <p:nvPr/>
            </p:nvSpPr>
            <p:spPr>
              <a:xfrm flipH="1">
                <a:off x="8505377" y="3501811"/>
                <a:ext cx="85012" cy="95633"/>
              </a:xfrm>
              <a:custGeom>
                <a:avLst/>
                <a:gdLst/>
                <a:ahLst/>
                <a:cxnLst/>
                <a:rect l="l" t="t" r="r" b="b"/>
                <a:pathLst>
                  <a:path w="10885" h="12245" extrusionOk="0">
                    <a:moveTo>
                      <a:pt x="0" y="0"/>
                    </a:moveTo>
                    <a:lnTo>
                      <a:pt x="0"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8"/>
              <p:cNvSpPr/>
              <p:nvPr/>
            </p:nvSpPr>
            <p:spPr>
              <a:xfrm flipH="1">
                <a:off x="8590359" y="3501811"/>
                <a:ext cx="95641" cy="95633"/>
              </a:xfrm>
              <a:custGeom>
                <a:avLst/>
                <a:gdLst/>
                <a:ahLst/>
                <a:cxnLst/>
                <a:rect l="l" t="t" r="r" b="b"/>
                <a:pathLst>
                  <a:path w="12246" h="12245" extrusionOk="0">
                    <a:moveTo>
                      <a:pt x="0" y="0"/>
                    </a:moveTo>
                    <a:lnTo>
                      <a:pt x="0" y="12245"/>
                    </a:lnTo>
                    <a:lnTo>
                      <a:pt x="12245" y="1224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2" name="Google Shape;932;p8"/>
          <p:cNvGrpSpPr/>
          <p:nvPr/>
        </p:nvGrpSpPr>
        <p:grpSpPr>
          <a:xfrm flipH="1">
            <a:off x="4772527" y="4289713"/>
            <a:ext cx="576768" cy="609899"/>
            <a:chOff x="6163859" y="4325295"/>
            <a:chExt cx="1007280" cy="1069810"/>
          </a:xfrm>
        </p:grpSpPr>
        <p:sp>
          <p:nvSpPr>
            <p:cNvPr id="933" name="Google Shape;933;p8"/>
            <p:cNvSpPr/>
            <p:nvPr/>
          </p:nvSpPr>
          <p:spPr>
            <a:xfrm>
              <a:off x="6719586" y="5332558"/>
              <a:ext cx="62541" cy="62546"/>
            </a:xfrm>
            <a:custGeom>
              <a:avLst/>
              <a:gdLst/>
              <a:ahLst/>
              <a:cxnLst/>
              <a:rect l="l" t="t" r="r" b="b"/>
              <a:pathLst>
                <a:path w="12245" h="12246" extrusionOk="0">
                  <a:moveTo>
                    <a:pt x="0" y="0"/>
                  </a:moveTo>
                  <a:lnTo>
                    <a:pt x="0" y="12245"/>
                  </a:lnTo>
                  <a:lnTo>
                    <a:pt x="12245" y="12245"/>
                  </a:lnTo>
                  <a:lnTo>
                    <a:pt x="1224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8"/>
            <p:cNvSpPr/>
            <p:nvPr/>
          </p:nvSpPr>
          <p:spPr>
            <a:xfrm>
              <a:off x="6670963" y="5332558"/>
              <a:ext cx="48644" cy="62546"/>
            </a:xfrm>
            <a:custGeom>
              <a:avLst/>
              <a:gdLst/>
              <a:ahLst/>
              <a:cxnLst/>
              <a:rect l="l" t="t" r="r" b="b"/>
              <a:pathLst>
                <a:path w="9524" h="12246" extrusionOk="0">
                  <a:moveTo>
                    <a:pt x="0" y="0"/>
                  </a:moveTo>
                  <a:lnTo>
                    <a:pt x="0" y="12245"/>
                  </a:lnTo>
                  <a:lnTo>
                    <a:pt x="9523" y="12245"/>
                  </a:lnTo>
                  <a:lnTo>
                    <a:pt x="9523"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8"/>
            <p:cNvSpPr/>
            <p:nvPr/>
          </p:nvSpPr>
          <p:spPr>
            <a:xfrm>
              <a:off x="6615387" y="5332558"/>
              <a:ext cx="55600" cy="62546"/>
            </a:xfrm>
            <a:custGeom>
              <a:avLst/>
              <a:gdLst/>
              <a:ahLst/>
              <a:cxnLst/>
              <a:rect l="l" t="t" r="r" b="b"/>
              <a:pathLst>
                <a:path w="10886" h="12246" extrusionOk="0">
                  <a:moveTo>
                    <a:pt x="1" y="0"/>
                  </a:moveTo>
                  <a:lnTo>
                    <a:pt x="1" y="12245"/>
                  </a:lnTo>
                  <a:lnTo>
                    <a:pt x="10885" y="1224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8"/>
            <p:cNvSpPr/>
            <p:nvPr/>
          </p:nvSpPr>
          <p:spPr>
            <a:xfrm>
              <a:off x="6552862" y="5332558"/>
              <a:ext cx="62552" cy="62546"/>
            </a:xfrm>
            <a:custGeom>
              <a:avLst/>
              <a:gdLst/>
              <a:ahLst/>
              <a:cxnLst/>
              <a:rect l="l" t="t" r="r" b="b"/>
              <a:pathLst>
                <a:path w="12247" h="12246" extrusionOk="0">
                  <a:moveTo>
                    <a:pt x="1" y="0"/>
                  </a:moveTo>
                  <a:lnTo>
                    <a:pt x="1" y="12245"/>
                  </a:lnTo>
                  <a:lnTo>
                    <a:pt x="12247" y="12245"/>
                  </a:lnTo>
                  <a:lnTo>
                    <a:pt x="12247"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8"/>
            <p:cNvSpPr/>
            <p:nvPr/>
          </p:nvSpPr>
          <p:spPr>
            <a:xfrm>
              <a:off x="6719586" y="5276982"/>
              <a:ext cx="62541" cy="55600"/>
            </a:xfrm>
            <a:custGeom>
              <a:avLst/>
              <a:gdLst/>
              <a:ahLst/>
              <a:cxnLst/>
              <a:rect l="l" t="t" r="r" b="b"/>
              <a:pathLst>
                <a:path w="12245" h="10886" extrusionOk="0">
                  <a:moveTo>
                    <a:pt x="0" y="1"/>
                  </a:moveTo>
                  <a:lnTo>
                    <a:pt x="0" y="10885"/>
                  </a:lnTo>
                  <a:lnTo>
                    <a:pt x="12245" y="10885"/>
                  </a:lnTo>
                  <a:lnTo>
                    <a:pt x="1224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8"/>
            <p:cNvSpPr/>
            <p:nvPr/>
          </p:nvSpPr>
          <p:spPr>
            <a:xfrm>
              <a:off x="6670963" y="5276982"/>
              <a:ext cx="48644" cy="55600"/>
            </a:xfrm>
            <a:custGeom>
              <a:avLst/>
              <a:gdLst/>
              <a:ahLst/>
              <a:cxnLst/>
              <a:rect l="l" t="t" r="r" b="b"/>
              <a:pathLst>
                <a:path w="9524" h="10886" extrusionOk="0">
                  <a:moveTo>
                    <a:pt x="0" y="1"/>
                  </a:moveTo>
                  <a:lnTo>
                    <a:pt x="0" y="10885"/>
                  </a:lnTo>
                  <a:lnTo>
                    <a:pt x="9523" y="10885"/>
                  </a:lnTo>
                  <a:lnTo>
                    <a:pt x="9523"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8"/>
            <p:cNvSpPr/>
            <p:nvPr/>
          </p:nvSpPr>
          <p:spPr>
            <a:xfrm>
              <a:off x="6615387" y="5276982"/>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8"/>
            <p:cNvSpPr/>
            <p:nvPr/>
          </p:nvSpPr>
          <p:spPr>
            <a:xfrm>
              <a:off x="6552862" y="5276982"/>
              <a:ext cx="62552" cy="55600"/>
            </a:xfrm>
            <a:custGeom>
              <a:avLst/>
              <a:gdLst/>
              <a:ahLst/>
              <a:cxnLst/>
              <a:rect l="l" t="t" r="r" b="b"/>
              <a:pathLst>
                <a:path w="12247" h="10886" extrusionOk="0">
                  <a:moveTo>
                    <a:pt x="1" y="1"/>
                  </a:moveTo>
                  <a:lnTo>
                    <a:pt x="1" y="10885"/>
                  </a:lnTo>
                  <a:lnTo>
                    <a:pt x="12247" y="10885"/>
                  </a:lnTo>
                  <a:lnTo>
                    <a:pt x="12247"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8"/>
            <p:cNvSpPr/>
            <p:nvPr/>
          </p:nvSpPr>
          <p:spPr>
            <a:xfrm>
              <a:off x="6719586" y="5221411"/>
              <a:ext cx="62541" cy="55595"/>
            </a:xfrm>
            <a:custGeom>
              <a:avLst/>
              <a:gdLst/>
              <a:ahLst/>
              <a:cxnLst/>
              <a:rect l="l" t="t" r="r" b="b"/>
              <a:pathLst>
                <a:path w="12245" h="10885" extrusionOk="0">
                  <a:moveTo>
                    <a:pt x="0" y="0"/>
                  </a:moveTo>
                  <a:lnTo>
                    <a:pt x="0" y="10885"/>
                  </a:lnTo>
                  <a:lnTo>
                    <a:pt x="12245" y="10885"/>
                  </a:lnTo>
                  <a:lnTo>
                    <a:pt x="1224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8"/>
            <p:cNvSpPr/>
            <p:nvPr/>
          </p:nvSpPr>
          <p:spPr>
            <a:xfrm>
              <a:off x="6670963" y="5221411"/>
              <a:ext cx="48644" cy="55595"/>
            </a:xfrm>
            <a:custGeom>
              <a:avLst/>
              <a:gdLst/>
              <a:ahLst/>
              <a:cxnLst/>
              <a:rect l="l" t="t" r="r" b="b"/>
              <a:pathLst>
                <a:path w="9524" h="10885" extrusionOk="0">
                  <a:moveTo>
                    <a:pt x="0" y="0"/>
                  </a:moveTo>
                  <a:lnTo>
                    <a:pt x="0" y="10885"/>
                  </a:lnTo>
                  <a:lnTo>
                    <a:pt x="9523" y="10885"/>
                  </a:lnTo>
                  <a:lnTo>
                    <a:pt x="9523"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8"/>
            <p:cNvSpPr/>
            <p:nvPr/>
          </p:nvSpPr>
          <p:spPr>
            <a:xfrm>
              <a:off x="6615387" y="5221411"/>
              <a:ext cx="55600" cy="55595"/>
            </a:xfrm>
            <a:custGeom>
              <a:avLst/>
              <a:gdLst/>
              <a:ahLst/>
              <a:cxnLst/>
              <a:rect l="l" t="t" r="r" b="b"/>
              <a:pathLst>
                <a:path w="10886" h="10885" extrusionOk="0">
                  <a:moveTo>
                    <a:pt x="1" y="0"/>
                  </a:moveTo>
                  <a:lnTo>
                    <a:pt x="1"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8"/>
            <p:cNvSpPr/>
            <p:nvPr/>
          </p:nvSpPr>
          <p:spPr>
            <a:xfrm>
              <a:off x="6552862" y="5221411"/>
              <a:ext cx="62552" cy="55595"/>
            </a:xfrm>
            <a:custGeom>
              <a:avLst/>
              <a:gdLst/>
              <a:ahLst/>
              <a:cxnLst/>
              <a:rect l="l" t="t" r="r" b="b"/>
              <a:pathLst>
                <a:path w="12247" h="10885" extrusionOk="0">
                  <a:moveTo>
                    <a:pt x="1" y="0"/>
                  </a:moveTo>
                  <a:lnTo>
                    <a:pt x="1" y="10885"/>
                  </a:lnTo>
                  <a:lnTo>
                    <a:pt x="12247" y="10885"/>
                  </a:lnTo>
                  <a:lnTo>
                    <a:pt x="12247"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8"/>
            <p:cNvSpPr/>
            <p:nvPr/>
          </p:nvSpPr>
          <p:spPr>
            <a:xfrm>
              <a:off x="6719586" y="5165834"/>
              <a:ext cx="62541" cy="55600"/>
            </a:xfrm>
            <a:custGeom>
              <a:avLst/>
              <a:gdLst/>
              <a:ahLst/>
              <a:cxnLst/>
              <a:rect l="l" t="t" r="r" b="b"/>
              <a:pathLst>
                <a:path w="12245" h="10886" extrusionOk="0">
                  <a:moveTo>
                    <a:pt x="0" y="1"/>
                  </a:moveTo>
                  <a:lnTo>
                    <a:pt x="0" y="10885"/>
                  </a:lnTo>
                  <a:lnTo>
                    <a:pt x="12245" y="10885"/>
                  </a:lnTo>
                  <a:lnTo>
                    <a:pt x="1224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8"/>
            <p:cNvSpPr/>
            <p:nvPr/>
          </p:nvSpPr>
          <p:spPr>
            <a:xfrm>
              <a:off x="6670963" y="5165834"/>
              <a:ext cx="48644" cy="55600"/>
            </a:xfrm>
            <a:custGeom>
              <a:avLst/>
              <a:gdLst/>
              <a:ahLst/>
              <a:cxnLst/>
              <a:rect l="l" t="t" r="r" b="b"/>
              <a:pathLst>
                <a:path w="9524" h="10886" extrusionOk="0">
                  <a:moveTo>
                    <a:pt x="0" y="1"/>
                  </a:moveTo>
                  <a:lnTo>
                    <a:pt x="0" y="10885"/>
                  </a:lnTo>
                  <a:lnTo>
                    <a:pt x="9523" y="10885"/>
                  </a:lnTo>
                  <a:lnTo>
                    <a:pt x="9523"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8"/>
            <p:cNvSpPr/>
            <p:nvPr/>
          </p:nvSpPr>
          <p:spPr>
            <a:xfrm>
              <a:off x="6615387" y="5165834"/>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8"/>
            <p:cNvSpPr/>
            <p:nvPr/>
          </p:nvSpPr>
          <p:spPr>
            <a:xfrm>
              <a:off x="6552862" y="5165834"/>
              <a:ext cx="62552" cy="55600"/>
            </a:xfrm>
            <a:custGeom>
              <a:avLst/>
              <a:gdLst/>
              <a:ahLst/>
              <a:cxnLst/>
              <a:rect l="l" t="t" r="r" b="b"/>
              <a:pathLst>
                <a:path w="12247" h="10886" extrusionOk="0">
                  <a:moveTo>
                    <a:pt x="1" y="1"/>
                  </a:moveTo>
                  <a:lnTo>
                    <a:pt x="1" y="10885"/>
                  </a:lnTo>
                  <a:lnTo>
                    <a:pt x="12247" y="10885"/>
                  </a:lnTo>
                  <a:lnTo>
                    <a:pt x="12247"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8"/>
            <p:cNvSpPr/>
            <p:nvPr/>
          </p:nvSpPr>
          <p:spPr>
            <a:xfrm>
              <a:off x="6719586" y="5110263"/>
              <a:ext cx="62541" cy="55595"/>
            </a:xfrm>
            <a:custGeom>
              <a:avLst/>
              <a:gdLst/>
              <a:ahLst/>
              <a:cxnLst/>
              <a:rect l="l" t="t" r="r" b="b"/>
              <a:pathLst>
                <a:path w="12245" h="10885" extrusionOk="0">
                  <a:moveTo>
                    <a:pt x="0" y="1"/>
                  </a:moveTo>
                  <a:lnTo>
                    <a:pt x="0" y="10885"/>
                  </a:lnTo>
                  <a:lnTo>
                    <a:pt x="12245" y="10885"/>
                  </a:lnTo>
                  <a:lnTo>
                    <a:pt x="1224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8"/>
            <p:cNvSpPr/>
            <p:nvPr/>
          </p:nvSpPr>
          <p:spPr>
            <a:xfrm>
              <a:off x="6670963" y="5110263"/>
              <a:ext cx="48644" cy="55595"/>
            </a:xfrm>
            <a:custGeom>
              <a:avLst/>
              <a:gdLst/>
              <a:ahLst/>
              <a:cxnLst/>
              <a:rect l="l" t="t" r="r" b="b"/>
              <a:pathLst>
                <a:path w="9524" h="10885" extrusionOk="0">
                  <a:moveTo>
                    <a:pt x="0" y="1"/>
                  </a:moveTo>
                  <a:lnTo>
                    <a:pt x="0" y="10885"/>
                  </a:lnTo>
                  <a:lnTo>
                    <a:pt x="9523" y="10885"/>
                  </a:lnTo>
                  <a:lnTo>
                    <a:pt x="9523"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8"/>
            <p:cNvSpPr/>
            <p:nvPr/>
          </p:nvSpPr>
          <p:spPr>
            <a:xfrm>
              <a:off x="6615387" y="5110263"/>
              <a:ext cx="55600" cy="55595"/>
            </a:xfrm>
            <a:custGeom>
              <a:avLst/>
              <a:gdLst/>
              <a:ahLst/>
              <a:cxnLst/>
              <a:rect l="l" t="t" r="r" b="b"/>
              <a:pathLst>
                <a:path w="10886" h="10885" extrusionOk="0">
                  <a:moveTo>
                    <a:pt x="1" y="1"/>
                  </a:moveTo>
                  <a:lnTo>
                    <a:pt x="1"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8"/>
            <p:cNvSpPr/>
            <p:nvPr/>
          </p:nvSpPr>
          <p:spPr>
            <a:xfrm>
              <a:off x="6552862" y="5110263"/>
              <a:ext cx="62552" cy="55595"/>
            </a:xfrm>
            <a:custGeom>
              <a:avLst/>
              <a:gdLst/>
              <a:ahLst/>
              <a:cxnLst/>
              <a:rect l="l" t="t" r="r" b="b"/>
              <a:pathLst>
                <a:path w="12247" h="10885" extrusionOk="0">
                  <a:moveTo>
                    <a:pt x="1" y="1"/>
                  </a:moveTo>
                  <a:lnTo>
                    <a:pt x="1" y="10885"/>
                  </a:lnTo>
                  <a:lnTo>
                    <a:pt x="12247" y="10885"/>
                  </a:lnTo>
                  <a:lnTo>
                    <a:pt x="12247"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8"/>
            <p:cNvSpPr/>
            <p:nvPr/>
          </p:nvSpPr>
          <p:spPr>
            <a:xfrm>
              <a:off x="6837677" y="5054691"/>
              <a:ext cx="55595" cy="55595"/>
            </a:xfrm>
            <a:custGeom>
              <a:avLst/>
              <a:gdLst/>
              <a:ahLst/>
              <a:cxnLst/>
              <a:rect l="l" t="t" r="r" b="b"/>
              <a:pathLst>
                <a:path w="10885" h="10885" extrusionOk="0">
                  <a:moveTo>
                    <a:pt x="0" y="0"/>
                  </a:moveTo>
                  <a:lnTo>
                    <a:pt x="0"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8"/>
            <p:cNvSpPr/>
            <p:nvPr/>
          </p:nvSpPr>
          <p:spPr>
            <a:xfrm>
              <a:off x="6782101" y="5054691"/>
              <a:ext cx="55600" cy="55595"/>
            </a:xfrm>
            <a:custGeom>
              <a:avLst/>
              <a:gdLst/>
              <a:ahLst/>
              <a:cxnLst/>
              <a:rect l="l" t="t" r="r" b="b"/>
              <a:pathLst>
                <a:path w="10886" h="10885" extrusionOk="0">
                  <a:moveTo>
                    <a:pt x="1" y="0"/>
                  </a:moveTo>
                  <a:lnTo>
                    <a:pt x="1"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8"/>
            <p:cNvSpPr/>
            <p:nvPr/>
          </p:nvSpPr>
          <p:spPr>
            <a:xfrm>
              <a:off x="6719586" y="5054691"/>
              <a:ext cx="62541" cy="55595"/>
            </a:xfrm>
            <a:custGeom>
              <a:avLst/>
              <a:gdLst/>
              <a:ahLst/>
              <a:cxnLst/>
              <a:rect l="l" t="t" r="r" b="b"/>
              <a:pathLst>
                <a:path w="12245" h="10885" extrusionOk="0">
                  <a:moveTo>
                    <a:pt x="0" y="0"/>
                  </a:moveTo>
                  <a:lnTo>
                    <a:pt x="0" y="10885"/>
                  </a:lnTo>
                  <a:lnTo>
                    <a:pt x="12245" y="10885"/>
                  </a:lnTo>
                  <a:lnTo>
                    <a:pt x="1224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8"/>
            <p:cNvSpPr/>
            <p:nvPr/>
          </p:nvSpPr>
          <p:spPr>
            <a:xfrm>
              <a:off x="6670963" y="5054691"/>
              <a:ext cx="48644" cy="55595"/>
            </a:xfrm>
            <a:custGeom>
              <a:avLst/>
              <a:gdLst/>
              <a:ahLst/>
              <a:cxnLst/>
              <a:rect l="l" t="t" r="r" b="b"/>
              <a:pathLst>
                <a:path w="9524" h="10885" extrusionOk="0">
                  <a:moveTo>
                    <a:pt x="0" y="0"/>
                  </a:moveTo>
                  <a:lnTo>
                    <a:pt x="0" y="10885"/>
                  </a:lnTo>
                  <a:lnTo>
                    <a:pt x="9523" y="10885"/>
                  </a:lnTo>
                  <a:lnTo>
                    <a:pt x="9523"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8"/>
            <p:cNvSpPr/>
            <p:nvPr/>
          </p:nvSpPr>
          <p:spPr>
            <a:xfrm>
              <a:off x="6615387" y="5054691"/>
              <a:ext cx="55600" cy="55595"/>
            </a:xfrm>
            <a:custGeom>
              <a:avLst/>
              <a:gdLst/>
              <a:ahLst/>
              <a:cxnLst/>
              <a:rect l="l" t="t" r="r" b="b"/>
              <a:pathLst>
                <a:path w="10886" h="10885" extrusionOk="0">
                  <a:moveTo>
                    <a:pt x="1" y="0"/>
                  </a:moveTo>
                  <a:lnTo>
                    <a:pt x="1"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8"/>
            <p:cNvSpPr/>
            <p:nvPr/>
          </p:nvSpPr>
          <p:spPr>
            <a:xfrm>
              <a:off x="6552862" y="5054691"/>
              <a:ext cx="62552" cy="55595"/>
            </a:xfrm>
            <a:custGeom>
              <a:avLst/>
              <a:gdLst/>
              <a:ahLst/>
              <a:cxnLst/>
              <a:rect l="l" t="t" r="r" b="b"/>
              <a:pathLst>
                <a:path w="12247" h="10885" extrusionOk="0">
                  <a:moveTo>
                    <a:pt x="1" y="0"/>
                  </a:moveTo>
                  <a:lnTo>
                    <a:pt x="1" y="10885"/>
                  </a:lnTo>
                  <a:lnTo>
                    <a:pt x="12247" y="10885"/>
                  </a:lnTo>
                  <a:lnTo>
                    <a:pt x="12247"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8"/>
            <p:cNvSpPr/>
            <p:nvPr/>
          </p:nvSpPr>
          <p:spPr>
            <a:xfrm>
              <a:off x="6504240" y="5054691"/>
              <a:ext cx="48649" cy="55595"/>
            </a:xfrm>
            <a:custGeom>
              <a:avLst/>
              <a:gdLst/>
              <a:ahLst/>
              <a:cxnLst/>
              <a:rect l="l" t="t" r="r" b="b"/>
              <a:pathLst>
                <a:path w="9525" h="10885" extrusionOk="0">
                  <a:moveTo>
                    <a:pt x="1" y="0"/>
                  </a:moveTo>
                  <a:lnTo>
                    <a:pt x="1" y="10885"/>
                  </a:lnTo>
                  <a:lnTo>
                    <a:pt x="9525" y="10885"/>
                  </a:lnTo>
                  <a:lnTo>
                    <a:pt x="952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8"/>
            <p:cNvSpPr/>
            <p:nvPr/>
          </p:nvSpPr>
          <p:spPr>
            <a:xfrm>
              <a:off x="6448669" y="5054691"/>
              <a:ext cx="55595" cy="55595"/>
            </a:xfrm>
            <a:custGeom>
              <a:avLst/>
              <a:gdLst/>
              <a:ahLst/>
              <a:cxnLst/>
              <a:rect l="l" t="t" r="r" b="b"/>
              <a:pathLst>
                <a:path w="10885" h="10885" extrusionOk="0">
                  <a:moveTo>
                    <a:pt x="0" y="0"/>
                  </a:moveTo>
                  <a:lnTo>
                    <a:pt x="0"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8"/>
            <p:cNvSpPr/>
            <p:nvPr/>
          </p:nvSpPr>
          <p:spPr>
            <a:xfrm>
              <a:off x="6386148" y="5054691"/>
              <a:ext cx="62546" cy="55595"/>
            </a:xfrm>
            <a:custGeom>
              <a:avLst/>
              <a:gdLst/>
              <a:ahLst/>
              <a:cxnLst/>
              <a:rect l="l" t="t" r="r" b="b"/>
              <a:pathLst>
                <a:path w="12246" h="10885" extrusionOk="0">
                  <a:moveTo>
                    <a:pt x="1" y="0"/>
                  </a:moveTo>
                  <a:lnTo>
                    <a:pt x="1" y="10885"/>
                  </a:lnTo>
                  <a:lnTo>
                    <a:pt x="12245" y="10885"/>
                  </a:lnTo>
                  <a:lnTo>
                    <a:pt x="1224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8"/>
            <p:cNvSpPr/>
            <p:nvPr/>
          </p:nvSpPr>
          <p:spPr>
            <a:xfrm>
              <a:off x="6837677" y="4999115"/>
              <a:ext cx="55595" cy="55600"/>
            </a:xfrm>
            <a:custGeom>
              <a:avLst/>
              <a:gdLst/>
              <a:ahLst/>
              <a:cxnLst/>
              <a:rect l="l" t="t" r="r" b="b"/>
              <a:pathLst>
                <a:path w="10885" h="10886" extrusionOk="0">
                  <a:moveTo>
                    <a:pt x="0" y="1"/>
                  </a:moveTo>
                  <a:lnTo>
                    <a:pt x="0"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8"/>
            <p:cNvSpPr/>
            <p:nvPr/>
          </p:nvSpPr>
          <p:spPr>
            <a:xfrm>
              <a:off x="6615387" y="4999115"/>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8"/>
            <p:cNvSpPr/>
            <p:nvPr/>
          </p:nvSpPr>
          <p:spPr>
            <a:xfrm>
              <a:off x="6386148" y="4999115"/>
              <a:ext cx="62546" cy="55600"/>
            </a:xfrm>
            <a:custGeom>
              <a:avLst/>
              <a:gdLst/>
              <a:ahLst/>
              <a:cxnLst/>
              <a:rect l="l" t="t" r="r" b="b"/>
              <a:pathLst>
                <a:path w="12246" h="10886" extrusionOk="0">
                  <a:moveTo>
                    <a:pt x="1" y="1"/>
                  </a:moveTo>
                  <a:lnTo>
                    <a:pt x="1" y="10885"/>
                  </a:lnTo>
                  <a:lnTo>
                    <a:pt x="12245" y="10885"/>
                  </a:lnTo>
                  <a:lnTo>
                    <a:pt x="1224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8"/>
            <p:cNvSpPr/>
            <p:nvPr/>
          </p:nvSpPr>
          <p:spPr>
            <a:xfrm>
              <a:off x="6837677" y="4943544"/>
              <a:ext cx="55595" cy="55595"/>
            </a:xfrm>
            <a:custGeom>
              <a:avLst/>
              <a:gdLst/>
              <a:ahLst/>
              <a:cxnLst/>
              <a:rect l="l" t="t" r="r" b="b"/>
              <a:pathLst>
                <a:path w="10885" h="10885" extrusionOk="0">
                  <a:moveTo>
                    <a:pt x="0" y="0"/>
                  </a:moveTo>
                  <a:lnTo>
                    <a:pt x="0"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8"/>
            <p:cNvSpPr/>
            <p:nvPr/>
          </p:nvSpPr>
          <p:spPr>
            <a:xfrm>
              <a:off x="6615387" y="4943544"/>
              <a:ext cx="55600" cy="55595"/>
            </a:xfrm>
            <a:custGeom>
              <a:avLst/>
              <a:gdLst/>
              <a:ahLst/>
              <a:cxnLst/>
              <a:rect l="l" t="t" r="r" b="b"/>
              <a:pathLst>
                <a:path w="10886" h="10885" extrusionOk="0">
                  <a:moveTo>
                    <a:pt x="1" y="0"/>
                  </a:moveTo>
                  <a:lnTo>
                    <a:pt x="1"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8"/>
            <p:cNvSpPr/>
            <p:nvPr/>
          </p:nvSpPr>
          <p:spPr>
            <a:xfrm>
              <a:off x="6386148" y="4943544"/>
              <a:ext cx="62546" cy="55595"/>
            </a:xfrm>
            <a:custGeom>
              <a:avLst/>
              <a:gdLst/>
              <a:ahLst/>
              <a:cxnLst/>
              <a:rect l="l" t="t" r="r" b="b"/>
              <a:pathLst>
                <a:path w="12246" h="10885" extrusionOk="0">
                  <a:moveTo>
                    <a:pt x="1" y="0"/>
                  </a:moveTo>
                  <a:lnTo>
                    <a:pt x="1" y="10885"/>
                  </a:lnTo>
                  <a:lnTo>
                    <a:pt x="12245" y="10885"/>
                  </a:lnTo>
                  <a:lnTo>
                    <a:pt x="1224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8"/>
            <p:cNvSpPr/>
            <p:nvPr/>
          </p:nvSpPr>
          <p:spPr>
            <a:xfrm>
              <a:off x="6837677" y="4887972"/>
              <a:ext cx="55595" cy="55600"/>
            </a:xfrm>
            <a:custGeom>
              <a:avLst/>
              <a:gdLst/>
              <a:ahLst/>
              <a:cxnLst/>
              <a:rect l="l" t="t" r="r" b="b"/>
              <a:pathLst>
                <a:path w="10885" h="10886" extrusionOk="0">
                  <a:moveTo>
                    <a:pt x="0" y="1"/>
                  </a:moveTo>
                  <a:lnTo>
                    <a:pt x="0"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8"/>
            <p:cNvSpPr/>
            <p:nvPr/>
          </p:nvSpPr>
          <p:spPr>
            <a:xfrm>
              <a:off x="6615387" y="4887972"/>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8"/>
            <p:cNvSpPr/>
            <p:nvPr/>
          </p:nvSpPr>
          <p:spPr>
            <a:xfrm>
              <a:off x="6386148" y="4887972"/>
              <a:ext cx="62546" cy="55600"/>
            </a:xfrm>
            <a:custGeom>
              <a:avLst/>
              <a:gdLst/>
              <a:ahLst/>
              <a:cxnLst/>
              <a:rect l="l" t="t" r="r" b="b"/>
              <a:pathLst>
                <a:path w="12246" h="10886" extrusionOk="0">
                  <a:moveTo>
                    <a:pt x="1" y="1"/>
                  </a:moveTo>
                  <a:lnTo>
                    <a:pt x="1" y="10885"/>
                  </a:lnTo>
                  <a:lnTo>
                    <a:pt x="12245" y="10885"/>
                  </a:lnTo>
                  <a:lnTo>
                    <a:pt x="1224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8"/>
            <p:cNvSpPr/>
            <p:nvPr/>
          </p:nvSpPr>
          <p:spPr>
            <a:xfrm>
              <a:off x="7059967" y="4832401"/>
              <a:ext cx="55600" cy="55590"/>
            </a:xfrm>
            <a:custGeom>
              <a:avLst/>
              <a:gdLst/>
              <a:ahLst/>
              <a:cxnLst/>
              <a:rect l="l" t="t" r="r" b="b"/>
              <a:pathLst>
                <a:path w="10886" h="10884" extrusionOk="0">
                  <a:moveTo>
                    <a:pt x="1" y="0"/>
                  </a:moveTo>
                  <a:lnTo>
                    <a:pt x="1" y="10884"/>
                  </a:lnTo>
                  <a:lnTo>
                    <a:pt x="10885" y="10884"/>
                  </a:lnTo>
                  <a:lnTo>
                    <a:pt x="1088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8"/>
            <p:cNvSpPr/>
            <p:nvPr/>
          </p:nvSpPr>
          <p:spPr>
            <a:xfrm>
              <a:off x="7004396" y="4832401"/>
              <a:ext cx="55595" cy="55590"/>
            </a:xfrm>
            <a:custGeom>
              <a:avLst/>
              <a:gdLst/>
              <a:ahLst/>
              <a:cxnLst/>
              <a:rect l="l" t="t" r="r" b="b"/>
              <a:pathLst>
                <a:path w="10885" h="10884" extrusionOk="0">
                  <a:moveTo>
                    <a:pt x="0" y="0"/>
                  </a:moveTo>
                  <a:lnTo>
                    <a:pt x="0" y="10884"/>
                  </a:lnTo>
                  <a:lnTo>
                    <a:pt x="10885" y="10884"/>
                  </a:lnTo>
                  <a:lnTo>
                    <a:pt x="1088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8"/>
            <p:cNvSpPr/>
            <p:nvPr/>
          </p:nvSpPr>
          <p:spPr>
            <a:xfrm>
              <a:off x="6948824" y="4832401"/>
              <a:ext cx="55595" cy="55590"/>
            </a:xfrm>
            <a:custGeom>
              <a:avLst/>
              <a:gdLst/>
              <a:ahLst/>
              <a:cxnLst/>
              <a:rect l="l" t="t" r="r" b="b"/>
              <a:pathLst>
                <a:path w="10885" h="10884" extrusionOk="0">
                  <a:moveTo>
                    <a:pt x="0" y="0"/>
                  </a:moveTo>
                  <a:lnTo>
                    <a:pt x="0" y="10884"/>
                  </a:lnTo>
                  <a:lnTo>
                    <a:pt x="10884" y="10884"/>
                  </a:lnTo>
                  <a:lnTo>
                    <a:pt x="1088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8"/>
            <p:cNvSpPr/>
            <p:nvPr/>
          </p:nvSpPr>
          <p:spPr>
            <a:xfrm>
              <a:off x="6893248" y="4832401"/>
              <a:ext cx="55600" cy="55590"/>
            </a:xfrm>
            <a:custGeom>
              <a:avLst/>
              <a:gdLst/>
              <a:ahLst/>
              <a:cxnLst/>
              <a:rect l="l" t="t" r="r" b="b"/>
              <a:pathLst>
                <a:path w="10886" h="10884" extrusionOk="0">
                  <a:moveTo>
                    <a:pt x="1" y="0"/>
                  </a:moveTo>
                  <a:lnTo>
                    <a:pt x="1" y="10884"/>
                  </a:lnTo>
                  <a:lnTo>
                    <a:pt x="10885" y="10884"/>
                  </a:lnTo>
                  <a:lnTo>
                    <a:pt x="1088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8"/>
            <p:cNvSpPr/>
            <p:nvPr/>
          </p:nvSpPr>
          <p:spPr>
            <a:xfrm>
              <a:off x="6837677" y="4832401"/>
              <a:ext cx="55595" cy="55590"/>
            </a:xfrm>
            <a:custGeom>
              <a:avLst/>
              <a:gdLst/>
              <a:ahLst/>
              <a:cxnLst/>
              <a:rect l="l" t="t" r="r" b="b"/>
              <a:pathLst>
                <a:path w="10885" h="10884" extrusionOk="0">
                  <a:moveTo>
                    <a:pt x="0" y="0"/>
                  </a:moveTo>
                  <a:lnTo>
                    <a:pt x="0" y="10884"/>
                  </a:lnTo>
                  <a:lnTo>
                    <a:pt x="10885" y="10884"/>
                  </a:lnTo>
                  <a:lnTo>
                    <a:pt x="1088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8"/>
            <p:cNvSpPr/>
            <p:nvPr/>
          </p:nvSpPr>
          <p:spPr>
            <a:xfrm>
              <a:off x="6782101" y="4832401"/>
              <a:ext cx="55600" cy="55590"/>
            </a:xfrm>
            <a:custGeom>
              <a:avLst/>
              <a:gdLst/>
              <a:ahLst/>
              <a:cxnLst/>
              <a:rect l="l" t="t" r="r" b="b"/>
              <a:pathLst>
                <a:path w="10886" h="10884" extrusionOk="0">
                  <a:moveTo>
                    <a:pt x="1" y="0"/>
                  </a:moveTo>
                  <a:lnTo>
                    <a:pt x="1" y="10884"/>
                  </a:lnTo>
                  <a:lnTo>
                    <a:pt x="10885" y="10884"/>
                  </a:lnTo>
                  <a:lnTo>
                    <a:pt x="1088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8"/>
            <p:cNvSpPr/>
            <p:nvPr/>
          </p:nvSpPr>
          <p:spPr>
            <a:xfrm>
              <a:off x="6719586" y="4832401"/>
              <a:ext cx="62541" cy="55590"/>
            </a:xfrm>
            <a:custGeom>
              <a:avLst/>
              <a:gdLst/>
              <a:ahLst/>
              <a:cxnLst/>
              <a:rect l="l" t="t" r="r" b="b"/>
              <a:pathLst>
                <a:path w="12245" h="10884" extrusionOk="0">
                  <a:moveTo>
                    <a:pt x="0" y="0"/>
                  </a:moveTo>
                  <a:lnTo>
                    <a:pt x="0" y="10884"/>
                  </a:lnTo>
                  <a:lnTo>
                    <a:pt x="12245" y="10884"/>
                  </a:lnTo>
                  <a:lnTo>
                    <a:pt x="1224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8"/>
            <p:cNvSpPr/>
            <p:nvPr/>
          </p:nvSpPr>
          <p:spPr>
            <a:xfrm>
              <a:off x="6670963" y="4832401"/>
              <a:ext cx="48644" cy="55590"/>
            </a:xfrm>
            <a:custGeom>
              <a:avLst/>
              <a:gdLst/>
              <a:ahLst/>
              <a:cxnLst/>
              <a:rect l="l" t="t" r="r" b="b"/>
              <a:pathLst>
                <a:path w="9524" h="10884" extrusionOk="0">
                  <a:moveTo>
                    <a:pt x="0" y="0"/>
                  </a:moveTo>
                  <a:lnTo>
                    <a:pt x="0" y="10884"/>
                  </a:lnTo>
                  <a:lnTo>
                    <a:pt x="9523" y="10884"/>
                  </a:lnTo>
                  <a:lnTo>
                    <a:pt x="95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8"/>
            <p:cNvSpPr/>
            <p:nvPr/>
          </p:nvSpPr>
          <p:spPr>
            <a:xfrm>
              <a:off x="6615387" y="4832401"/>
              <a:ext cx="55600" cy="55590"/>
            </a:xfrm>
            <a:custGeom>
              <a:avLst/>
              <a:gdLst/>
              <a:ahLst/>
              <a:cxnLst/>
              <a:rect l="l" t="t" r="r" b="b"/>
              <a:pathLst>
                <a:path w="10886" h="10884" extrusionOk="0">
                  <a:moveTo>
                    <a:pt x="1" y="0"/>
                  </a:moveTo>
                  <a:lnTo>
                    <a:pt x="1" y="10884"/>
                  </a:lnTo>
                  <a:lnTo>
                    <a:pt x="10885" y="10884"/>
                  </a:lnTo>
                  <a:lnTo>
                    <a:pt x="1088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8"/>
            <p:cNvSpPr/>
            <p:nvPr/>
          </p:nvSpPr>
          <p:spPr>
            <a:xfrm>
              <a:off x="6552862" y="4832401"/>
              <a:ext cx="62552" cy="55590"/>
            </a:xfrm>
            <a:custGeom>
              <a:avLst/>
              <a:gdLst/>
              <a:ahLst/>
              <a:cxnLst/>
              <a:rect l="l" t="t" r="r" b="b"/>
              <a:pathLst>
                <a:path w="12247" h="10884" extrusionOk="0">
                  <a:moveTo>
                    <a:pt x="1" y="0"/>
                  </a:moveTo>
                  <a:lnTo>
                    <a:pt x="1" y="10884"/>
                  </a:lnTo>
                  <a:lnTo>
                    <a:pt x="12247" y="10884"/>
                  </a:lnTo>
                  <a:lnTo>
                    <a:pt x="12247"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8"/>
            <p:cNvSpPr/>
            <p:nvPr/>
          </p:nvSpPr>
          <p:spPr>
            <a:xfrm>
              <a:off x="6504240" y="4832401"/>
              <a:ext cx="48649" cy="55590"/>
            </a:xfrm>
            <a:custGeom>
              <a:avLst/>
              <a:gdLst/>
              <a:ahLst/>
              <a:cxnLst/>
              <a:rect l="l" t="t" r="r" b="b"/>
              <a:pathLst>
                <a:path w="9525" h="10884" extrusionOk="0">
                  <a:moveTo>
                    <a:pt x="1" y="0"/>
                  </a:moveTo>
                  <a:lnTo>
                    <a:pt x="1" y="10884"/>
                  </a:lnTo>
                  <a:lnTo>
                    <a:pt x="9525" y="10884"/>
                  </a:lnTo>
                  <a:lnTo>
                    <a:pt x="952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8"/>
            <p:cNvSpPr/>
            <p:nvPr/>
          </p:nvSpPr>
          <p:spPr>
            <a:xfrm>
              <a:off x="6448669" y="4832401"/>
              <a:ext cx="55595" cy="55590"/>
            </a:xfrm>
            <a:custGeom>
              <a:avLst/>
              <a:gdLst/>
              <a:ahLst/>
              <a:cxnLst/>
              <a:rect l="l" t="t" r="r" b="b"/>
              <a:pathLst>
                <a:path w="10885" h="10884" extrusionOk="0">
                  <a:moveTo>
                    <a:pt x="0" y="0"/>
                  </a:moveTo>
                  <a:lnTo>
                    <a:pt x="0" y="10884"/>
                  </a:lnTo>
                  <a:lnTo>
                    <a:pt x="10885" y="10884"/>
                  </a:lnTo>
                  <a:lnTo>
                    <a:pt x="1088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8"/>
            <p:cNvSpPr/>
            <p:nvPr/>
          </p:nvSpPr>
          <p:spPr>
            <a:xfrm>
              <a:off x="6386148" y="4832401"/>
              <a:ext cx="62546" cy="55590"/>
            </a:xfrm>
            <a:custGeom>
              <a:avLst/>
              <a:gdLst/>
              <a:ahLst/>
              <a:cxnLst/>
              <a:rect l="l" t="t" r="r" b="b"/>
              <a:pathLst>
                <a:path w="12246" h="10884" extrusionOk="0">
                  <a:moveTo>
                    <a:pt x="1" y="0"/>
                  </a:moveTo>
                  <a:lnTo>
                    <a:pt x="1" y="10884"/>
                  </a:lnTo>
                  <a:lnTo>
                    <a:pt x="12245" y="10884"/>
                  </a:lnTo>
                  <a:lnTo>
                    <a:pt x="1224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8"/>
            <p:cNvSpPr/>
            <p:nvPr/>
          </p:nvSpPr>
          <p:spPr>
            <a:xfrm>
              <a:off x="6337521" y="4832401"/>
              <a:ext cx="48649" cy="55590"/>
            </a:xfrm>
            <a:custGeom>
              <a:avLst/>
              <a:gdLst/>
              <a:ahLst/>
              <a:cxnLst/>
              <a:rect l="l" t="t" r="r" b="b"/>
              <a:pathLst>
                <a:path w="9525" h="10884" extrusionOk="0">
                  <a:moveTo>
                    <a:pt x="1" y="0"/>
                  </a:moveTo>
                  <a:lnTo>
                    <a:pt x="1" y="10884"/>
                  </a:lnTo>
                  <a:lnTo>
                    <a:pt x="9525" y="10884"/>
                  </a:lnTo>
                  <a:lnTo>
                    <a:pt x="952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8"/>
            <p:cNvSpPr/>
            <p:nvPr/>
          </p:nvSpPr>
          <p:spPr>
            <a:xfrm>
              <a:off x="6281950" y="4832401"/>
              <a:ext cx="55595" cy="55590"/>
            </a:xfrm>
            <a:custGeom>
              <a:avLst/>
              <a:gdLst/>
              <a:ahLst/>
              <a:cxnLst/>
              <a:rect l="l" t="t" r="r" b="b"/>
              <a:pathLst>
                <a:path w="10885" h="10884" extrusionOk="0">
                  <a:moveTo>
                    <a:pt x="0" y="0"/>
                  </a:moveTo>
                  <a:lnTo>
                    <a:pt x="0" y="10884"/>
                  </a:lnTo>
                  <a:lnTo>
                    <a:pt x="10885" y="10884"/>
                  </a:lnTo>
                  <a:lnTo>
                    <a:pt x="1088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8"/>
            <p:cNvSpPr/>
            <p:nvPr/>
          </p:nvSpPr>
          <p:spPr>
            <a:xfrm>
              <a:off x="6219430" y="4832401"/>
              <a:ext cx="62546" cy="55590"/>
            </a:xfrm>
            <a:custGeom>
              <a:avLst/>
              <a:gdLst/>
              <a:ahLst/>
              <a:cxnLst/>
              <a:rect l="l" t="t" r="r" b="b"/>
              <a:pathLst>
                <a:path w="12246" h="10884" extrusionOk="0">
                  <a:moveTo>
                    <a:pt x="0" y="0"/>
                  </a:moveTo>
                  <a:lnTo>
                    <a:pt x="0" y="10884"/>
                  </a:lnTo>
                  <a:lnTo>
                    <a:pt x="12245" y="10884"/>
                  </a:lnTo>
                  <a:lnTo>
                    <a:pt x="1224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8"/>
            <p:cNvSpPr/>
            <p:nvPr/>
          </p:nvSpPr>
          <p:spPr>
            <a:xfrm>
              <a:off x="7059967" y="4769881"/>
              <a:ext cx="55600" cy="62546"/>
            </a:xfrm>
            <a:custGeom>
              <a:avLst/>
              <a:gdLst/>
              <a:ahLst/>
              <a:cxnLst/>
              <a:rect l="l" t="t" r="r" b="b"/>
              <a:pathLst>
                <a:path w="10886" h="12246" extrusionOk="0">
                  <a:moveTo>
                    <a:pt x="1" y="1"/>
                  </a:moveTo>
                  <a:lnTo>
                    <a:pt x="1"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8"/>
            <p:cNvSpPr/>
            <p:nvPr/>
          </p:nvSpPr>
          <p:spPr>
            <a:xfrm>
              <a:off x="7004396" y="4769881"/>
              <a:ext cx="55595" cy="62546"/>
            </a:xfrm>
            <a:custGeom>
              <a:avLst/>
              <a:gdLst/>
              <a:ahLst/>
              <a:cxnLst/>
              <a:rect l="l" t="t" r="r" b="b"/>
              <a:pathLst>
                <a:path w="10885" h="12246" extrusionOk="0">
                  <a:moveTo>
                    <a:pt x="0" y="1"/>
                  </a:moveTo>
                  <a:lnTo>
                    <a:pt x="0"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8"/>
            <p:cNvSpPr/>
            <p:nvPr/>
          </p:nvSpPr>
          <p:spPr>
            <a:xfrm>
              <a:off x="6948824" y="4769881"/>
              <a:ext cx="55595" cy="62546"/>
            </a:xfrm>
            <a:custGeom>
              <a:avLst/>
              <a:gdLst/>
              <a:ahLst/>
              <a:cxnLst/>
              <a:rect l="l" t="t" r="r" b="b"/>
              <a:pathLst>
                <a:path w="10885" h="12246" extrusionOk="0">
                  <a:moveTo>
                    <a:pt x="0" y="1"/>
                  </a:moveTo>
                  <a:lnTo>
                    <a:pt x="0" y="12245"/>
                  </a:lnTo>
                  <a:lnTo>
                    <a:pt x="10884" y="1224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8"/>
            <p:cNvSpPr/>
            <p:nvPr/>
          </p:nvSpPr>
          <p:spPr>
            <a:xfrm>
              <a:off x="6893248" y="4769881"/>
              <a:ext cx="55600" cy="62546"/>
            </a:xfrm>
            <a:custGeom>
              <a:avLst/>
              <a:gdLst/>
              <a:ahLst/>
              <a:cxnLst/>
              <a:rect l="l" t="t" r="r" b="b"/>
              <a:pathLst>
                <a:path w="10886" h="12246" extrusionOk="0">
                  <a:moveTo>
                    <a:pt x="1" y="1"/>
                  </a:moveTo>
                  <a:lnTo>
                    <a:pt x="1"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8"/>
            <p:cNvSpPr/>
            <p:nvPr/>
          </p:nvSpPr>
          <p:spPr>
            <a:xfrm>
              <a:off x="6837677" y="4769881"/>
              <a:ext cx="55595" cy="62546"/>
            </a:xfrm>
            <a:custGeom>
              <a:avLst/>
              <a:gdLst/>
              <a:ahLst/>
              <a:cxnLst/>
              <a:rect l="l" t="t" r="r" b="b"/>
              <a:pathLst>
                <a:path w="10885" h="12246" extrusionOk="0">
                  <a:moveTo>
                    <a:pt x="0" y="1"/>
                  </a:moveTo>
                  <a:lnTo>
                    <a:pt x="0"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8"/>
            <p:cNvSpPr/>
            <p:nvPr/>
          </p:nvSpPr>
          <p:spPr>
            <a:xfrm>
              <a:off x="6782101" y="4769881"/>
              <a:ext cx="55600" cy="62546"/>
            </a:xfrm>
            <a:custGeom>
              <a:avLst/>
              <a:gdLst/>
              <a:ahLst/>
              <a:cxnLst/>
              <a:rect l="l" t="t" r="r" b="b"/>
              <a:pathLst>
                <a:path w="10886" h="12246" extrusionOk="0">
                  <a:moveTo>
                    <a:pt x="1" y="1"/>
                  </a:moveTo>
                  <a:lnTo>
                    <a:pt x="1"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8"/>
            <p:cNvSpPr/>
            <p:nvPr/>
          </p:nvSpPr>
          <p:spPr>
            <a:xfrm>
              <a:off x="6719586" y="4769881"/>
              <a:ext cx="62541" cy="62546"/>
            </a:xfrm>
            <a:custGeom>
              <a:avLst/>
              <a:gdLst/>
              <a:ahLst/>
              <a:cxnLst/>
              <a:rect l="l" t="t" r="r" b="b"/>
              <a:pathLst>
                <a:path w="12245" h="12246" extrusionOk="0">
                  <a:moveTo>
                    <a:pt x="0" y="1"/>
                  </a:moveTo>
                  <a:lnTo>
                    <a:pt x="0" y="12245"/>
                  </a:lnTo>
                  <a:lnTo>
                    <a:pt x="12245" y="1224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8"/>
            <p:cNvSpPr/>
            <p:nvPr/>
          </p:nvSpPr>
          <p:spPr>
            <a:xfrm>
              <a:off x="6670963" y="4769881"/>
              <a:ext cx="48644" cy="62546"/>
            </a:xfrm>
            <a:custGeom>
              <a:avLst/>
              <a:gdLst/>
              <a:ahLst/>
              <a:cxnLst/>
              <a:rect l="l" t="t" r="r" b="b"/>
              <a:pathLst>
                <a:path w="9524" h="12246" extrusionOk="0">
                  <a:moveTo>
                    <a:pt x="0" y="1"/>
                  </a:moveTo>
                  <a:lnTo>
                    <a:pt x="0" y="12245"/>
                  </a:lnTo>
                  <a:lnTo>
                    <a:pt x="9523" y="12245"/>
                  </a:lnTo>
                  <a:lnTo>
                    <a:pt x="952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8"/>
            <p:cNvSpPr/>
            <p:nvPr/>
          </p:nvSpPr>
          <p:spPr>
            <a:xfrm>
              <a:off x="6615387" y="4769881"/>
              <a:ext cx="55600" cy="62546"/>
            </a:xfrm>
            <a:custGeom>
              <a:avLst/>
              <a:gdLst/>
              <a:ahLst/>
              <a:cxnLst/>
              <a:rect l="l" t="t" r="r" b="b"/>
              <a:pathLst>
                <a:path w="10886" h="12246" extrusionOk="0">
                  <a:moveTo>
                    <a:pt x="1" y="1"/>
                  </a:moveTo>
                  <a:lnTo>
                    <a:pt x="1"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8"/>
            <p:cNvSpPr/>
            <p:nvPr/>
          </p:nvSpPr>
          <p:spPr>
            <a:xfrm>
              <a:off x="6552862" y="4769881"/>
              <a:ext cx="62552" cy="62546"/>
            </a:xfrm>
            <a:custGeom>
              <a:avLst/>
              <a:gdLst/>
              <a:ahLst/>
              <a:cxnLst/>
              <a:rect l="l" t="t" r="r" b="b"/>
              <a:pathLst>
                <a:path w="12247" h="12246" extrusionOk="0">
                  <a:moveTo>
                    <a:pt x="1" y="1"/>
                  </a:moveTo>
                  <a:lnTo>
                    <a:pt x="1" y="12245"/>
                  </a:lnTo>
                  <a:lnTo>
                    <a:pt x="12247" y="12245"/>
                  </a:lnTo>
                  <a:lnTo>
                    <a:pt x="1224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8"/>
            <p:cNvSpPr/>
            <p:nvPr/>
          </p:nvSpPr>
          <p:spPr>
            <a:xfrm>
              <a:off x="6504240" y="4769881"/>
              <a:ext cx="48649" cy="62546"/>
            </a:xfrm>
            <a:custGeom>
              <a:avLst/>
              <a:gdLst/>
              <a:ahLst/>
              <a:cxnLst/>
              <a:rect l="l" t="t" r="r" b="b"/>
              <a:pathLst>
                <a:path w="9525" h="12246" extrusionOk="0">
                  <a:moveTo>
                    <a:pt x="1" y="1"/>
                  </a:moveTo>
                  <a:lnTo>
                    <a:pt x="1" y="12245"/>
                  </a:lnTo>
                  <a:lnTo>
                    <a:pt x="9525" y="1224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8"/>
            <p:cNvSpPr/>
            <p:nvPr/>
          </p:nvSpPr>
          <p:spPr>
            <a:xfrm>
              <a:off x="6448669" y="4769881"/>
              <a:ext cx="55595" cy="62546"/>
            </a:xfrm>
            <a:custGeom>
              <a:avLst/>
              <a:gdLst/>
              <a:ahLst/>
              <a:cxnLst/>
              <a:rect l="l" t="t" r="r" b="b"/>
              <a:pathLst>
                <a:path w="10885" h="12246" extrusionOk="0">
                  <a:moveTo>
                    <a:pt x="0" y="1"/>
                  </a:moveTo>
                  <a:lnTo>
                    <a:pt x="0"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8"/>
            <p:cNvSpPr/>
            <p:nvPr/>
          </p:nvSpPr>
          <p:spPr>
            <a:xfrm>
              <a:off x="6386148" y="4769881"/>
              <a:ext cx="62546" cy="62546"/>
            </a:xfrm>
            <a:custGeom>
              <a:avLst/>
              <a:gdLst/>
              <a:ahLst/>
              <a:cxnLst/>
              <a:rect l="l" t="t" r="r" b="b"/>
              <a:pathLst>
                <a:path w="12246" h="12246" extrusionOk="0">
                  <a:moveTo>
                    <a:pt x="1" y="1"/>
                  </a:moveTo>
                  <a:lnTo>
                    <a:pt x="1" y="12245"/>
                  </a:lnTo>
                  <a:lnTo>
                    <a:pt x="12245" y="1224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8"/>
            <p:cNvSpPr/>
            <p:nvPr/>
          </p:nvSpPr>
          <p:spPr>
            <a:xfrm>
              <a:off x="6337521" y="4769881"/>
              <a:ext cx="48649" cy="62546"/>
            </a:xfrm>
            <a:custGeom>
              <a:avLst/>
              <a:gdLst/>
              <a:ahLst/>
              <a:cxnLst/>
              <a:rect l="l" t="t" r="r" b="b"/>
              <a:pathLst>
                <a:path w="9525" h="12246" extrusionOk="0">
                  <a:moveTo>
                    <a:pt x="1" y="1"/>
                  </a:moveTo>
                  <a:lnTo>
                    <a:pt x="1" y="12245"/>
                  </a:lnTo>
                  <a:lnTo>
                    <a:pt x="9525" y="1224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8"/>
            <p:cNvSpPr/>
            <p:nvPr/>
          </p:nvSpPr>
          <p:spPr>
            <a:xfrm>
              <a:off x="6281950" y="4769881"/>
              <a:ext cx="55595" cy="62546"/>
            </a:xfrm>
            <a:custGeom>
              <a:avLst/>
              <a:gdLst/>
              <a:ahLst/>
              <a:cxnLst/>
              <a:rect l="l" t="t" r="r" b="b"/>
              <a:pathLst>
                <a:path w="10885" h="12246" extrusionOk="0">
                  <a:moveTo>
                    <a:pt x="0" y="1"/>
                  </a:moveTo>
                  <a:lnTo>
                    <a:pt x="0"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8"/>
            <p:cNvSpPr/>
            <p:nvPr/>
          </p:nvSpPr>
          <p:spPr>
            <a:xfrm>
              <a:off x="6219430" y="4769881"/>
              <a:ext cx="62546" cy="62546"/>
            </a:xfrm>
            <a:custGeom>
              <a:avLst/>
              <a:gdLst/>
              <a:ahLst/>
              <a:cxnLst/>
              <a:rect l="l" t="t" r="r" b="b"/>
              <a:pathLst>
                <a:path w="12246" h="12246" extrusionOk="0">
                  <a:moveTo>
                    <a:pt x="0" y="1"/>
                  </a:moveTo>
                  <a:lnTo>
                    <a:pt x="0" y="12245"/>
                  </a:lnTo>
                  <a:lnTo>
                    <a:pt x="12245" y="1224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8"/>
            <p:cNvSpPr/>
            <p:nvPr/>
          </p:nvSpPr>
          <p:spPr>
            <a:xfrm>
              <a:off x="7059967" y="4721253"/>
              <a:ext cx="55600" cy="48649"/>
            </a:xfrm>
            <a:custGeom>
              <a:avLst/>
              <a:gdLst/>
              <a:ahLst/>
              <a:cxnLst/>
              <a:rect l="l" t="t" r="r" b="b"/>
              <a:pathLst>
                <a:path w="10886" h="9525" extrusionOk="0">
                  <a:moveTo>
                    <a:pt x="1" y="0"/>
                  </a:moveTo>
                  <a:lnTo>
                    <a:pt x="1"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8"/>
            <p:cNvSpPr/>
            <p:nvPr/>
          </p:nvSpPr>
          <p:spPr>
            <a:xfrm>
              <a:off x="7004396" y="4721253"/>
              <a:ext cx="55595" cy="48649"/>
            </a:xfrm>
            <a:custGeom>
              <a:avLst/>
              <a:gdLst/>
              <a:ahLst/>
              <a:cxnLst/>
              <a:rect l="l" t="t" r="r" b="b"/>
              <a:pathLst>
                <a:path w="10885" h="9525" extrusionOk="0">
                  <a:moveTo>
                    <a:pt x="0" y="0"/>
                  </a:moveTo>
                  <a:lnTo>
                    <a:pt x="0"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8"/>
            <p:cNvSpPr/>
            <p:nvPr/>
          </p:nvSpPr>
          <p:spPr>
            <a:xfrm>
              <a:off x="6948824" y="4721253"/>
              <a:ext cx="55595" cy="48649"/>
            </a:xfrm>
            <a:custGeom>
              <a:avLst/>
              <a:gdLst/>
              <a:ahLst/>
              <a:cxnLst/>
              <a:rect l="l" t="t" r="r" b="b"/>
              <a:pathLst>
                <a:path w="10885" h="9525" extrusionOk="0">
                  <a:moveTo>
                    <a:pt x="0" y="0"/>
                  </a:moveTo>
                  <a:lnTo>
                    <a:pt x="0" y="9525"/>
                  </a:lnTo>
                  <a:lnTo>
                    <a:pt x="10884" y="9525"/>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8"/>
            <p:cNvSpPr/>
            <p:nvPr/>
          </p:nvSpPr>
          <p:spPr>
            <a:xfrm>
              <a:off x="6893248" y="4721253"/>
              <a:ext cx="55600" cy="48649"/>
            </a:xfrm>
            <a:custGeom>
              <a:avLst/>
              <a:gdLst/>
              <a:ahLst/>
              <a:cxnLst/>
              <a:rect l="l" t="t" r="r" b="b"/>
              <a:pathLst>
                <a:path w="10886" h="9525" extrusionOk="0">
                  <a:moveTo>
                    <a:pt x="1" y="0"/>
                  </a:moveTo>
                  <a:lnTo>
                    <a:pt x="1"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8"/>
            <p:cNvSpPr/>
            <p:nvPr/>
          </p:nvSpPr>
          <p:spPr>
            <a:xfrm>
              <a:off x="6837677" y="4721253"/>
              <a:ext cx="55595" cy="48649"/>
            </a:xfrm>
            <a:custGeom>
              <a:avLst/>
              <a:gdLst/>
              <a:ahLst/>
              <a:cxnLst/>
              <a:rect l="l" t="t" r="r" b="b"/>
              <a:pathLst>
                <a:path w="10885" h="9525" extrusionOk="0">
                  <a:moveTo>
                    <a:pt x="0" y="0"/>
                  </a:moveTo>
                  <a:lnTo>
                    <a:pt x="0"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8"/>
            <p:cNvSpPr/>
            <p:nvPr/>
          </p:nvSpPr>
          <p:spPr>
            <a:xfrm>
              <a:off x="6782101" y="4721253"/>
              <a:ext cx="55600" cy="48649"/>
            </a:xfrm>
            <a:custGeom>
              <a:avLst/>
              <a:gdLst/>
              <a:ahLst/>
              <a:cxnLst/>
              <a:rect l="l" t="t" r="r" b="b"/>
              <a:pathLst>
                <a:path w="10886" h="9525" extrusionOk="0">
                  <a:moveTo>
                    <a:pt x="1" y="0"/>
                  </a:moveTo>
                  <a:lnTo>
                    <a:pt x="1"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8"/>
            <p:cNvSpPr/>
            <p:nvPr/>
          </p:nvSpPr>
          <p:spPr>
            <a:xfrm>
              <a:off x="6719586" y="4721253"/>
              <a:ext cx="62541" cy="48649"/>
            </a:xfrm>
            <a:custGeom>
              <a:avLst/>
              <a:gdLst/>
              <a:ahLst/>
              <a:cxnLst/>
              <a:rect l="l" t="t" r="r" b="b"/>
              <a:pathLst>
                <a:path w="12245" h="9525" extrusionOk="0">
                  <a:moveTo>
                    <a:pt x="0" y="0"/>
                  </a:moveTo>
                  <a:lnTo>
                    <a:pt x="0" y="9525"/>
                  </a:lnTo>
                  <a:lnTo>
                    <a:pt x="12245" y="952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8"/>
            <p:cNvSpPr/>
            <p:nvPr/>
          </p:nvSpPr>
          <p:spPr>
            <a:xfrm>
              <a:off x="6670963" y="4721253"/>
              <a:ext cx="48644" cy="48649"/>
            </a:xfrm>
            <a:custGeom>
              <a:avLst/>
              <a:gdLst/>
              <a:ahLst/>
              <a:cxnLst/>
              <a:rect l="l" t="t" r="r" b="b"/>
              <a:pathLst>
                <a:path w="9524" h="9525" extrusionOk="0">
                  <a:moveTo>
                    <a:pt x="0" y="0"/>
                  </a:moveTo>
                  <a:lnTo>
                    <a:pt x="0" y="9525"/>
                  </a:lnTo>
                  <a:lnTo>
                    <a:pt x="9523" y="9525"/>
                  </a:lnTo>
                  <a:lnTo>
                    <a:pt x="952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8"/>
            <p:cNvSpPr/>
            <p:nvPr/>
          </p:nvSpPr>
          <p:spPr>
            <a:xfrm>
              <a:off x="6615387" y="4721253"/>
              <a:ext cx="55600" cy="48649"/>
            </a:xfrm>
            <a:custGeom>
              <a:avLst/>
              <a:gdLst/>
              <a:ahLst/>
              <a:cxnLst/>
              <a:rect l="l" t="t" r="r" b="b"/>
              <a:pathLst>
                <a:path w="10886" h="9525" extrusionOk="0">
                  <a:moveTo>
                    <a:pt x="1" y="0"/>
                  </a:moveTo>
                  <a:lnTo>
                    <a:pt x="1"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8"/>
            <p:cNvSpPr/>
            <p:nvPr/>
          </p:nvSpPr>
          <p:spPr>
            <a:xfrm>
              <a:off x="6552862" y="4721253"/>
              <a:ext cx="62552" cy="48649"/>
            </a:xfrm>
            <a:custGeom>
              <a:avLst/>
              <a:gdLst/>
              <a:ahLst/>
              <a:cxnLst/>
              <a:rect l="l" t="t" r="r" b="b"/>
              <a:pathLst>
                <a:path w="12247" h="9525" extrusionOk="0">
                  <a:moveTo>
                    <a:pt x="1" y="0"/>
                  </a:moveTo>
                  <a:lnTo>
                    <a:pt x="1" y="9525"/>
                  </a:lnTo>
                  <a:lnTo>
                    <a:pt x="12247" y="9525"/>
                  </a:lnTo>
                  <a:lnTo>
                    <a:pt x="1224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8"/>
            <p:cNvSpPr/>
            <p:nvPr/>
          </p:nvSpPr>
          <p:spPr>
            <a:xfrm>
              <a:off x="6504240" y="4721253"/>
              <a:ext cx="48649" cy="48649"/>
            </a:xfrm>
            <a:custGeom>
              <a:avLst/>
              <a:gdLst/>
              <a:ahLst/>
              <a:cxnLst/>
              <a:rect l="l" t="t" r="r" b="b"/>
              <a:pathLst>
                <a:path w="9525" h="9525" extrusionOk="0">
                  <a:moveTo>
                    <a:pt x="1" y="0"/>
                  </a:moveTo>
                  <a:lnTo>
                    <a:pt x="1" y="9525"/>
                  </a:lnTo>
                  <a:lnTo>
                    <a:pt x="9525" y="9525"/>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8"/>
            <p:cNvSpPr/>
            <p:nvPr/>
          </p:nvSpPr>
          <p:spPr>
            <a:xfrm>
              <a:off x="6448669" y="4721253"/>
              <a:ext cx="55595" cy="48649"/>
            </a:xfrm>
            <a:custGeom>
              <a:avLst/>
              <a:gdLst/>
              <a:ahLst/>
              <a:cxnLst/>
              <a:rect l="l" t="t" r="r" b="b"/>
              <a:pathLst>
                <a:path w="10885" h="9525" extrusionOk="0">
                  <a:moveTo>
                    <a:pt x="0" y="0"/>
                  </a:moveTo>
                  <a:lnTo>
                    <a:pt x="0"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8"/>
            <p:cNvSpPr/>
            <p:nvPr/>
          </p:nvSpPr>
          <p:spPr>
            <a:xfrm>
              <a:off x="6386148" y="4721253"/>
              <a:ext cx="62546" cy="48649"/>
            </a:xfrm>
            <a:custGeom>
              <a:avLst/>
              <a:gdLst/>
              <a:ahLst/>
              <a:cxnLst/>
              <a:rect l="l" t="t" r="r" b="b"/>
              <a:pathLst>
                <a:path w="12246" h="9525" extrusionOk="0">
                  <a:moveTo>
                    <a:pt x="1" y="0"/>
                  </a:moveTo>
                  <a:lnTo>
                    <a:pt x="1" y="9525"/>
                  </a:lnTo>
                  <a:lnTo>
                    <a:pt x="12245" y="952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8"/>
            <p:cNvSpPr/>
            <p:nvPr/>
          </p:nvSpPr>
          <p:spPr>
            <a:xfrm>
              <a:off x="6337521" y="4721253"/>
              <a:ext cx="48649" cy="48649"/>
            </a:xfrm>
            <a:custGeom>
              <a:avLst/>
              <a:gdLst/>
              <a:ahLst/>
              <a:cxnLst/>
              <a:rect l="l" t="t" r="r" b="b"/>
              <a:pathLst>
                <a:path w="9525" h="9525" extrusionOk="0">
                  <a:moveTo>
                    <a:pt x="1" y="0"/>
                  </a:moveTo>
                  <a:lnTo>
                    <a:pt x="1" y="9525"/>
                  </a:lnTo>
                  <a:lnTo>
                    <a:pt x="9525" y="9525"/>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8"/>
            <p:cNvSpPr/>
            <p:nvPr/>
          </p:nvSpPr>
          <p:spPr>
            <a:xfrm>
              <a:off x="6281950" y="4721253"/>
              <a:ext cx="55595" cy="48649"/>
            </a:xfrm>
            <a:custGeom>
              <a:avLst/>
              <a:gdLst/>
              <a:ahLst/>
              <a:cxnLst/>
              <a:rect l="l" t="t" r="r" b="b"/>
              <a:pathLst>
                <a:path w="10885" h="9525" extrusionOk="0">
                  <a:moveTo>
                    <a:pt x="0" y="0"/>
                  </a:moveTo>
                  <a:lnTo>
                    <a:pt x="0"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8"/>
            <p:cNvSpPr/>
            <p:nvPr/>
          </p:nvSpPr>
          <p:spPr>
            <a:xfrm>
              <a:off x="6219430" y="4721253"/>
              <a:ext cx="62546" cy="48649"/>
            </a:xfrm>
            <a:custGeom>
              <a:avLst/>
              <a:gdLst/>
              <a:ahLst/>
              <a:cxnLst/>
              <a:rect l="l" t="t" r="r" b="b"/>
              <a:pathLst>
                <a:path w="12246" h="9525" extrusionOk="0">
                  <a:moveTo>
                    <a:pt x="0" y="0"/>
                  </a:moveTo>
                  <a:lnTo>
                    <a:pt x="0" y="9525"/>
                  </a:lnTo>
                  <a:lnTo>
                    <a:pt x="12245" y="952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8"/>
            <p:cNvSpPr/>
            <p:nvPr/>
          </p:nvSpPr>
          <p:spPr>
            <a:xfrm>
              <a:off x="7059967" y="4665677"/>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8"/>
            <p:cNvSpPr/>
            <p:nvPr/>
          </p:nvSpPr>
          <p:spPr>
            <a:xfrm>
              <a:off x="7004396" y="4665677"/>
              <a:ext cx="55595" cy="5560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8"/>
            <p:cNvSpPr/>
            <p:nvPr/>
          </p:nvSpPr>
          <p:spPr>
            <a:xfrm>
              <a:off x="6948824" y="4665677"/>
              <a:ext cx="55595" cy="55600"/>
            </a:xfrm>
            <a:custGeom>
              <a:avLst/>
              <a:gdLst/>
              <a:ahLst/>
              <a:cxnLst/>
              <a:rect l="l" t="t" r="r" b="b"/>
              <a:pathLst>
                <a:path w="10885" h="10886" extrusionOk="0">
                  <a:moveTo>
                    <a:pt x="0" y="1"/>
                  </a:moveTo>
                  <a:lnTo>
                    <a:pt x="0" y="10885"/>
                  </a:lnTo>
                  <a:lnTo>
                    <a:pt x="10884" y="1088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8"/>
            <p:cNvSpPr/>
            <p:nvPr/>
          </p:nvSpPr>
          <p:spPr>
            <a:xfrm>
              <a:off x="6893248" y="4665677"/>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8"/>
            <p:cNvSpPr/>
            <p:nvPr/>
          </p:nvSpPr>
          <p:spPr>
            <a:xfrm>
              <a:off x="6837677" y="4665677"/>
              <a:ext cx="55595" cy="5560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8"/>
            <p:cNvSpPr/>
            <p:nvPr/>
          </p:nvSpPr>
          <p:spPr>
            <a:xfrm>
              <a:off x="6782101" y="4665677"/>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8"/>
            <p:cNvSpPr/>
            <p:nvPr/>
          </p:nvSpPr>
          <p:spPr>
            <a:xfrm>
              <a:off x="6719586" y="4665677"/>
              <a:ext cx="62541" cy="55600"/>
            </a:xfrm>
            <a:custGeom>
              <a:avLst/>
              <a:gdLst/>
              <a:ahLst/>
              <a:cxnLst/>
              <a:rect l="l" t="t" r="r" b="b"/>
              <a:pathLst>
                <a:path w="12245" h="10886" extrusionOk="0">
                  <a:moveTo>
                    <a:pt x="0" y="1"/>
                  </a:moveTo>
                  <a:lnTo>
                    <a:pt x="0"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8"/>
            <p:cNvSpPr/>
            <p:nvPr/>
          </p:nvSpPr>
          <p:spPr>
            <a:xfrm>
              <a:off x="6670963" y="4665677"/>
              <a:ext cx="48644" cy="55600"/>
            </a:xfrm>
            <a:custGeom>
              <a:avLst/>
              <a:gdLst/>
              <a:ahLst/>
              <a:cxnLst/>
              <a:rect l="l" t="t" r="r" b="b"/>
              <a:pathLst>
                <a:path w="9524" h="10886" extrusionOk="0">
                  <a:moveTo>
                    <a:pt x="0" y="1"/>
                  </a:moveTo>
                  <a:lnTo>
                    <a:pt x="0" y="10885"/>
                  </a:lnTo>
                  <a:lnTo>
                    <a:pt x="9523" y="10885"/>
                  </a:lnTo>
                  <a:lnTo>
                    <a:pt x="952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8"/>
            <p:cNvSpPr/>
            <p:nvPr/>
          </p:nvSpPr>
          <p:spPr>
            <a:xfrm>
              <a:off x="6615387" y="4665677"/>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8"/>
            <p:cNvSpPr/>
            <p:nvPr/>
          </p:nvSpPr>
          <p:spPr>
            <a:xfrm>
              <a:off x="6552862" y="4665677"/>
              <a:ext cx="62552" cy="55600"/>
            </a:xfrm>
            <a:custGeom>
              <a:avLst/>
              <a:gdLst/>
              <a:ahLst/>
              <a:cxnLst/>
              <a:rect l="l" t="t" r="r" b="b"/>
              <a:pathLst>
                <a:path w="12247" h="10886" extrusionOk="0">
                  <a:moveTo>
                    <a:pt x="1" y="1"/>
                  </a:moveTo>
                  <a:lnTo>
                    <a:pt x="1" y="10885"/>
                  </a:lnTo>
                  <a:lnTo>
                    <a:pt x="12247" y="10885"/>
                  </a:lnTo>
                  <a:lnTo>
                    <a:pt x="1224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8"/>
            <p:cNvSpPr/>
            <p:nvPr/>
          </p:nvSpPr>
          <p:spPr>
            <a:xfrm>
              <a:off x="6504240" y="4665677"/>
              <a:ext cx="48649" cy="55600"/>
            </a:xfrm>
            <a:custGeom>
              <a:avLst/>
              <a:gdLst/>
              <a:ahLst/>
              <a:cxnLst/>
              <a:rect l="l" t="t" r="r" b="b"/>
              <a:pathLst>
                <a:path w="9525" h="10886" extrusionOk="0">
                  <a:moveTo>
                    <a:pt x="1" y="1"/>
                  </a:moveTo>
                  <a:lnTo>
                    <a:pt x="1" y="10885"/>
                  </a:lnTo>
                  <a:lnTo>
                    <a:pt x="9525" y="1088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8"/>
            <p:cNvSpPr/>
            <p:nvPr/>
          </p:nvSpPr>
          <p:spPr>
            <a:xfrm>
              <a:off x="6448669" y="4665677"/>
              <a:ext cx="55595" cy="5560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8"/>
            <p:cNvSpPr/>
            <p:nvPr/>
          </p:nvSpPr>
          <p:spPr>
            <a:xfrm>
              <a:off x="6386148" y="4665677"/>
              <a:ext cx="62546" cy="55600"/>
            </a:xfrm>
            <a:custGeom>
              <a:avLst/>
              <a:gdLst/>
              <a:ahLst/>
              <a:cxnLst/>
              <a:rect l="l" t="t" r="r" b="b"/>
              <a:pathLst>
                <a:path w="12246" h="10886" extrusionOk="0">
                  <a:moveTo>
                    <a:pt x="1" y="1"/>
                  </a:moveTo>
                  <a:lnTo>
                    <a:pt x="1"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8"/>
            <p:cNvSpPr/>
            <p:nvPr/>
          </p:nvSpPr>
          <p:spPr>
            <a:xfrm>
              <a:off x="6337521" y="4665677"/>
              <a:ext cx="48649" cy="55600"/>
            </a:xfrm>
            <a:custGeom>
              <a:avLst/>
              <a:gdLst/>
              <a:ahLst/>
              <a:cxnLst/>
              <a:rect l="l" t="t" r="r" b="b"/>
              <a:pathLst>
                <a:path w="9525" h="10886" extrusionOk="0">
                  <a:moveTo>
                    <a:pt x="1" y="1"/>
                  </a:moveTo>
                  <a:lnTo>
                    <a:pt x="1" y="10885"/>
                  </a:lnTo>
                  <a:lnTo>
                    <a:pt x="9525" y="1088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8"/>
            <p:cNvSpPr/>
            <p:nvPr/>
          </p:nvSpPr>
          <p:spPr>
            <a:xfrm>
              <a:off x="6281950" y="4665677"/>
              <a:ext cx="55595" cy="5560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8"/>
            <p:cNvSpPr/>
            <p:nvPr/>
          </p:nvSpPr>
          <p:spPr>
            <a:xfrm>
              <a:off x="6219430" y="4665677"/>
              <a:ext cx="62546" cy="55600"/>
            </a:xfrm>
            <a:custGeom>
              <a:avLst/>
              <a:gdLst/>
              <a:ahLst/>
              <a:cxnLst/>
              <a:rect l="l" t="t" r="r" b="b"/>
              <a:pathLst>
                <a:path w="12246" h="10886" extrusionOk="0">
                  <a:moveTo>
                    <a:pt x="0" y="1"/>
                  </a:moveTo>
                  <a:lnTo>
                    <a:pt x="0"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8"/>
            <p:cNvSpPr/>
            <p:nvPr/>
          </p:nvSpPr>
          <p:spPr>
            <a:xfrm>
              <a:off x="7059967" y="4603162"/>
              <a:ext cx="55600" cy="62541"/>
            </a:xfrm>
            <a:custGeom>
              <a:avLst/>
              <a:gdLst/>
              <a:ahLst/>
              <a:cxnLst/>
              <a:rect l="l" t="t" r="r" b="b"/>
              <a:pathLst>
                <a:path w="10886" h="12245" extrusionOk="0">
                  <a:moveTo>
                    <a:pt x="1" y="0"/>
                  </a:moveTo>
                  <a:lnTo>
                    <a:pt x="1"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8"/>
            <p:cNvSpPr/>
            <p:nvPr/>
          </p:nvSpPr>
          <p:spPr>
            <a:xfrm>
              <a:off x="7004396" y="4603162"/>
              <a:ext cx="55595" cy="62541"/>
            </a:xfrm>
            <a:custGeom>
              <a:avLst/>
              <a:gdLst/>
              <a:ahLst/>
              <a:cxnLst/>
              <a:rect l="l" t="t" r="r" b="b"/>
              <a:pathLst>
                <a:path w="10885" h="12245" extrusionOk="0">
                  <a:moveTo>
                    <a:pt x="0" y="0"/>
                  </a:moveTo>
                  <a:lnTo>
                    <a:pt x="0"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8"/>
            <p:cNvSpPr/>
            <p:nvPr/>
          </p:nvSpPr>
          <p:spPr>
            <a:xfrm>
              <a:off x="6948824" y="4603162"/>
              <a:ext cx="55595" cy="62541"/>
            </a:xfrm>
            <a:custGeom>
              <a:avLst/>
              <a:gdLst/>
              <a:ahLst/>
              <a:cxnLst/>
              <a:rect l="l" t="t" r="r" b="b"/>
              <a:pathLst>
                <a:path w="10885" h="12245" extrusionOk="0">
                  <a:moveTo>
                    <a:pt x="0" y="0"/>
                  </a:moveTo>
                  <a:lnTo>
                    <a:pt x="0" y="12245"/>
                  </a:lnTo>
                  <a:lnTo>
                    <a:pt x="10884" y="12245"/>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8"/>
            <p:cNvSpPr/>
            <p:nvPr/>
          </p:nvSpPr>
          <p:spPr>
            <a:xfrm>
              <a:off x="6893248" y="4603162"/>
              <a:ext cx="55600" cy="62541"/>
            </a:xfrm>
            <a:custGeom>
              <a:avLst/>
              <a:gdLst/>
              <a:ahLst/>
              <a:cxnLst/>
              <a:rect l="l" t="t" r="r" b="b"/>
              <a:pathLst>
                <a:path w="10886" h="12245" extrusionOk="0">
                  <a:moveTo>
                    <a:pt x="1" y="0"/>
                  </a:moveTo>
                  <a:lnTo>
                    <a:pt x="1"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8"/>
            <p:cNvSpPr/>
            <p:nvPr/>
          </p:nvSpPr>
          <p:spPr>
            <a:xfrm>
              <a:off x="6837677" y="4603162"/>
              <a:ext cx="55595" cy="62541"/>
            </a:xfrm>
            <a:custGeom>
              <a:avLst/>
              <a:gdLst/>
              <a:ahLst/>
              <a:cxnLst/>
              <a:rect l="l" t="t" r="r" b="b"/>
              <a:pathLst>
                <a:path w="10885" h="12245" extrusionOk="0">
                  <a:moveTo>
                    <a:pt x="0" y="0"/>
                  </a:moveTo>
                  <a:lnTo>
                    <a:pt x="0"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8"/>
            <p:cNvSpPr/>
            <p:nvPr/>
          </p:nvSpPr>
          <p:spPr>
            <a:xfrm>
              <a:off x="6782101" y="4603162"/>
              <a:ext cx="55600" cy="62541"/>
            </a:xfrm>
            <a:custGeom>
              <a:avLst/>
              <a:gdLst/>
              <a:ahLst/>
              <a:cxnLst/>
              <a:rect l="l" t="t" r="r" b="b"/>
              <a:pathLst>
                <a:path w="10886" h="12245" extrusionOk="0">
                  <a:moveTo>
                    <a:pt x="1" y="0"/>
                  </a:moveTo>
                  <a:lnTo>
                    <a:pt x="1"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8"/>
            <p:cNvSpPr/>
            <p:nvPr/>
          </p:nvSpPr>
          <p:spPr>
            <a:xfrm>
              <a:off x="6719586" y="4603162"/>
              <a:ext cx="62541" cy="62541"/>
            </a:xfrm>
            <a:custGeom>
              <a:avLst/>
              <a:gdLst/>
              <a:ahLst/>
              <a:cxnLst/>
              <a:rect l="l" t="t" r="r" b="b"/>
              <a:pathLst>
                <a:path w="12245" h="12245" extrusionOk="0">
                  <a:moveTo>
                    <a:pt x="0" y="0"/>
                  </a:moveTo>
                  <a:lnTo>
                    <a:pt x="0" y="12245"/>
                  </a:lnTo>
                  <a:lnTo>
                    <a:pt x="12245" y="1224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8"/>
            <p:cNvSpPr/>
            <p:nvPr/>
          </p:nvSpPr>
          <p:spPr>
            <a:xfrm>
              <a:off x="6670963" y="4603162"/>
              <a:ext cx="48644" cy="62541"/>
            </a:xfrm>
            <a:custGeom>
              <a:avLst/>
              <a:gdLst/>
              <a:ahLst/>
              <a:cxnLst/>
              <a:rect l="l" t="t" r="r" b="b"/>
              <a:pathLst>
                <a:path w="9524" h="12245" extrusionOk="0">
                  <a:moveTo>
                    <a:pt x="0" y="0"/>
                  </a:moveTo>
                  <a:lnTo>
                    <a:pt x="0" y="12245"/>
                  </a:lnTo>
                  <a:lnTo>
                    <a:pt x="9523" y="12245"/>
                  </a:lnTo>
                  <a:lnTo>
                    <a:pt x="952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8"/>
            <p:cNvSpPr/>
            <p:nvPr/>
          </p:nvSpPr>
          <p:spPr>
            <a:xfrm>
              <a:off x="6615387" y="4603162"/>
              <a:ext cx="55600" cy="62541"/>
            </a:xfrm>
            <a:custGeom>
              <a:avLst/>
              <a:gdLst/>
              <a:ahLst/>
              <a:cxnLst/>
              <a:rect l="l" t="t" r="r" b="b"/>
              <a:pathLst>
                <a:path w="10886" h="12245" extrusionOk="0">
                  <a:moveTo>
                    <a:pt x="1" y="0"/>
                  </a:moveTo>
                  <a:lnTo>
                    <a:pt x="1"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8"/>
            <p:cNvSpPr/>
            <p:nvPr/>
          </p:nvSpPr>
          <p:spPr>
            <a:xfrm>
              <a:off x="6552862" y="4603162"/>
              <a:ext cx="62552" cy="62541"/>
            </a:xfrm>
            <a:custGeom>
              <a:avLst/>
              <a:gdLst/>
              <a:ahLst/>
              <a:cxnLst/>
              <a:rect l="l" t="t" r="r" b="b"/>
              <a:pathLst>
                <a:path w="12247" h="12245" extrusionOk="0">
                  <a:moveTo>
                    <a:pt x="1" y="0"/>
                  </a:moveTo>
                  <a:lnTo>
                    <a:pt x="1" y="12245"/>
                  </a:lnTo>
                  <a:lnTo>
                    <a:pt x="12247" y="12245"/>
                  </a:lnTo>
                  <a:lnTo>
                    <a:pt x="1224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8"/>
            <p:cNvSpPr/>
            <p:nvPr/>
          </p:nvSpPr>
          <p:spPr>
            <a:xfrm>
              <a:off x="6504240" y="4603162"/>
              <a:ext cx="48649" cy="62541"/>
            </a:xfrm>
            <a:custGeom>
              <a:avLst/>
              <a:gdLst/>
              <a:ahLst/>
              <a:cxnLst/>
              <a:rect l="l" t="t" r="r" b="b"/>
              <a:pathLst>
                <a:path w="9525" h="12245" extrusionOk="0">
                  <a:moveTo>
                    <a:pt x="1" y="0"/>
                  </a:moveTo>
                  <a:lnTo>
                    <a:pt x="1" y="12245"/>
                  </a:lnTo>
                  <a:lnTo>
                    <a:pt x="9525" y="12245"/>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8"/>
            <p:cNvSpPr/>
            <p:nvPr/>
          </p:nvSpPr>
          <p:spPr>
            <a:xfrm>
              <a:off x="6448669" y="4603162"/>
              <a:ext cx="55595" cy="62541"/>
            </a:xfrm>
            <a:custGeom>
              <a:avLst/>
              <a:gdLst/>
              <a:ahLst/>
              <a:cxnLst/>
              <a:rect l="l" t="t" r="r" b="b"/>
              <a:pathLst>
                <a:path w="10885" h="12245" extrusionOk="0">
                  <a:moveTo>
                    <a:pt x="0" y="0"/>
                  </a:moveTo>
                  <a:lnTo>
                    <a:pt x="0"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8"/>
            <p:cNvSpPr/>
            <p:nvPr/>
          </p:nvSpPr>
          <p:spPr>
            <a:xfrm>
              <a:off x="6386148" y="4603162"/>
              <a:ext cx="62546" cy="62541"/>
            </a:xfrm>
            <a:custGeom>
              <a:avLst/>
              <a:gdLst/>
              <a:ahLst/>
              <a:cxnLst/>
              <a:rect l="l" t="t" r="r" b="b"/>
              <a:pathLst>
                <a:path w="12246" h="12245" extrusionOk="0">
                  <a:moveTo>
                    <a:pt x="1" y="0"/>
                  </a:moveTo>
                  <a:lnTo>
                    <a:pt x="1" y="12245"/>
                  </a:lnTo>
                  <a:lnTo>
                    <a:pt x="12245" y="1224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8"/>
            <p:cNvSpPr/>
            <p:nvPr/>
          </p:nvSpPr>
          <p:spPr>
            <a:xfrm>
              <a:off x="6337521" y="4603162"/>
              <a:ext cx="48649" cy="62541"/>
            </a:xfrm>
            <a:custGeom>
              <a:avLst/>
              <a:gdLst/>
              <a:ahLst/>
              <a:cxnLst/>
              <a:rect l="l" t="t" r="r" b="b"/>
              <a:pathLst>
                <a:path w="9525" h="12245" extrusionOk="0">
                  <a:moveTo>
                    <a:pt x="1" y="0"/>
                  </a:moveTo>
                  <a:lnTo>
                    <a:pt x="1" y="12245"/>
                  </a:lnTo>
                  <a:lnTo>
                    <a:pt x="9525" y="12245"/>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8"/>
            <p:cNvSpPr/>
            <p:nvPr/>
          </p:nvSpPr>
          <p:spPr>
            <a:xfrm>
              <a:off x="6281950" y="4603162"/>
              <a:ext cx="55595" cy="62541"/>
            </a:xfrm>
            <a:custGeom>
              <a:avLst/>
              <a:gdLst/>
              <a:ahLst/>
              <a:cxnLst/>
              <a:rect l="l" t="t" r="r" b="b"/>
              <a:pathLst>
                <a:path w="10885" h="12245" extrusionOk="0">
                  <a:moveTo>
                    <a:pt x="0" y="0"/>
                  </a:moveTo>
                  <a:lnTo>
                    <a:pt x="0"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8"/>
            <p:cNvSpPr/>
            <p:nvPr/>
          </p:nvSpPr>
          <p:spPr>
            <a:xfrm>
              <a:off x="6219430" y="4603162"/>
              <a:ext cx="62546" cy="62541"/>
            </a:xfrm>
            <a:custGeom>
              <a:avLst/>
              <a:gdLst/>
              <a:ahLst/>
              <a:cxnLst/>
              <a:rect l="l" t="t" r="r" b="b"/>
              <a:pathLst>
                <a:path w="12246" h="12245" extrusionOk="0">
                  <a:moveTo>
                    <a:pt x="0" y="0"/>
                  </a:moveTo>
                  <a:lnTo>
                    <a:pt x="0" y="12245"/>
                  </a:lnTo>
                  <a:lnTo>
                    <a:pt x="12245" y="12245"/>
                  </a:lnTo>
                  <a:lnTo>
                    <a:pt x="1224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8"/>
            <p:cNvSpPr/>
            <p:nvPr/>
          </p:nvSpPr>
          <p:spPr>
            <a:xfrm>
              <a:off x="7059967" y="4554534"/>
              <a:ext cx="55600" cy="48649"/>
            </a:xfrm>
            <a:custGeom>
              <a:avLst/>
              <a:gdLst/>
              <a:ahLst/>
              <a:cxnLst/>
              <a:rect l="l" t="t" r="r" b="b"/>
              <a:pathLst>
                <a:path w="10886" h="9525" extrusionOk="0">
                  <a:moveTo>
                    <a:pt x="1" y="0"/>
                  </a:moveTo>
                  <a:lnTo>
                    <a:pt x="1"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8"/>
            <p:cNvSpPr/>
            <p:nvPr/>
          </p:nvSpPr>
          <p:spPr>
            <a:xfrm>
              <a:off x="7004396" y="4554534"/>
              <a:ext cx="55595" cy="48649"/>
            </a:xfrm>
            <a:custGeom>
              <a:avLst/>
              <a:gdLst/>
              <a:ahLst/>
              <a:cxnLst/>
              <a:rect l="l" t="t" r="r" b="b"/>
              <a:pathLst>
                <a:path w="10885" h="9525" extrusionOk="0">
                  <a:moveTo>
                    <a:pt x="0" y="0"/>
                  </a:moveTo>
                  <a:lnTo>
                    <a:pt x="0"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8"/>
            <p:cNvSpPr/>
            <p:nvPr/>
          </p:nvSpPr>
          <p:spPr>
            <a:xfrm>
              <a:off x="6948824" y="4554534"/>
              <a:ext cx="55595" cy="48649"/>
            </a:xfrm>
            <a:custGeom>
              <a:avLst/>
              <a:gdLst/>
              <a:ahLst/>
              <a:cxnLst/>
              <a:rect l="l" t="t" r="r" b="b"/>
              <a:pathLst>
                <a:path w="10885" h="9525" extrusionOk="0">
                  <a:moveTo>
                    <a:pt x="0" y="0"/>
                  </a:moveTo>
                  <a:lnTo>
                    <a:pt x="0" y="9524"/>
                  </a:lnTo>
                  <a:lnTo>
                    <a:pt x="10884" y="9524"/>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8"/>
            <p:cNvSpPr/>
            <p:nvPr/>
          </p:nvSpPr>
          <p:spPr>
            <a:xfrm>
              <a:off x="6893248" y="4554534"/>
              <a:ext cx="55600" cy="48649"/>
            </a:xfrm>
            <a:custGeom>
              <a:avLst/>
              <a:gdLst/>
              <a:ahLst/>
              <a:cxnLst/>
              <a:rect l="l" t="t" r="r" b="b"/>
              <a:pathLst>
                <a:path w="10886" h="9525" extrusionOk="0">
                  <a:moveTo>
                    <a:pt x="1" y="0"/>
                  </a:moveTo>
                  <a:lnTo>
                    <a:pt x="1"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8"/>
            <p:cNvSpPr/>
            <p:nvPr/>
          </p:nvSpPr>
          <p:spPr>
            <a:xfrm>
              <a:off x="6837677" y="4554534"/>
              <a:ext cx="55595" cy="48649"/>
            </a:xfrm>
            <a:custGeom>
              <a:avLst/>
              <a:gdLst/>
              <a:ahLst/>
              <a:cxnLst/>
              <a:rect l="l" t="t" r="r" b="b"/>
              <a:pathLst>
                <a:path w="10885" h="9525" extrusionOk="0">
                  <a:moveTo>
                    <a:pt x="0" y="0"/>
                  </a:moveTo>
                  <a:lnTo>
                    <a:pt x="0"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8"/>
            <p:cNvSpPr/>
            <p:nvPr/>
          </p:nvSpPr>
          <p:spPr>
            <a:xfrm>
              <a:off x="6782101" y="4554534"/>
              <a:ext cx="55600" cy="48649"/>
            </a:xfrm>
            <a:custGeom>
              <a:avLst/>
              <a:gdLst/>
              <a:ahLst/>
              <a:cxnLst/>
              <a:rect l="l" t="t" r="r" b="b"/>
              <a:pathLst>
                <a:path w="10886" h="9525" extrusionOk="0">
                  <a:moveTo>
                    <a:pt x="1" y="0"/>
                  </a:moveTo>
                  <a:lnTo>
                    <a:pt x="1"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8"/>
            <p:cNvSpPr/>
            <p:nvPr/>
          </p:nvSpPr>
          <p:spPr>
            <a:xfrm>
              <a:off x="6719586" y="4554534"/>
              <a:ext cx="62541" cy="48649"/>
            </a:xfrm>
            <a:custGeom>
              <a:avLst/>
              <a:gdLst/>
              <a:ahLst/>
              <a:cxnLst/>
              <a:rect l="l" t="t" r="r" b="b"/>
              <a:pathLst>
                <a:path w="12245" h="9525" extrusionOk="0">
                  <a:moveTo>
                    <a:pt x="0" y="0"/>
                  </a:moveTo>
                  <a:lnTo>
                    <a:pt x="0" y="9524"/>
                  </a:lnTo>
                  <a:lnTo>
                    <a:pt x="12245" y="9524"/>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8"/>
            <p:cNvSpPr/>
            <p:nvPr/>
          </p:nvSpPr>
          <p:spPr>
            <a:xfrm>
              <a:off x="6670963" y="4554534"/>
              <a:ext cx="48644" cy="48649"/>
            </a:xfrm>
            <a:custGeom>
              <a:avLst/>
              <a:gdLst/>
              <a:ahLst/>
              <a:cxnLst/>
              <a:rect l="l" t="t" r="r" b="b"/>
              <a:pathLst>
                <a:path w="9524" h="9525" extrusionOk="0">
                  <a:moveTo>
                    <a:pt x="0" y="0"/>
                  </a:moveTo>
                  <a:lnTo>
                    <a:pt x="0" y="9524"/>
                  </a:lnTo>
                  <a:lnTo>
                    <a:pt x="9523" y="9524"/>
                  </a:lnTo>
                  <a:lnTo>
                    <a:pt x="952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8"/>
            <p:cNvSpPr/>
            <p:nvPr/>
          </p:nvSpPr>
          <p:spPr>
            <a:xfrm>
              <a:off x="6615387" y="4554534"/>
              <a:ext cx="55600" cy="48649"/>
            </a:xfrm>
            <a:custGeom>
              <a:avLst/>
              <a:gdLst/>
              <a:ahLst/>
              <a:cxnLst/>
              <a:rect l="l" t="t" r="r" b="b"/>
              <a:pathLst>
                <a:path w="10886" h="9525" extrusionOk="0">
                  <a:moveTo>
                    <a:pt x="1" y="0"/>
                  </a:moveTo>
                  <a:lnTo>
                    <a:pt x="1"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8"/>
            <p:cNvSpPr/>
            <p:nvPr/>
          </p:nvSpPr>
          <p:spPr>
            <a:xfrm>
              <a:off x="6552862" y="4554534"/>
              <a:ext cx="62552" cy="48649"/>
            </a:xfrm>
            <a:custGeom>
              <a:avLst/>
              <a:gdLst/>
              <a:ahLst/>
              <a:cxnLst/>
              <a:rect l="l" t="t" r="r" b="b"/>
              <a:pathLst>
                <a:path w="12247" h="9525" extrusionOk="0">
                  <a:moveTo>
                    <a:pt x="1" y="0"/>
                  </a:moveTo>
                  <a:lnTo>
                    <a:pt x="1" y="9524"/>
                  </a:lnTo>
                  <a:lnTo>
                    <a:pt x="12247" y="9524"/>
                  </a:lnTo>
                  <a:lnTo>
                    <a:pt x="1224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8"/>
            <p:cNvSpPr/>
            <p:nvPr/>
          </p:nvSpPr>
          <p:spPr>
            <a:xfrm>
              <a:off x="6504240" y="4554534"/>
              <a:ext cx="48649" cy="48649"/>
            </a:xfrm>
            <a:custGeom>
              <a:avLst/>
              <a:gdLst/>
              <a:ahLst/>
              <a:cxnLst/>
              <a:rect l="l" t="t" r="r" b="b"/>
              <a:pathLst>
                <a:path w="9525" h="9525" extrusionOk="0">
                  <a:moveTo>
                    <a:pt x="1" y="0"/>
                  </a:moveTo>
                  <a:lnTo>
                    <a:pt x="1" y="9524"/>
                  </a:lnTo>
                  <a:lnTo>
                    <a:pt x="9525" y="9524"/>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8"/>
            <p:cNvSpPr/>
            <p:nvPr/>
          </p:nvSpPr>
          <p:spPr>
            <a:xfrm>
              <a:off x="6448669" y="4554534"/>
              <a:ext cx="55595" cy="48649"/>
            </a:xfrm>
            <a:custGeom>
              <a:avLst/>
              <a:gdLst/>
              <a:ahLst/>
              <a:cxnLst/>
              <a:rect l="l" t="t" r="r" b="b"/>
              <a:pathLst>
                <a:path w="10885" h="9525" extrusionOk="0">
                  <a:moveTo>
                    <a:pt x="0" y="0"/>
                  </a:moveTo>
                  <a:lnTo>
                    <a:pt x="0"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8"/>
            <p:cNvSpPr/>
            <p:nvPr/>
          </p:nvSpPr>
          <p:spPr>
            <a:xfrm>
              <a:off x="6386148" y="4554534"/>
              <a:ext cx="62546" cy="48649"/>
            </a:xfrm>
            <a:custGeom>
              <a:avLst/>
              <a:gdLst/>
              <a:ahLst/>
              <a:cxnLst/>
              <a:rect l="l" t="t" r="r" b="b"/>
              <a:pathLst>
                <a:path w="12246" h="9525" extrusionOk="0">
                  <a:moveTo>
                    <a:pt x="1" y="0"/>
                  </a:moveTo>
                  <a:lnTo>
                    <a:pt x="1" y="9524"/>
                  </a:lnTo>
                  <a:lnTo>
                    <a:pt x="12245" y="9524"/>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8"/>
            <p:cNvSpPr/>
            <p:nvPr/>
          </p:nvSpPr>
          <p:spPr>
            <a:xfrm>
              <a:off x="6337521" y="4554534"/>
              <a:ext cx="48649" cy="48649"/>
            </a:xfrm>
            <a:custGeom>
              <a:avLst/>
              <a:gdLst/>
              <a:ahLst/>
              <a:cxnLst/>
              <a:rect l="l" t="t" r="r" b="b"/>
              <a:pathLst>
                <a:path w="9525" h="9525" extrusionOk="0">
                  <a:moveTo>
                    <a:pt x="1" y="0"/>
                  </a:moveTo>
                  <a:lnTo>
                    <a:pt x="1" y="9524"/>
                  </a:lnTo>
                  <a:lnTo>
                    <a:pt x="9525" y="9524"/>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8"/>
            <p:cNvSpPr/>
            <p:nvPr/>
          </p:nvSpPr>
          <p:spPr>
            <a:xfrm>
              <a:off x="6281950" y="4554534"/>
              <a:ext cx="55595" cy="48649"/>
            </a:xfrm>
            <a:custGeom>
              <a:avLst/>
              <a:gdLst/>
              <a:ahLst/>
              <a:cxnLst/>
              <a:rect l="l" t="t" r="r" b="b"/>
              <a:pathLst>
                <a:path w="10885" h="9525" extrusionOk="0">
                  <a:moveTo>
                    <a:pt x="0" y="0"/>
                  </a:moveTo>
                  <a:lnTo>
                    <a:pt x="0"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8"/>
            <p:cNvSpPr/>
            <p:nvPr/>
          </p:nvSpPr>
          <p:spPr>
            <a:xfrm>
              <a:off x="6219430" y="4554534"/>
              <a:ext cx="62546" cy="48649"/>
            </a:xfrm>
            <a:custGeom>
              <a:avLst/>
              <a:gdLst/>
              <a:ahLst/>
              <a:cxnLst/>
              <a:rect l="l" t="t" r="r" b="b"/>
              <a:pathLst>
                <a:path w="12246" h="9525" extrusionOk="0">
                  <a:moveTo>
                    <a:pt x="0" y="0"/>
                  </a:moveTo>
                  <a:lnTo>
                    <a:pt x="0" y="9524"/>
                  </a:lnTo>
                  <a:lnTo>
                    <a:pt x="12245" y="9524"/>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8"/>
            <p:cNvSpPr/>
            <p:nvPr/>
          </p:nvSpPr>
          <p:spPr>
            <a:xfrm>
              <a:off x="7059967" y="4498958"/>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8"/>
            <p:cNvSpPr/>
            <p:nvPr/>
          </p:nvSpPr>
          <p:spPr>
            <a:xfrm>
              <a:off x="7115543" y="4776825"/>
              <a:ext cx="55595" cy="5560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8"/>
            <p:cNvSpPr/>
            <p:nvPr/>
          </p:nvSpPr>
          <p:spPr>
            <a:xfrm>
              <a:off x="7115543" y="4728197"/>
              <a:ext cx="55595" cy="48649"/>
            </a:xfrm>
            <a:custGeom>
              <a:avLst/>
              <a:gdLst/>
              <a:ahLst/>
              <a:cxnLst/>
              <a:rect l="l" t="t" r="r" b="b"/>
              <a:pathLst>
                <a:path w="10885" h="9525" extrusionOk="0">
                  <a:moveTo>
                    <a:pt x="0" y="1"/>
                  </a:moveTo>
                  <a:lnTo>
                    <a:pt x="0" y="9525"/>
                  </a:lnTo>
                  <a:lnTo>
                    <a:pt x="10885" y="952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8"/>
            <p:cNvSpPr/>
            <p:nvPr/>
          </p:nvSpPr>
          <p:spPr>
            <a:xfrm>
              <a:off x="7115543" y="4665677"/>
              <a:ext cx="55595" cy="62546"/>
            </a:xfrm>
            <a:custGeom>
              <a:avLst/>
              <a:gdLst/>
              <a:ahLst/>
              <a:cxnLst/>
              <a:rect l="l" t="t" r="r" b="b"/>
              <a:pathLst>
                <a:path w="10885" h="12246" extrusionOk="0">
                  <a:moveTo>
                    <a:pt x="0" y="1"/>
                  </a:moveTo>
                  <a:lnTo>
                    <a:pt x="0" y="12246"/>
                  </a:lnTo>
                  <a:lnTo>
                    <a:pt x="10885" y="12246"/>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8"/>
            <p:cNvSpPr/>
            <p:nvPr/>
          </p:nvSpPr>
          <p:spPr>
            <a:xfrm>
              <a:off x="7115543" y="4610106"/>
              <a:ext cx="55595" cy="55595"/>
            </a:xfrm>
            <a:custGeom>
              <a:avLst/>
              <a:gdLst/>
              <a:ahLst/>
              <a:cxnLst/>
              <a:rect l="l" t="t" r="r" b="b"/>
              <a:pathLst>
                <a:path w="10885" h="10885"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8"/>
            <p:cNvSpPr/>
            <p:nvPr/>
          </p:nvSpPr>
          <p:spPr>
            <a:xfrm>
              <a:off x="7115543" y="4561478"/>
              <a:ext cx="55595" cy="48649"/>
            </a:xfrm>
            <a:custGeom>
              <a:avLst/>
              <a:gdLst/>
              <a:ahLst/>
              <a:cxnLst/>
              <a:rect l="l" t="t" r="r" b="b"/>
              <a:pathLst>
                <a:path w="10885" h="9525" extrusionOk="0">
                  <a:moveTo>
                    <a:pt x="0" y="0"/>
                  </a:moveTo>
                  <a:lnTo>
                    <a:pt x="0"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8"/>
            <p:cNvSpPr/>
            <p:nvPr/>
          </p:nvSpPr>
          <p:spPr>
            <a:xfrm>
              <a:off x="7004396" y="4498958"/>
              <a:ext cx="55595" cy="5560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8"/>
            <p:cNvSpPr/>
            <p:nvPr/>
          </p:nvSpPr>
          <p:spPr>
            <a:xfrm>
              <a:off x="6948824" y="4498958"/>
              <a:ext cx="55595" cy="55600"/>
            </a:xfrm>
            <a:custGeom>
              <a:avLst/>
              <a:gdLst/>
              <a:ahLst/>
              <a:cxnLst/>
              <a:rect l="l" t="t" r="r" b="b"/>
              <a:pathLst>
                <a:path w="10885" h="10886" extrusionOk="0">
                  <a:moveTo>
                    <a:pt x="0" y="1"/>
                  </a:moveTo>
                  <a:lnTo>
                    <a:pt x="0" y="10885"/>
                  </a:lnTo>
                  <a:lnTo>
                    <a:pt x="10884" y="1088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8"/>
            <p:cNvSpPr/>
            <p:nvPr/>
          </p:nvSpPr>
          <p:spPr>
            <a:xfrm>
              <a:off x="6893248" y="4498958"/>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8"/>
            <p:cNvSpPr/>
            <p:nvPr/>
          </p:nvSpPr>
          <p:spPr>
            <a:xfrm>
              <a:off x="6837677" y="4498958"/>
              <a:ext cx="55595" cy="55600"/>
            </a:xfrm>
            <a:custGeom>
              <a:avLst/>
              <a:gdLst/>
              <a:ahLst/>
              <a:cxnLst/>
              <a:rect l="l" t="t" r="r" b="b"/>
              <a:pathLst>
                <a:path w="10885" h="10886" extrusionOk="0">
                  <a:moveTo>
                    <a:pt x="0" y="1"/>
                  </a:moveTo>
                  <a:lnTo>
                    <a:pt x="0" y="10885"/>
                  </a:lnTo>
                  <a:lnTo>
                    <a:pt x="10885" y="10885"/>
                  </a:lnTo>
                  <a:lnTo>
                    <a:pt x="10885"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8"/>
            <p:cNvSpPr/>
            <p:nvPr/>
          </p:nvSpPr>
          <p:spPr>
            <a:xfrm>
              <a:off x="6782101" y="4498958"/>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8"/>
            <p:cNvSpPr/>
            <p:nvPr/>
          </p:nvSpPr>
          <p:spPr>
            <a:xfrm>
              <a:off x="6719586" y="4498958"/>
              <a:ext cx="62541" cy="55600"/>
            </a:xfrm>
            <a:custGeom>
              <a:avLst/>
              <a:gdLst/>
              <a:ahLst/>
              <a:cxnLst/>
              <a:rect l="l" t="t" r="r" b="b"/>
              <a:pathLst>
                <a:path w="12245" h="10886" extrusionOk="0">
                  <a:moveTo>
                    <a:pt x="0" y="1"/>
                  </a:moveTo>
                  <a:lnTo>
                    <a:pt x="0"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8"/>
            <p:cNvSpPr/>
            <p:nvPr/>
          </p:nvSpPr>
          <p:spPr>
            <a:xfrm>
              <a:off x="6670963" y="4498958"/>
              <a:ext cx="48644" cy="55600"/>
            </a:xfrm>
            <a:custGeom>
              <a:avLst/>
              <a:gdLst/>
              <a:ahLst/>
              <a:cxnLst/>
              <a:rect l="l" t="t" r="r" b="b"/>
              <a:pathLst>
                <a:path w="9524" h="10886" extrusionOk="0">
                  <a:moveTo>
                    <a:pt x="0" y="1"/>
                  </a:moveTo>
                  <a:lnTo>
                    <a:pt x="0" y="10885"/>
                  </a:lnTo>
                  <a:lnTo>
                    <a:pt x="9523" y="10885"/>
                  </a:lnTo>
                  <a:lnTo>
                    <a:pt x="952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8"/>
            <p:cNvSpPr/>
            <p:nvPr/>
          </p:nvSpPr>
          <p:spPr>
            <a:xfrm>
              <a:off x="6615387" y="4498958"/>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8"/>
            <p:cNvSpPr/>
            <p:nvPr/>
          </p:nvSpPr>
          <p:spPr>
            <a:xfrm>
              <a:off x="6552862" y="4498958"/>
              <a:ext cx="62552" cy="55600"/>
            </a:xfrm>
            <a:custGeom>
              <a:avLst/>
              <a:gdLst/>
              <a:ahLst/>
              <a:cxnLst/>
              <a:rect l="l" t="t" r="r" b="b"/>
              <a:pathLst>
                <a:path w="12247" h="10886" extrusionOk="0">
                  <a:moveTo>
                    <a:pt x="1" y="1"/>
                  </a:moveTo>
                  <a:lnTo>
                    <a:pt x="1" y="10885"/>
                  </a:lnTo>
                  <a:lnTo>
                    <a:pt x="12247" y="10885"/>
                  </a:lnTo>
                  <a:lnTo>
                    <a:pt x="1224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8"/>
            <p:cNvSpPr/>
            <p:nvPr/>
          </p:nvSpPr>
          <p:spPr>
            <a:xfrm>
              <a:off x="6504240" y="4498958"/>
              <a:ext cx="48649" cy="55600"/>
            </a:xfrm>
            <a:custGeom>
              <a:avLst/>
              <a:gdLst/>
              <a:ahLst/>
              <a:cxnLst/>
              <a:rect l="l" t="t" r="r" b="b"/>
              <a:pathLst>
                <a:path w="9525" h="10886" extrusionOk="0">
                  <a:moveTo>
                    <a:pt x="1" y="1"/>
                  </a:moveTo>
                  <a:lnTo>
                    <a:pt x="1" y="10885"/>
                  </a:lnTo>
                  <a:lnTo>
                    <a:pt x="9525" y="1088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8"/>
            <p:cNvSpPr/>
            <p:nvPr/>
          </p:nvSpPr>
          <p:spPr>
            <a:xfrm>
              <a:off x="6448669" y="4498958"/>
              <a:ext cx="55595" cy="5560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8"/>
            <p:cNvSpPr/>
            <p:nvPr/>
          </p:nvSpPr>
          <p:spPr>
            <a:xfrm>
              <a:off x="6386148" y="4498958"/>
              <a:ext cx="62546" cy="55600"/>
            </a:xfrm>
            <a:custGeom>
              <a:avLst/>
              <a:gdLst/>
              <a:ahLst/>
              <a:cxnLst/>
              <a:rect l="l" t="t" r="r" b="b"/>
              <a:pathLst>
                <a:path w="12246" h="10886" extrusionOk="0">
                  <a:moveTo>
                    <a:pt x="1" y="1"/>
                  </a:moveTo>
                  <a:lnTo>
                    <a:pt x="1"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8"/>
            <p:cNvSpPr/>
            <p:nvPr/>
          </p:nvSpPr>
          <p:spPr>
            <a:xfrm>
              <a:off x="6337521" y="4498958"/>
              <a:ext cx="48649" cy="55600"/>
            </a:xfrm>
            <a:custGeom>
              <a:avLst/>
              <a:gdLst/>
              <a:ahLst/>
              <a:cxnLst/>
              <a:rect l="l" t="t" r="r" b="b"/>
              <a:pathLst>
                <a:path w="9525" h="10886" extrusionOk="0">
                  <a:moveTo>
                    <a:pt x="1" y="1"/>
                  </a:moveTo>
                  <a:lnTo>
                    <a:pt x="1" y="10885"/>
                  </a:lnTo>
                  <a:lnTo>
                    <a:pt x="9525" y="1088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8"/>
            <p:cNvSpPr/>
            <p:nvPr/>
          </p:nvSpPr>
          <p:spPr>
            <a:xfrm>
              <a:off x="6281950" y="4498958"/>
              <a:ext cx="55595" cy="5560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8"/>
            <p:cNvSpPr/>
            <p:nvPr/>
          </p:nvSpPr>
          <p:spPr>
            <a:xfrm>
              <a:off x="6219430" y="4498958"/>
              <a:ext cx="62546" cy="55600"/>
            </a:xfrm>
            <a:custGeom>
              <a:avLst/>
              <a:gdLst/>
              <a:ahLst/>
              <a:cxnLst/>
              <a:rect l="l" t="t" r="r" b="b"/>
              <a:pathLst>
                <a:path w="12246" h="10886" extrusionOk="0">
                  <a:moveTo>
                    <a:pt x="0" y="1"/>
                  </a:moveTo>
                  <a:lnTo>
                    <a:pt x="0"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8"/>
            <p:cNvSpPr/>
            <p:nvPr/>
          </p:nvSpPr>
          <p:spPr>
            <a:xfrm>
              <a:off x="6552862" y="4436437"/>
              <a:ext cx="62552" cy="62546"/>
            </a:xfrm>
            <a:custGeom>
              <a:avLst/>
              <a:gdLst/>
              <a:ahLst/>
              <a:cxnLst/>
              <a:rect l="l" t="t" r="r" b="b"/>
              <a:pathLst>
                <a:path w="12247" h="12246" extrusionOk="0">
                  <a:moveTo>
                    <a:pt x="1" y="1"/>
                  </a:moveTo>
                  <a:lnTo>
                    <a:pt x="1" y="12246"/>
                  </a:lnTo>
                  <a:lnTo>
                    <a:pt x="12247" y="12246"/>
                  </a:lnTo>
                  <a:lnTo>
                    <a:pt x="1224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8"/>
            <p:cNvSpPr/>
            <p:nvPr/>
          </p:nvSpPr>
          <p:spPr>
            <a:xfrm>
              <a:off x="6504240" y="4436437"/>
              <a:ext cx="48649" cy="62546"/>
            </a:xfrm>
            <a:custGeom>
              <a:avLst/>
              <a:gdLst/>
              <a:ahLst/>
              <a:cxnLst/>
              <a:rect l="l" t="t" r="r" b="b"/>
              <a:pathLst>
                <a:path w="9525" h="12246" extrusionOk="0">
                  <a:moveTo>
                    <a:pt x="1" y="1"/>
                  </a:moveTo>
                  <a:lnTo>
                    <a:pt x="1" y="12246"/>
                  </a:lnTo>
                  <a:lnTo>
                    <a:pt x="9525" y="12246"/>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8"/>
            <p:cNvSpPr/>
            <p:nvPr/>
          </p:nvSpPr>
          <p:spPr>
            <a:xfrm>
              <a:off x="6448669" y="4436437"/>
              <a:ext cx="55595" cy="62546"/>
            </a:xfrm>
            <a:custGeom>
              <a:avLst/>
              <a:gdLst/>
              <a:ahLst/>
              <a:cxnLst/>
              <a:rect l="l" t="t" r="r" b="b"/>
              <a:pathLst>
                <a:path w="10885" h="12246" extrusionOk="0">
                  <a:moveTo>
                    <a:pt x="0" y="1"/>
                  </a:moveTo>
                  <a:lnTo>
                    <a:pt x="0" y="12246"/>
                  </a:lnTo>
                  <a:lnTo>
                    <a:pt x="10885" y="12246"/>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8"/>
            <p:cNvSpPr/>
            <p:nvPr/>
          </p:nvSpPr>
          <p:spPr>
            <a:xfrm>
              <a:off x="6386148" y="4436437"/>
              <a:ext cx="62546" cy="62546"/>
            </a:xfrm>
            <a:custGeom>
              <a:avLst/>
              <a:gdLst/>
              <a:ahLst/>
              <a:cxnLst/>
              <a:rect l="l" t="t" r="r" b="b"/>
              <a:pathLst>
                <a:path w="12246" h="12246" extrusionOk="0">
                  <a:moveTo>
                    <a:pt x="1" y="1"/>
                  </a:moveTo>
                  <a:lnTo>
                    <a:pt x="1" y="12246"/>
                  </a:lnTo>
                  <a:lnTo>
                    <a:pt x="12245" y="12246"/>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8"/>
            <p:cNvSpPr/>
            <p:nvPr/>
          </p:nvSpPr>
          <p:spPr>
            <a:xfrm>
              <a:off x="6337521" y="4436437"/>
              <a:ext cx="48649" cy="62546"/>
            </a:xfrm>
            <a:custGeom>
              <a:avLst/>
              <a:gdLst/>
              <a:ahLst/>
              <a:cxnLst/>
              <a:rect l="l" t="t" r="r" b="b"/>
              <a:pathLst>
                <a:path w="9525" h="12246" extrusionOk="0">
                  <a:moveTo>
                    <a:pt x="1" y="1"/>
                  </a:moveTo>
                  <a:lnTo>
                    <a:pt x="1" y="12246"/>
                  </a:lnTo>
                  <a:lnTo>
                    <a:pt x="9525" y="12246"/>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8"/>
            <p:cNvSpPr/>
            <p:nvPr/>
          </p:nvSpPr>
          <p:spPr>
            <a:xfrm>
              <a:off x="6281950" y="4436437"/>
              <a:ext cx="55595" cy="62546"/>
            </a:xfrm>
            <a:custGeom>
              <a:avLst/>
              <a:gdLst/>
              <a:ahLst/>
              <a:cxnLst/>
              <a:rect l="l" t="t" r="r" b="b"/>
              <a:pathLst>
                <a:path w="10885" h="12246" extrusionOk="0">
                  <a:moveTo>
                    <a:pt x="0" y="1"/>
                  </a:moveTo>
                  <a:lnTo>
                    <a:pt x="0" y="12246"/>
                  </a:lnTo>
                  <a:lnTo>
                    <a:pt x="10885" y="12246"/>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8"/>
            <p:cNvSpPr/>
            <p:nvPr/>
          </p:nvSpPr>
          <p:spPr>
            <a:xfrm>
              <a:off x="6219430" y="4436437"/>
              <a:ext cx="62546" cy="62546"/>
            </a:xfrm>
            <a:custGeom>
              <a:avLst/>
              <a:gdLst/>
              <a:ahLst/>
              <a:cxnLst/>
              <a:rect l="l" t="t" r="r" b="b"/>
              <a:pathLst>
                <a:path w="12246" h="12246" extrusionOk="0">
                  <a:moveTo>
                    <a:pt x="0" y="1"/>
                  </a:moveTo>
                  <a:lnTo>
                    <a:pt x="0" y="12246"/>
                  </a:lnTo>
                  <a:lnTo>
                    <a:pt x="12245" y="12246"/>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8"/>
            <p:cNvSpPr/>
            <p:nvPr/>
          </p:nvSpPr>
          <p:spPr>
            <a:xfrm>
              <a:off x="6552862" y="4387810"/>
              <a:ext cx="62552" cy="48649"/>
            </a:xfrm>
            <a:custGeom>
              <a:avLst/>
              <a:gdLst/>
              <a:ahLst/>
              <a:cxnLst/>
              <a:rect l="l" t="t" r="r" b="b"/>
              <a:pathLst>
                <a:path w="12247" h="9525" extrusionOk="0">
                  <a:moveTo>
                    <a:pt x="1" y="1"/>
                  </a:moveTo>
                  <a:lnTo>
                    <a:pt x="1" y="9525"/>
                  </a:lnTo>
                  <a:lnTo>
                    <a:pt x="12247" y="9525"/>
                  </a:lnTo>
                  <a:lnTo>
                    <a:pt x="1224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8"/>
            <p:cNvSpPr/>
            <p:nvPr/>
          </p:nvSpPr>
          <p:spPr>
            <a:xfrm>
              <a:off x="6504240" y="4387810"/>
              <a:ext cx="48649" cy="48649"/>
            </a:xfrm>
            <a:custGeom>
              <a:avLst/>
              <a:gdLst/>
              <a:ahLst/>
              <a:cxnLst/>
              <a:rect l="l" t="t" r="r" b="b"/>
              <a:pathLst>
                <a:path w="9525" h="9525" extrusionOk="0">
                  <a:moveTo>
                    <a:pt x="1" y="1"/>
                  </a:moveTo>
                  <a:lnTo>
                    <a:pt x="1" y="9525"/>
                  </a:lnTo>
                  <a:lnTo>
                    <a:pt x="9525" y="952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8"/>
            <p:cNvSpPr/>
            <p:nvPr/>
          </p:nvSpPr>
          <p:spPr>
            <a:xfrm>
              <a:off x="6448669" y="4387810"/>
              <a:ext cx="55595" cy="48649"/>
            </a:xfrm>
            <a:custGeom>
              <a:avLst/>
              <a:gdLst/>
              <a:ahLst/>
              <a:cxnLst/>
              <a:rect l="l" t="t" r="r" b="b"/>
              <a:pathLst>
                <a:path w="10885" h="9525" extrusionOk="0">
                  <a:moveTo>
                    <a:pt x="0" y="1"/>
                  </a:moveTo>
                  <a:lnTo>
                    <a:pt x="0" y="9525"/>
                  </a:lnTo>
                  <a:lnTo>
                    <a:pt x="10885" y="9525"/>
                  </a:lnTo>
                  <a:lnTo>
                    <a:pt x="10885"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8"/>
            <p:cNvSpPr/>
            <p:nvPr/>
          </p:nvSpPr>
          <p:spPr>
            <a:xfrm>
              <a:off x="6386148" y="4387810"/>
              <a:ext cx="62546" cy="48649"/>
            </a:xfrm>
            <a:custGeom>
              <a:avLst/>
              <a:gdLst/>
              <a:ahLst/>
              <a:cxnLst/>
              <a:rect l="l" t="t" r="r" b="b"/>
              <a:pathLst>
                <a:path w="12246" h="9525" extrusionOk="0">
                  <a:moveTo>
                    <a:pt x="1" y="1"/>
                  </a:moveTo>
                  <a:lnTo>
                    <a:pt x="1" y="9525"/>
                  </a:lnTo>
                  <a:lnTo>
                    <a:pt x="12245" y="952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8"/>
            <p:cNvSpPr/>
            <p:nvPr/>
          </p:nvSpPr>
          <p:spPr>
            <a:xfrm>
              <a:off x="6337521" y="4387810"/>
              <a:ext cx="48649" cy="48649"/>
            </a:xfrm>
            <a:custGeom>
              <a:avLst/>
              <a:gdLst/>
              <a:ahLst/>
              <a:cxnLst/>
              <a:rect l="l" t="t" r="r" b="b"/>
              <a:pathLst>
                <a:path w="9525" h="9525" extrusionOk="0">
                  <a:moveTo>
                    <a:pt x="1" y="1"/>
                  </a:moveTo>
                  <a:lnTo>
                    <a:pt x="1" y="9525"/>
                  </a:lnTo>
                  <a:lnTo>
                    <a:pt x="9525" y="952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8"/>
            <p:cNvSpPr/>
            <p:nvPr/>
          </p:nvSpPr>
          <p:spPr>
            <a:xfrm>
              <a:off x="6281950" y="4387810"/>
              <a:ext cx="55595" cy="48649"/>
            </a:xfrm>
            <a:custGeom>
              <a:avLst/>
              <a:gdLst/>
              <a:ahLst/>
              <a:cxnLst/>
              <a:rect l="l" t="t" r="r" b="b"/>
              <a:pathLst>
                <a:path w="10885" h="9525" extrusionOk="0">
                  <a:moveTo>
                    <a:pt x="0" y="1"/>
                  </a:moveTo>
                  <a:lnTo>
                    <a:pt x="0" y="9525"/>
                  </a:lnTo>
                  <a:lnTo>
                    <a:pt x="10885" y="952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8"/>
            <p:cNvSpPr/>
            <p:nvPr/>
          </p:nvSpPr>
          <p:spPr>
            <a:xfrm>
              <a:off x="6219430" y="4387810"/>
              <a:ext cx="62546" cy="48649"/>
            </a:xfrm>
            <a:custGeom>
              <a:avLst/>
              <a:gdLst/>
              <a:ahLst/>
              <a:cxnLst/>
              <a:rect l="l" t="t" r="r" b="b"/>
              <a:pathLst>
                <a:path w="12246" h="9525" extrusionOk="0">
                  <a:moveTo>
                    <a:pt x="0" y="1"/>
                  </a:moveTo>
                  <a:lnTo>
                    <a:pt x="0" y="9525"/>
                  </a:lnTo>
                  <a:lnTo>
                    <a:pt x="12245" y="952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8"/>
            <p:cNvSpPr/>
            <p:nvPr/>
          </p:nvSpPr>
          <p:spPr>
            <a:xfrm>
              <a:off x="6163859" y="4387810"/>
              <a:ext cx="55595" cy="62546"/>
            </a:xfrm>
            <a:custGeom>
              <a:avLst/>
              <a:gdLst/>
              <a:ahLst/>
              <a:cxnLst/>
              <a:rect l="l" t="t" r="r" b="b"/>
              <a:pathLst>
                <a:path w="10885" h="12246" extrusionOk="0">
                  <a:moveTo>
                    <a:pt x="0" y="1"/>
                  </a:moveTo>
                  <a:lnTo>
                    <a:pt x="0" y="12245"/>
                  </a:lnTo>
                  <a:lnTo>
                    <a:pt x="10884" y="1224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8"/>
            <p:cNvSpPr/>
            <p:nvPr/>
          </p:nvSpPr>
          <p:spPr>
            <a:xfrm>
              <a:off x="6163859" y="4450330"/>
              <a:ext cx="55595" cy="48649"/>
            </a:xfrm>
            <a:custGeom>
              <a:avLst/>
              <a:gdLst/>
              <a:ahLst/>
              <a:cxnLst/>
              <a:rect l="l" t="t" r="r" b="b"/>
              <a:pathLst>
                <a:path w="10885" h="9525" extrusionOk="0">
                  <a:moveTo>
                    <a:pt x="0" y="0"/>
                  </a:moveTo>
                  <a:lnTo>
                    <a:pt x="0" y="9525"/>
                  </a:lnTo>
                  <a:lnTo>
                    <a:pt x="10884" y="9525"/>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8"/>
            <p:cNvSpPr/>
            <p:nvPr/>
          </p:nvSpPr>
          <p:spPr>
            <a:xfrm>
              <a:off x="6163859" y="4498958"/>
              <a:ext cx="55595" cy="55600"/>
            </a:xfrm>
            <a:custGeom>
              <a:avLst/>
              <a:gdLst/>
              <a:ahLst/>
              <a:cxnLst/>
              <a:rect l="l" t="t" r="r" b="b"/>
              <a:pathLst>
                <a:path w="10885" h="10886" extrusionOk="0">
                  <a:moveTo>
                    <a:pt x="0" y="1"/>
                  </a:moveTo>
                  <a:lnTo>
                    <a:pt x="0" y="10885"/>
                  </a:lnTo>
                  <a:lnTo>
                    <a:pt x="10884" y="1088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8"/>
            <p:cNvSpPr/>
            <p:nvPr/>
          </p:nvSpPr>
          <p:spPr>
            <a:xfrm>
              <a:off x="6163859" y="4554534"/>
              <a:ext cx="55595" cy="55595"/>
            </a:xfrm>
            <a:custGeom>
              <a:avLst/>
              <a:gdLst/>
              <a:ahLst/>
              <a:cxnLst/>
              <a:rect l="l" t="t" r="r" b="b"/>
              <a:pathLst>
                <a:path w="10885" h="10885" extrusionOk="0">
                  <a:moveTo>
                    <a:pt x="0" y="0"/>
                  </a:moveTo>
                  <a:lnTo>
                    <a:pt x="0" y="10885"/>
                  </a:lnTo>
                  <a:lnTo>
                    <a:pt x="10884" y="10885"/>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8"/>
            <p:cNvSpPr/>
            <p:nvPr/>
          </p:nvSpPr>
          <p:spPr>
            <a:xfrm>
              <a:off x="6163859" y="4610106"/>
              <a:ext cx="55595" cy="55595"/>
            </a:xfrm>
            <a:custGeom>
              <a:avLst/>
              <a:gdLst/>
              <a:ahLst/>
              <a:cxnLst/>
              <a:rect l="l" t="t" r="r" b="b"/>
              <a:pathLst>
                <a:path w="10885" h="10885" extrusionOk="0">
                  <a:moveTo>
                    <a:pt x="0" y="1"/>
                  </a:moveTo>
                  <a:lnTo>
                    <a:pt x="0" y="10885"/>
                  </a:lnTo>
                  <a:lnTo>
                    <a:pt x="10884" y="1088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8"/>
            <p:cNvSpPr/>
            <p:nvPr/>
          </p:nvSpPr>
          <p:spPr>
            <a:xfrm>
              <a:off x="6163859" y="4665677"/>
              <a:ext cx="55595" cy="55600"/>
            </a:xfrm>
            <a:custGeom>
              <a:avLst/>
              <a:gdLst/>
              <a:ahLst/>
              <a:cxnLst/>
              <a:rect l="l" t="t" r="r" b="b"/>
              <a:pathLst>
                <a:path w="10885" h="10886" extrusionOk="0">
                  <a:moveTo>
                    <a:pt x="0" y="1"/>
                  </a:moveTo>
                  <a:lnTo>
                    <a:pt x="0" y="10885"/>
                  </a:lnTo>
                  <a:lnTo>
                    <a:pt x="10884" y="1088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8"/>
            <p:cNvSpPr/>
            <p:nvPr/>
          </p:nvSpPr>
          <p:spPr>
            <a:xfrm>
              <a:off x="6163859" y="4721253"/>
              <a:ext cx="55595" cy="55595"/>
            </a:xfrm>
            <a:custGeom>
              <a:avLst/>
              <a:gdLst/>
              <a:ahLst/>
              <a:cxnLst/>
              <a:rect l="l" t="t" r="r" b="b"/>
              <a:pathLst>
                <a:path w="10885" h="10885" extrusionOk="0">
                  <a:moveTo>
                    <a:pt x="0" y="0"/>
                  </a:moveTo>
                  <a:lnTo>
                    <a:pt x="0" y="10885"/>
                  </a:lnTo>
                  <a:lnTo>
                    <a:pt x="10884" y="10885"/>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8"/>
            <p:cNvSpPr/>
            <p:nvPr/>
          </p:nvSpPr>
          <p:spPr>
            <a:xfrm>
              <a:off x="6163859" y="4776825"/>
              <a:ext cx="55595" cy="55600"/>
            </a:xfrm>
            <a:custGeom>
              <a:avLst/>
              <a:gdLst/>
              <a:ahLst/>
              <a:cxnLst/>
              <a:rect l="l" t="t" r="r" b="b"/>
              <a:pathLst>
                <a:path w="10885" h="10886" extrusionOk="0">
                  <a:moveTo>
                    <a:pt x="0" y="1"/>
                  </a:moveTo>
                  <a:lnTo>
                    <a:pt x="0" y="10885"/>
                  </a:lnTo>
                  <a:lnTo>
                    <a:pt x="10884" y="1088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8"/>
            <p:cNvSpPr/>
            <p:nvPr/>
          </p:nvSpPr>
          <p:spPr>
            <a:xfrm>
              <a:off x="6552862" y="4325295"/>
              <a:ext cx="62552" cy="62541"/>
            </a:xfrm>
            <a:custGeom>
              <a:avLst/>
              <a:gdLst/>
              <a:ahLst/>
              <a:cxnLst/>
              <a:rect l="l" t="t" r="r" b="b"/>
              <a:pathLst>
                <a:path w="12247" h="12245" extrusionOk="0">
                  <a:moveTo>
                    <a:pt x="1" y="0"/>
                  </a:moveTo>
                  <a:lnTo>
                    <a:pt x="1" y="12245"/>
                  </a:lnTo>
                  <a:lnTo>
                    <a:pt x="12247" y="12245"/>
                  </a:lnTo>
                  <a:lnTo>
                    <a:pt x="1224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8"/>
            <p:cNvSpPr/>
            <p:nvPr/>
          </p:nvSpPr>
          <p:spPr>
            <a:xfrm>
              <a:off x="6504240" y="4325295"/>
              <a:ext cx="48649" cy="62541"/>
            </a:xfrm>
            <a:custGeom>
              <a:avLst/>
              <a:gdLst/>
              <a:ahLst/>
              <a:cxnLst/>
              <a:rect l="l" t="t" r="r" b="b"/>
              <a:pathLst>
                <a:path w="9525" h="12245" extrusionOk="0">
                  <a:moveTo>
                    <a:pt x="1" y="0"/>
                  </a:moveTo>
                  <a:lnTo>
                    <a:pt x="1" y="12245"/>
                  </a:lnTo>
                  <a:lnTo>
                    <a:pt x="9525" y="12245"/>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8"/>
            <p:cNvSpPr/>
            <p:nvPr/>
          </p:nvSpPr>
          <p:spPr>
            <a:xfrm>
              <a:off x="6448669" y="4325295"/>
              <a:ext cx="55595" cy="62541"/>
            </a:xfrm>
            <a:custGeom>
              <a:avLst/>
              <a:gdLst/>
              <a:ahLst/>
              <a:cxnLst/>
              <a:rect l="l" t="t" r="r" b="b"/>
              <a:pathLst>
                <a:path w="10885" h="12245" extrusionOk="0">
                  <a:moveTo>
                    <a:pt x="0" y="0"/>
                  </a:moveTo>
                  <a:lnTo>
                    <a:pt x="0"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8"/>
            <p:cNvSpPr/>
            <p:nvPr/>
          </p:nvSpPr>
          <p:spPr>
            <a:xfrm>
              <a:off x="6386148" y="4325295"/>
              <a:ext cx="62546" cy="62541"/>
            </a:xfrm>
            <a:custGeom>
              <a:avLst/>
              <a:gdLst/>
              <a:ahLst/>
              <a:cxnLst/>
              <a:rect l="l" t="t" r="r" b="b"/>
              <a:pathLst>
                <a:path w="12246" h="12245" extrusionOk="0">
                  <a:moveTo>
                    <a:pt x="1" y="0"/>
                  </a:moveTo>
                  <a:lnTo>
                    <a:pt x="1" y="12245"/>
                  </a:lnTo>
                  <a:lnTo>
                    <a:pt x="12245" y="1224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8"/>
            <p:cNvSpPr/>
            <p:nvPr/>
          </p:nvSpPr>
          <p:spPr>
            <a:xfrm>
              <a:off x="6337521" y="4325295"/>
              <a:ext cx="48649" cy="62541"/>
            </a:xfrm>
            <a:custGeom>
              <a:avLst/>
              <a:gdLst/>
              <a:ahLst/>
              <a:cxnLst/>
              <a:rect l="l" t="t" r="r" b="b"/>
              <a:pathLst>
                <a:path w="9525" h="12245" extrusionOk="0">
                  <a:moveTo>
                    <a:pt x="1" y="0"/>
                  </a:moveTo>
                  <a:lnTo>
                    <a:pt x="1" y="12245"/>
                  </a:lnTo>
                  <a:lnTo>
                    <a:pt x="9525" y="12245"/>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8"/>
            <p:cNvSpPr/>
            <p:nvPr/>
          </p:nvSpPr>
          <p:spPr>
            <a:xfrm>
              <a:off x="6281950" y="4325295"/>
              <a:ext cx="55595" cy="62541"/>
            </a:xfrm>
            <a:custGeom>
              <a:avLst/>
              <a:gdLst/>
              <a:ahLst/>
              <a:cxnLst/>
              <a:rect l="l" t="t" r="r" b="b"/>
              <a:pathLst>
                <a:path w="10885" h="12245" extrusionOk="0">
                  <a:moveTo>
                    <a:pt x="0" y="0"/>
                  </a:moveTo>
                  <a:lnTo>
                    <a:pt x="0"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8"/>
            <p:cNvSpPr/>
            <p:nvPr/>
          </p:nvSpPr>
          <p:spPr>
            <a:xfrm>
              <a:off x="6219430" y="4325295"/>
              <a:ext cx="62546" cy="62541"/>
            </a:xfrm>
            <a:custGeom>
              <a:avLst/>
              <a:gdLst/>
              <a:ahLst/>
              <a:cxnLst/>
              <a:rect l="l" t="t" r="r" b="b"/>
              <a:pathLst>
                <a:path w="12246" h="12245" extrusionOk="0">
                  <a:moveTo>
                    <a:pt x="0" y="0"/>
                  </a:moveTo>
                  <a:lnTo>
                    <a:pt x="0" y="12245"/>
                  </a:lnTo>
                  <a:lnTo>
                    <a:pt x="12245" y="1224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7" name="Google Shape;1117;p8"/>
          <p:cNvSpPr/>
          <p:nvPr/>
        </p:nvSpPr>
        <p:spPr>
          <a:xfrm>
            <a:off x="319350" y="243900"/>
            <a:ext cx="8505300" cy="46557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8"/>
          <p:cNvSpPr txBox="1">
            <a:spLocks noGrp="1"/>
          </p:cNvSpPr>
          <p:nvPr>
            <p:ph type="title"/>
          </p:nvPr>
        </p:nvSpPr>
        <p:spPr>
          <a:xfrm>
            <a:off x="1812600" y="1266825"/>
            <a:ext cx="5518800" cy="260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1119" name="Google Shape;1119;p8"/>
          <p:cNvGrpSpPr/>
          <p:nvPr/>
        </p:nvGrpSpPr>
        <p:grpSpPr>
          <a:xfrm>
            <a:off x="7398069" y="2977147"/>
            <a:ext cx="1128443" cy="564218"/>
            <a:chOff x="311697" y="-12"/>
            <a:chExt cx="4437449" cy="2218709"/>
          </a:xfrm>
        </p:grpSpPr>
        <p:sp>
          <p:nvSpPr>
            <p:cNvPr id="1120" name="Google Shape;1120;p8"/>
            <p:cNvSpPr/>
            <p:nvPr/>
          </p:nvSpPr>
          <p:spPr>
            <a:xfrm>
              <a:off x="2400974" y="2070781"/>
              <a:ext cx="129448" cy="147916"/>
            </a:xfrm>
            <a:custGeom>
              <a:avLst/>
              <a:gdLst/>
              <a:ahLst/>
              <a:cxnLst/>
              <a:rect l="l" t="t" r="r" b="b"/>
              <a:pathLst>
                <a:path w="8334" h="9523" extrusionOk="0">
                  <a:moveTo>
                    <a:pt x="1" y="0"/>
                  </a:moveTo>
                  <a:lnTo>
                    <a:pt x="1" y="9523"/>
                  </a:lnTo>
                  <a:lnTo>
                    <a:pt x="8334" y="952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8"/>
            <p:cNvSpPr/>
            <p:nvPr/>
          </p:nvSpPr>
          <p:spPr>
            <a:xfrm>
              <a:off x="2253074"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8"/>
            <p:cNvSpPr/>
            <p:nvPr/>
          </p:nvSpPr>
          <p:spPr>
            <a:xfrm>
              <a:off x="2086674" y="2070781"/>
              <a:ext cx="166415" cy="147916"/>
            </a:xfrm>
            <a:custGeom>
              <a:avLst/>
              <a:gdLst/>
              <a:ahLst/>
              <a:cxnLst/>
              <a:rect l="l" t="t" r="r" b="b"/>
              <a:pathLst>
                <a:path w="10714" h="9523" extrusionOk="0">
                  <a:moveTo>
                    <a:pt x="1" y="0"/>
                  </a:moveTo>
                  <a:lnTo>
                    <a:pt x="1"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8"/>
            <p:cNvSpPr/>
            <p:nvPr/>
          </p:nvSpPr>
          <p:spPr>
            <a:xfrm>
              <a:off x="1957242" y="2070781"/>
              <a:ext cx="129448" cy="147916"/>
            </a:xfrm>
            <a:custGeom>
              <a:avLst/>
              <a:gdLst/>
              <a:ahLst/>
              <a:cxnLst/>
              <a:rect l="l" t="t" r="r" b="b"/>
              <a:pathLst>
                <a:path w="8334" h="9523" extrusionOk="0">
                  <a:moveTo>
                    <a:pt x="1" y="0"/>
                  </a:moveTo>
                  <a:lnTo>
                    <a:pt x="1" y="9523"/>
                  </a:lnTo>
                  <a:lnTo>
                    <a:pt x="8334" y="952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8"/>
            <p:cNvSpPr/>
            <p:nvPr/>
          </p:nvSpPr>
          <p:spPr>
            <a:xfrm>
              <a:off x="1790857" y="2070781"/>
              <a:ext cx="166400" cy="147916"/>
            </a:xfrm>
            <a:custGeom>
              <a:avLst/>
              <a:gdLst/>
              <a:ahLst/>
              <a:cxnLst/>
              <a:rect l="l" t="t" r="r" b="b"/>
              <a:pathLst>
                <a:path w="10713" h="9523" extrusionOk="0">
                  <a:moveTo>
                    <a:pt x="0" y="0"/>
                  </a:moveTo>
                  <a:lnTo>
                    <a:pt x="0"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8"/>
            <p:cNvSpPr/>
            <p:nvPr/>
          </p:nvSpPr>
          <p:spPr>
            <a:xfrm>
              <a:off x="1642910"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8"/>
            <p:cNvSpPr/>
            <p:nvPr/>
          </p:nvSpPr>
          <p:spPr>
            <a:xfrm>
              <a:off x="1513494" y="2070781"/>
              <a:ext cx="129432" cy="147916"/>
            </a:xfrm>
            <a:custGeom>
              <a:avLst/>
              <a:gdLst/>
              <a:ahLst/>
              <a:cxnLst/>
              <a:rect l="l" t="t" r="r" b="b"/>
              <a:pathLst>
                <a:path w="8333"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8"/>
            <p:cNvSpPr/>
            <p:nvPr/>
          </p:nvSpPr>
          <p:spPr>
            <a:xfrm>
              <a:off x="1347094" y="2070781"/>
              <a:ext cx="166415" cy="147916"/>
            </a:xfrm>
            <a:custGeom>
              <a:avLst/>
              <a:gdLst/>
              <a:ahLst/>
              <a:cxnLst/>
              <a:rect l="l" t="t" r="r" b="b"/>
              <a:pathLst>
                <a:path w="10714" h="9523" extrusionOk="0">
                  <a:moveTo>
                    <a:pt x="1" y="0"/>
                  </a:moveTo>
                  <a:lnTo>
                    <a:pt x="1"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8"/>
            <p:cNvSpPr/>
            <p:nvPr/>
          </p:nvSpPr>
          <p:spPr>
            <a:xfrm>
              <a:off x="1199178"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8"/>
            <p:cNvSpPr/>
            <p:nvPr/>
          </p:nvSpPr>
          <p:spPr>
            <a:xfrm>
              <a:off x="1069761" y="2070781"/>
              <a:ext cx="129432" cy="147916"/>
            </a:xfrm>
            <a:custGeom>
              <a:avLst/>
              <a:gdLst/>
              <a:ahLst/>
              <a:cxnLst/>
              <a:rect l="l" t="t" r="r" b="b"/>
              <a:pathLst>
                <a:path w="8333"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8"/>
            <p:cNvSpPr/>
            <p:nvPr/>
          </p:nvSpPr>
          <p:spPr>
            <a:xfrm>
              <a:off x="903361" y="2070781"/>
              <a:ext cx="166415" cy="147916"/>
            </a:xfrm>
            <a:custGeom>
              <a:avLst/>
              <a:gdLst/>
              <a:ahLst/>
              <a:cxnLst/>
              <a:rect l="l" t="t" r="r" b="b"/>
              <a:pathLst>
                <a:path w="10714" h="9523" extrusionOk="0">
                  <a:moveTo>
                    <a:pt x="0" y="0"/>
                  </a:moveTo>
                  <a:lnTo>
                    <a:pt x="0"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8"/>
            <p:cNvSpPr/>
            <p:nvPr/>
          </p:nvSpPr>
          <p:spPr>
            <a:xfrm>
              <a:off x="755430"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8"/>
            <p:cNvSpPr/>
            <p:nvPr/>
          </p:nvSpPr>
          <p:spPr>
            <a:xfrm>
              <a:off x="625998" y="2070781"/>
              <a:ext cx="129448" cy="147916"/>
            </a:xfrm>
            <a:custGeom>
              <a:avLst/>
              <a:gdLst/>
              <a:ahLst/>
              <a:cxnLst/>
              <a:rect l="l" t="t" r="r" b="b"/>
              <a:pathLst>
                <a:path w="8334"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8"/>
            <p:cNvSpPr/>
            <p:nvPr/>
          </p:nvSpPr>
          <p:spPr>
            <a:xfrm>
              <a:off x="2400974" y="1922865"/>
              <a:ext cx="129448" cy="147932"/>
            </a:xfrm>
            <a:custGeom>
              <a:avLst/>
              <a:gdLst/>
              <a:ahLst/>
              <a:cxnLst/>
              <a:rect l="l" t="t" r="r" b="b"/>
              <a:pathLst>
                <a:path w="8334" h="9524" extrusionOk="0">
                  <a:moveTo>
                    <a:pt x="1" y="1"/>
                  </a:moveTo>
                  <a:lnTo>
                    <a:pt x="1" y="9523"/>
                  </a:lnTo>
                  <a:lnTo>
                    <a:pt x="8334" y="952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8"/>
            <p:cNvSpPr/>
            <p:nvPr/>
          </p:nvSpPr>
          <p:spPr>
            <a:xfrm>
              <a:off x="2253074"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8"/>
            <p:cNvSpPr/>
            <p:nvPr/>
          </p:nvSpPr>
          <p:spPr>
            <a:xfrm>
              <a:off x="2086674"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8"/>
            <p:cNvSpPr/>
            <p:nvPr/>
          </p:nvSpPr>
          <p:spPr>
            <a:xfrm>
              <a:off x="1957242" y="1922865"/>
              <a:ext cx="129448" cy="147932"/>
            </a:xfrm>
            <a:custGeom>
              <a:avLst/>
              <a:gdLst/>
              <a:ahLst/>
              <a:cxnLst/>
              <a:rect l="l" t="t" r="r" b="b"/>
              <a:pathLst>
                <a:path w="8334" h="9524" extrusionOk="0">
                  <a:moveTo>
                    <a:pt x="1" y="1"/>
                  </a:moveTo>
                  <a:lnTo>
                    <a:pt x="1" y="9523"/>
                  </a:lnTo>
                  <a:lnTo>
                    <a:pt x="8334" y="952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8"/>
            <p:cNvSpPr/>
            <p:nvPr/>
          </p:nvSpPr>
          <p:spPr>
            <a:xfrm>
              <a:off x="1790857" y="1922865"/>
              <a:ext cx="166400" cy="147932"/>
            </a:xfrm>
            <a:custGeom>
              <a:avLst/>
              <a:gdLst/>
              <a:ahLst/>
              <a:cxnLst/>
              <a:rect l="l" t="t" r="r" b="b"/>
              <a:pathLst>
                <a:path w="10713" h="9524" extrusionOk="0">
                  <a:moveTo>
                    <a:pt x="0" y="1"/>
                  </a:moveTo>
                  <a:lnTo>
                    <a:pt x="0"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8"/>
            <p:cNvSpPr/>
            <p:nvPr/>
          </p:nvSpPr>
          <p:spPr>
            <a:xfrm>
              <a:off x="1642910"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8"/>
            <p:cNvSpPr/>
            <p:nvPr/>
          </p:nvSpPr>
          <p:spPr>
            <a:xfrm>
              <a:off x="1513494" y="1922865"/>
              <a:ext cx="129432" cy="147932"/>
            </a:xfrm>
            <a:custGeom>
              <a:avLst/>
              <a:gdLst/>
              <a:ahLst/>
              <a:cxnLst/>
              <a:rect l="l" t="t" r="r" b="b"/>
              <a:pathLst>
                <a:path w="8333"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8"/>
            <p:cNvSpPr/>
            <p:nvPr/>
          </p:nvSpPr>
          <p:spPr>
            <a:xfrm>
              <a:off x="1347094"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8"/>
            <p:cNvSpPr/>
            <p:nvPr/>
          </p:nvSpPr>
          <p:spPr>
            <a:xfrm>
              <a:off x="1199178"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8"/>
            <p:cNvSpPr/>
            <p:nvPr/>
          </p:nvSpPr>
          <p:spPr>
            <a:xfrm>
              <a:off x="1069761" y="1922865"/>
              <a:ext cx="129432" cy="147932"/>
            </a:xfrm>
            <a:custGeom>
              <a:avLst/>
              <a:gdLst/>
              <a:ahLst/>
              <a:cxnLst/>
              <a:rect l="l" t="t" r="r" b="b"/>
              <a:pathLst>
                <a:path w="8333"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8"/>
            <p:cNvSpPr/>
            <p:nvPr/>
          </p:nvSpPr>
          <p:spPr>
            <a:xfrm>
              <a:off x="903361" y="1922865"/>
              <a:ext cx="166415" cy="147932"/>
            </a:xfrm>
            <a:custGeom>
              <a:avLst/>
              <a:gdLst/>
              <a:ahLst/>
              <a:cxnLst/>
              <a:rect l="l" t="t" r="r" b="b"/>
              <a:pathLst>
                <a:path w="10714" h="9524" extrusionOk="0">
                  <a:moveTo>
                    <a:pt x="0" y="1"/>
                  </a:moveTo>
                  <a:lnTo>
                    <a:pt x="0"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8"/>
            <p:cNvSpPr/>
            <p:nvPr/>
          </p:nvSpPr>
          <p:spPr>
            <a:xfrm>
              <a:off x="755430"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8"/>
            <p:cNvSpPr/>
            <p:nvPr/>
          </p:nvSpPr>
          <p:spPr>
            <a:xfrm>
              <a:off x="625998" y="1922865"/>
              <a:ext cx="129448" cy="147932"/>
            </a:xfrm>
            <a:custGeom>
              <a:avLst/>
              <a:gdLst/>
              <a:ahLst/>
              <a:cxnLst/>
              <a:rect l="l" t="t" r="r" b="b"/>
              <a:pathLst>
                <a:path w="8334"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8"/>
            <p:cNvSpPr/>
            <p:nvPr/>
          </p:nvSpPr>
          <p:spPr>
            <a:xfrm>
              <a:off x="459598"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8"/>
            <p:cNvSpPr/>
            <p:nvPr/>
          </p:nvSpPr>
          <p:spPr>
            <a:xfrm>
              <a:off x="311697"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8"/>
            <p:cNvSpPr/>
            <p:nvPr/>
          </p:nvSpPr>
          <p:spPr>
            <a:xfrm>
              <a:off x="2400974" y="175648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8"/>
            <p:cNvSpPr/>
            <p:nvPr/>
          </p:nvSpPr>
          <p:spPr>
            <a:xfrm>
              <a:off x="2253074"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8"/>
            <p:cNvSpPr/>
            <p:nvPr/>
          </p:nvSpPr>
          <p:spPr>
            <a:xfrm>
              <a:off x="2086674"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8"/>
            <p:cNvSpPr/>
            <p:nvPr/>
          </p:nvSpPr>
          <p:spPr>
            <a:xfrm>
              <a:off x="1957242" y="175648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8"/>
            <p:cNvSpPr/>
            <p:nvPr/>
          </p:nvSpPr>
          <p:spPr>
            <a:xfrm>
              <a:off x="1790857" y="175648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8"/>
            <p:cNvSpPr/>
            <p:nvPr/>
          </p:nvSpPr>
          <p:spPr>
            <a:xfrm>
              <a:off x="1642910"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8"/>
            <p:cNvSpPr/>
            <p:nvPr/>
          </p:nvSpPr>
          <p:spPr>
            <a:xfrm>
              <a:off x="1513494" y="175648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8"/>
            <p:cNvSpPr/>
            <p:nvPr/>
          </p:nvSpPr>
          <p:spPr>
            <a:xfrm>
              <a:off x="1347094"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8"/>
            <p:cNvSpPr/>
            <p:nvPr/>
          </p:nvSpPr>
          <p:spPr>
            <a:xfrm>
              <a:off x="1199178"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8"/>
            <p:cNvSpPr/>
            <p:nvPr/>
          </p:nvSpPr>
          <p:spPr>
            <a:xfrm>
              <a:off x="1069761" y="175648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8"/>
            <p:cNvSpPr/>
            <p:nvPr/>
          </p:nvSpPr>
          <p:spPr>
            <a:xfrm>
              <a:off x="903361" y="1756480"/>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8"/>
            <p:cNvSpPr/>
            <p:nvPr/>
          </p:nvSpPr>
          <p:spPr>
            <a:xfrm>
              <a:off x="755430"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8"/>
            <p:cNvSpPr/>
            <p:nvPr/>
          </p:nvSpPr>
          <p:spPr>
            <a:xfrm>
              <a:off x="625998" y="175648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8"/>
            <p:cNvSpPr/>
            <p:nvPr/>
          </p:nvSpPr>
          <p:spPr>
            <a:xfrm>
              <a:off x="459598"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8"/>
            <p:cNvSpPr/>
            <p:nvPr/>
          </p:nvSpPr>
          <p:spPr>
            <a:xfrm>
              <a:off x="311697"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8"/>
            <p:cNvSpPr/>
            <p:nvPr/>
          </p:nvSpPr>
          <p:spPr>
            <a:xfrm>
              <a:off x="2400974" y="1627048"/>
              <a:ext cx="129448" cy="129448"/>
            </a:xfrm>
            <a:custGeom>
              <a:avLst/>
              <a:gdLst/>
              <a:ahLst/>
              <a:cxnLst/>
              <a:rect l="l" t="t" r="r" b="b"/>
              <a:pathLst>
                <a:path w="8334" h="8334" extrusionOk="0">
                  <a:moveTo>
                    <a:pt x="1" y="0"/>
                  </a:moveTo>
                  <a:lnTo>
                    <a:pt x="1" y="8333"/>
                  </a:lnTo>
                  <a:lnTo>
                    <a:pt x="8334" y="833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8"/>
            <p:cNvSpPr/>
            <p:nvPr/>
          </p:nvSpPr>
          <p:spPr>
            <a:xfrm>
              <a:off x="2253074"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8"/>
            <p:cNvSpPr/>
            <p:nvPr/>
          </p:nvSpPr>
          <p:spPr>
            <a:xfrm>
              <a:off x="2086674"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8"/>
            <p:cNvSpPr/>
            <p:nvPr/>
          </p:nvSpPr>
          <p:spPr>
            <a:xfrm>
              <a:off x="1957242" y="1627048"/>
              <a:ext cx="129448" cy="129448"/>
            </a:xfrm>
            <a:custGeom>
              <a:avLst/>
              <a:gdLst/>
              <a:ahLst/>
              <a:cxnLst/>
              <a:rect l="l" t="t" r="r" b="b"/>
              <a:pathLst>
                <a:path w="8334" h="8334" extrusionOk="0">
                  <a:moveTo>
                    <a:pt x="1" y="0"/>
                  </a:moveTo>
                  <a:lnTo>
                    <a:pt x="1" y="8333"/>
                  </a:lnTo>
                  <a:lnTo>
                    <a:pt x="8334" y="833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8"/>
            <p:cNvSpPr/>
            <p:nvPr/>
          </p:nvSpPr>
          <p:spPr>
            <a:xfrm>
              <a:off x="1790857" y="1627048"/>
              <a:ext cx="166400" cy="129448"/>
            </a:xfrm>
            <a:custGeom>
              <a:avLst/>
              <a:gdLst/>
              <a:ahLst/>
              <a:cxnLst/>
              <a:rect l="l" t="t" r="r" b="b"/>
              <a:pathLst>
                <a:path w="10713" h="8334" extrusionOk="0">
                  <a:moveTo>
                    <a:pt x="0" y="0"/>
                  </a:moveTo>
                  <a:lnTo>
                    <a:pt x="0"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8"/>
            <p:cNvSpPr/>
            <p:nvPr/>
          </p:nvSpPr>
          <p:spPr>
            <a:xfrm>
              <a:off x="1642910"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8"/>
            <p:cNvSpPr/>
            <p:nvPr/>
          </p:nvSpPr>
          <p:spPr>
            <a:xfrm>
              <a:off x="1513494" y="1627048"/>
              <a:ext cx="129432" cy="129448"/>
            </a:xfrm>
            <a:custGeom>
              <a:avLst/>
              <a:gdLst/>
              <a:ahLst/>
              <a:cxnLst/>
              <a:rect l="l" t="t" r="r" b="b"/>
              <a:pathLst>
                <a:path w="8333"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8"/>
            <p:cNvSpPr/>
            <p:nvPr/>
          </p:nvSpPr>
          <p:spPr>
            <a:xfrm>
              <a:off x="1347094"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8"/>
            <p:cNvSpPr/>
            <p:nvPr/>
          </p:nvSpPr>
          <p:spPr>
            <a:xfrm>
              <a:off x="1199178"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8"/>
            <p:cNvSpPr/>
            <p:nvPr/>
          </p:nvSpPr>
          <p:spPr>
            <a:xfrm>
              <a:off x="1069761" y="1627048"/>
              <a:ext cx="129432" cy="129448"/>
            </a:xfrm>
            <a:custGeom>
              <a:avLst/>
              <a:gdLst/>
              <a:ahLst/>
              <a:cxnLst/>
              <a:rect l="l" t="t" r="r" b="b"/>
              <a:pathLst>
                <a:path w="8333"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8"/>
            <p:cNvSpPr/>
            <p:nvPr/>
          </p:nvSpPr>
          <p:spPr>
            <a:xfrm>
              <a:off x="903361" y="1627048"/>
              <a:ext cx="166415" cy="129448"/>
            </a:xfrm>
            <a:custGeom>
              <a:avLst/>
              <a:gdLst/>
              <a:ahLst/>
              <a:cxnLst/>
              <a:rect l="l" t="t" r="r" b="b"/>
              <a:pathLst>
                <a:path w="10714" h="8334" extrusionOk="0">
                  <a:moveTo>
                    <a:pt x="0" y="0"/>
                  </a:moveTo>
                  <a:lnTo>
                    <a:pt x="0"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8"/>
            <p:cNvSpPr/>
            <p:nvPr/>
          </p:nvSpPr>
          <p:spPr>
            <a:xfrm>
              <a:off x="755430"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8"/>
            <p:cNvSpPr/>
            <p:nvPr/>
          </p:nvSpPr>
          <p:spPr>
            <a:xfrm>
              <a:off x="625998" y="1627048"/>
              <a:ext cx="129448" cy="129448"/>
            </a:xfrm>
            <a:custGeom>
              <a:avLst/>
              <a:gdLst/>
              <a:ahLst/>
              <a:cxnLst/>
              <a:rect l="l" t="t" r="r" b="b"/>
              <a:pathLst>
                <a:path w="8334"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8"/>
            <p:cNvSpPr/>
            <p:nvPr/>
          </p:nvSpPr>
          <p:spPr>
            <a:xfrm>
              <a:off x="459598"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8"/>
            <p:cNvSpPr/>
            <p:nvPr/>
          </p:nvSpPr>
          <p:spPr>
            <a:xfrm>
              <a:off x="311697"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8"/>
            <p:cNvSpPr/>
            <p:nvPr/>
          </p:nvSpPr>
          <p:spPr>
            <a:xfrm>
              <a:off x="2400974" y="1460633"/>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8"/>
            <p:cNvSpPr/>
            <p:nvPr/>
          </p:nvSpPr>
          <p:spPr>
            <a:xfrm>
              <a:off x="2253074"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8"/>
            <p:cNvSpPr/>
            <p:nvPr/>
          </p:nvSpPr>
          <p:spPr>
            <a:xfrm>
              <a:off x="2086674"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8"/>
            <p:cNvSpPr/>
            <p:nvPr/>
          </p:nvSpPr>
          <p:spPr>
            <a:xfrm>
              <a:off x="1957242" y="1460633"/>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8"/>
            <p:cNvSpPr/>
            <p:nvPr/>
          </p:nvSpPr>
          <p:spPr>
            <a:xfrm>
              <a:off x="1790857" y="1460633"/>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8"/>
            <p:cNvSpPr/>
            <p:nvPr/>
          </p:nvSpPr>
          <p:spPr>
            <a:xfrm>
              <a:off x="1642910"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8"/>
            <p:cNvSpPr/>
            <p:nvPr/>
          </p:nvSpPr>
          <p:spPr>
            <a:xfrm>
              <a:off x="1513494" y="1460633"/>
              <a:ext cx="129432" cy="166400"/>
            </a:xfrm>
            <a:custGeom>
              <a:avLst/>
              <a:gdLst/>
              <a:ahLst/>
              <a:cxnLst/>
              <a:rect l="l" t="t" r="r" b="b"/>
              <a:pathLst>
                <a:path w="8333"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8"/>
            <p:cNvSpPr/>
            <p:nvPr/>
          </p:nvSpPr>
          <p:spPr>
            <a:xfrm>
              <a:off x="1347094"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8"/>
            <p:cNvSpPr/>
            <p:nvPr/>
          </p:nvSpPr>
          <p:spPr>
            <a:xfrm>
              <a:off x="1199178"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8"/>
            <p:cNvSpPr/>
            <p:nvPr/>
          </p:nvSpPr>
          <p:spPr>
            <a:xfrm>
              <a:off x="1069761" y="1460633"/>
              <a:ext cx="129432" cy="166400"/>
            </a:xfrm>
            <a:custGeom>
              <a:avLst/>
              <a:gdLst/>
              <a:ahLst/>
              <a:cxnLst/>
              <a:rect l="l" t="t" r="r" b="b"/>
              <a:pathLst>
                <a:path w="8333"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8"/>
            <p:cNvSpPr/>
            <p:nvPr/>
          </p:nvSpPr>
          <p:spPr>
            <a:xfrm>
              <a:off x="903361" y="1460633"/>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8"/>
            <p:cNvSpPr/>
            <p:nvPr/>
          </p:nvSpPr>
          <p:spPr>
            <a:xfrm>
              <a:off x="755430"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8"/>
            <p:cNvSpPr/>
            <p:nvPr/>
          </p:nvSpPr>
          <p:spPr>
            <a:xfrm>
              <a:off x="625998" y="1460633"/>
              <a:ext cx="129448" cy="166400"/>
            </a:xfrm>
            <a:custGeom>
              <a:avLst/>
              <a:gdLst/>
              <a:ahLst/>
              <a:cxnLst/>
              <a:rect l="l" t="t" r="r" b="b"/>
              <a:pathLst>
                <a:path w="8334"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8"/>
            <p:cNvSpPr/>
            <p:nvPr/>
          </p:nvSpPr>
          <p:spPr>
            <a:xfrm>
              <a:off x="459598"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8"/>
            <p:cNvSpPr/>
            <p:nvPr/>
          </p:nvSpPr>
          <p:spPr>
            <a:xfrm>
              <a:off x="311697"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8"/>
            <p:cNvSpPr/>
            <p:nvPr/>
          </p:nvSpPr>
          <p:spPr>
            <a:xfrm>
              <a:off x="2400974" y="1331201"/>
              <a:ext cx="129448" cy="129448"/>
            </a:xfrm>
            <a:custGeom>
              <a:avLst/>
              <a:gdLst/>
              <a:ahLst/>
              <a:cxnLst/>
              <a:rect l="l" t="t" r="r" b="b"/>
              <a:pathLst>
                <a:path w="8334" h="8334" extrusionOk="0">
                  <a:moveTo>
                    <a:pt x="1" y="0"/>
                  </a:moveTo>
                  <a:lnTo>
                    <a:pt x="1" y="8333"/>
                  </a:lnTo>
                  <a:lnTo>
                    <a:pt x="8334" y="833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8"/>
            <p:cNvSpPr/>
            <p:nvPr/>
          </p:nvSpPr>
          <p:spPr>
            <a:xfrm>
              <a:off x="2253074"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8"/>
            <p:cNvSpPr/>
            <p:nvPr/>
          </p:nvSpPr>
          <p:spPr>
            <a:xfrm>
              <a:off x="2086674"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8"/>
            <p:cNvSpPr/>
            <p:nvPr/>
          </p:nvSpPr>
          <p:spPr>
            <a:xfrm>
              <a:off x="1957242" y="1331201"/>
              <a:ext cx="129448" cy="129448"/>
            </a:xfrm>
            <a:custGeom>
              <a:avLst/>
              <a:gdLst/>
              <a:ahLst/>
              <a:cxnLst/>
              <a:rect l="l" t="t" r="r" b="b"/>
              <a:pathLst>
                <a:path w="8334" h="8334" extrusionOk="0">
                  <a:moveTo>
                    <a:pt x="1" y="0"/>
                  </a:moveTo>
                  <a:lnTo>
                    <a:pt x="1" y="8333"/>
                  </a:lnTo>
                  <a:lnTo>
                    <a:pt x="8334" y="833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8"/>
            <p:cNvSpPr/>
            <p:nvPr/>
          </p:nvSpPr>
          <p:spPr>
            <a:xfrm>
              <a:off x="1790857" y="1331201"/>
              <a:ext cx="166400" cy="129448"/>
            </a:xfrm>
            <a:custGeom>
              <a:avLst/>
              <a:gdLst/>
              <a:ahLst/>
              <a:cxnLst/>
              <a:rect l="l" t="t" r="r" b="b"/>
              <a:pathLst>
                <a:path w="10713" h="8334" extrusionOk="0">
                  <a:moveTo>
                    <a:pt x="0" y="0"/>
                  </a:moveTo>
                  <a:lnTo>
                    <a:pt x="0"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8"/>
            <p:cNvSpPr/>
            <p:nvPr/>
          </p:nvSpPr>
          <p:spPr>
            <a:xfrm>
              <a:off x="1642910"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8"/>
            <p:cNvSpPr/>
            <p:nvPr/>
          </p:nvSpPr>
          <p:spPr>
            <a:xfrm>
              <a:off x="1513494" y="1331201"/>
              <a:ext cx="129432" cy="129448"/>
            </a:xfrm>
            <a:custGeom>
              <a:avLst/>
              <a:gdLst/>
              <a:ahLst/>
              <a:cxnLst/>
              <a:rect l="l" t="t" r="r" b="b"/>
              <a:pathLst>
                <a:path w="8333"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8"/>
            <p:cNvSpPr/>
            <p:nvPr/>
          </p:nvSpPr>
          <p:spPr>
            <a:xfrm>
              <a:off x="1347094"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8"/>
            <p:cNvSpPr/>
            <p:nvPr/>
          </p:nvSpPr>
          <p:spPr>
            <a:xfrm>
              <a:off x="1199178"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8"/>
            <p:cNvSpPr/>
            <p:nvPr/>
          </p:nvSpPr>
          <p:spPr>
            <a:xfrm>
              <a:off x="1069761" y="1331201"/>
              <a:ext cx="129432" cy="129448"/>
            </a:xfrm>
            <a:custGeom>
              <a:avLst/>
              <a:gdLst/>
              <a:ahLst/>
              <a:cxnLst/>
              <a:rect l="l" t="t" r="r" b="b"/>
              <a:pathLst>
                <a:path w="8333"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8"/>
            <p:cNvSpPr/>
            <p:nvPr/>
          </p:nvSpPr>
          <p:spPr>
            <a:xfrm>
              <a:off x="903361" y="1331201"/>
              <a:ext cx="166415" cy="129448"/>
            </a:xfrm>
            <a:custGeom>
              <a:avLst/>
              <a:gdLst/>
              <a:ahLst/>
              <a:cxnLst/>
              <a:rect l="l" t="t" r="r" b="b"/>
              <a:pathLst>
                <a:path w="10714" h="8334" extrusionOk="0">
                  <a:moveTo>
                    <a:pt x="0" y="0"/>
                  </a:moveTo>
                  <a:lnTo>
                    <a:pt x="0"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8"/>
            <p:cNvSpPr/>
            <p:nvPr/>
          </p:nvSpPr>
          <p:spPr>
            <a:xfrm>
              <a:off x="755430"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8"/>
            <p:cNvSpPr/>
            <p:nvPr/>
          </p:nvSpPr>
          <p:spPr>
            <a:xfrm>
              <a:off x="625998" y="1331201"/>
              <a:ext cx="129448" cy="129448"/>
            </a:xfrm>
            <a:custGeom>
              <a:avLst/>
              <a:gdLst/>
              <a:ahLst/>
              <a:cxnLst/>
              <a:rect l="l" t="t" r="r" b="b"/>
              <a:pathLst>
                <a:path w="8334"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8"/>
            <p:cNvSpPr/>
            <p:nvPr/>
          </p:nvSpPr>
          <p:spPr>
            <a:xfrm>
              <a:off x="459598"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8"/>
            <p:cNvSpPr/>
            <p:nvPr/>
          </p:nvSpPr>
          <p:spPr>
            <a:xfrm>
              <a:off x="2400974" y="1183285"/>
              <a:ext cx="129448" cy="147932"/>
            </a:xfrm>
            <a:custGeom>
              <a:avLst/>
              <a:gdLst/>
              <a:ahLst/>
              <a:cxnLst/>
              <a:rect l="l" t="t" r="r" b="b"/>
              <a:pathLst>
                <a:path w="8334" h="9524" extrusionOk="0">
                  <a:moveTo>
                    <a:pt x="1" y="1"/>
                  </a:moveTo>
                  <a:lnTo>
                    <a:pt x="1" y="9523"/>
                  </a:lnTo>
                  <a:lnTo>
                    <a:pt x="8334" y="952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8"/>
            <p:cNvSpPr/>
            <p:nvPr/>
          </p:nvSpPr>
          <p:spPr>
            <a:xfrm>
              <a:off x="2253074"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8"/>
            <p:cNvSpPr/>
            <p:nvPr/>
          </p:nvSpPr>
          <p:spPr>
            <a:xfrm>
              <a:off x="2086674" y="118328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8"/>
            <p:cNvSpPr/>
            <p:nvPr/>
          </p:nvSpPr>
          <p:spPr>
            <a:xfrm>
              <a:off x="1957242" y="1183285"/>
              <a:ext cx="129448" cy="147932"/>
            </a:xfrm>
            <a:custGeom>
              <a:avLst/>
              <a:gdLst/>
              <a:ahLst/>
              <a:cxnLst/>
              <a:rect l="l" t="t" r="r" b="b"/>
              <a:pathLst>
                <a:path w="8334" h="9524" extrusionOk="0">
                  <a:moveTo>
                    <a:pt x="1" y="1"/>
                  </a:moveTo>
                  <a:lnTo>
                    <a:pt x="1" y="9523"/>
                  </a:lnTo>
                  <a:lnTo>
                    <a:pt x="8334" y="952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8"/>
            <p:cNvSpPr/>
            <p:nvPr/>
          </p:nvSpPr>
          <p:spPr>
            <a:xfrm>
              <a:off x="1790857" y="1183285"/>
              <a:ext cx="166400" cy="147932"/>
            </a:xfrm>
            <a:custGeom>
              <a:avLst/>
              <a:gdLst/>
              <a:ahLst/>
              <a:cxnLst/>
              <a:rect l="l" t="t" r="r" b="b"/>
              <a:pathLst>
                <a:path w="10713" h="9524" extrusionOk="0">
                  <a:moveTo>
                    <a:pt x="0" y="1"/>
                  </a:moveTo>
                  <a:lnTo>
                    <a:pt x="0"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8"/>
            <p:cNvSpPr/>
            <p:nvPr/>
          </p:nvSpPr>
          <p:spPr>
            <a:xfrm>
              <a:off x="1642910"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8"/>
            <p:cNvSpPr/>
            <p:nvPr/>
          </p:nvSpPr>
          <p:spPr>
            <a:xfrm>
              <a:off x="1513494" y="1183285"/>
              <a:ext cx="129432" cy="147932"/>
            </a:xfrm>
            <a:custGeom>
              <a:avLst/>
              <a:gdLst/>
              <a:ahLst/>
              <a:cxnLst/>
              <a:rect l="l" t="t" r="r" b="b"/>
              <a:pathLst>
                <a:path w="8333"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8"/>
            <p:cNvSpPr/>
            <p:nvPr/>
          </p:nvSpPr>
          <p:spPr>
            <a:xfrm>
              <a:off x="1347094" y="118328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8"/>
            <p:cNvSpPr/>
            <p:nvPr/>
          </p:nvSpPr>
          <p:spPr>
            <a:xfrm>
              <a:off x="1199178"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8"/>
            <p:cNvSpPr/>
            <p:nvPr/>
          </p:nvSpPr>
          <p:spPr>
            <a:xfrm>
              <a:off x="1069761" y="1183285"/>
              <a:ext cx="129432" cy="147932"/>
            </a:xfrm>
            <a:custGeom>
              <a:avLst/>
              <a:gdLst/>
              <a:ahLst/>
              <a:cxnLst/>
              <a:rect l="l" t="t" r="r" b="b"/>
              <a:pathLst>
                <a:path w="8333"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8"/>
            <p:cNvSpPr/>
            <p:nvPr/>
          </p:nvSpPr>
          <p:spPr>
            <a:xfrm>
              <a:off x="903361" y="1183285"/>
              <a:ext cx="166415" cy="147932"/>
            </a:xfrm>
            <a:custGeom>
              <a:avLst/>
              <a:gdLst/>
              <a:ahLst/>
              <a:cxnLst/>
              <a:rect l="l" t="t" r="r" b="b"/>
              <a:pathLst>
                <a:path w="10714" h="9524" extrusionOk="0">
                  <a:moveTo>
                    <a:pt x="0" y="1"/>
                  </a:moveTo>
                  <a:lnTo>
                    <a:pt x="0"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8"/>
            <p:cNvSpPr/>
            <p:nvPr/>
          </p:nvSpPr>
          <p:spPr>
            <a:xfrm>
              <a:off x="755430"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8"/>
            <p:cNvSpPr/>
            <p:nvPr/>
          </p:nvSpPr>
          <p:spPr>
            <a:xfrm>
              <a:off x="626013" y="1183285"/>
              <a:ext cx="129432" cy="147932"/>
            </a:xfrm>
            <a:custGeom>
              <a:avLst/>
              <a:gdLst/>
              <a:ahLst/>
              <a:cxnLst/>
              <a:rect l="l" t="t" r="r" b="b"/>
              <a:pathLst>
                <a:path w="8333" h="9524" extrusionOk="0">
                  <a:moveTo>
                    <a:pt x="1" y="1"/>
                  </a:moveTo>
                  <a:lnTo>
                    <a:pt x="1" y="9523"/>
                  </a:lnTo>
                  <a:lnTo>
                    <a:pt x="8332" y="9523"/>
                  </a:lnTo>
                  <a:lnTo>
                    <a:pt x="8332"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8"/>
            <p:cNvSpPr/>
            <p:nvPr/>
          </p:nvSpPr>
          <p:spPr>
            <a:xfrm>
              <a:off x="2400974" y="101690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8"/>
            <p:cNvSpPr/>
            <p:nvPr/>
          </p:nvSpPr>
          <p:spPr>
            <a:xfrm>
              <a:off x="2253074"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8"/>
            <p:cNvSpPr/>
            <p:nvPr/>
          </p:nvSpPr>
          <p:spPr>
            <a:xfrm>
              <a:off x="2086674" y="101690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8"/>
            <p:cNvSpPr/>
            <p:nvPr/>
          </p:nvSpPr>
          <p:spPr>
            <a:xfrm>
              <a:off x="1957242" y="101690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8"/>
            <p:cNvSpPr/>
            <p:nvPr/>
          </p:nvSpPr>
          <p:spPr>
            <a:xfrm>
              <a:off x="1790857" y="101690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8"/>
            <p:cNvSpPr/>
            <p:nvPr/>
          </p:nvSpPr>
          <p:spPr>
            <a:xfrm>
              <a:off x="1642910"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8"/>
            <p:cNvSpPr/>
            <p:nvPr/>
          </p:nvSpPr>
          <p:spPr>
            <a:xfrm>
              <a:off x="1513494" y="101690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8"/>
            <p:cNvSpPr/>
            <p:nvPr/>
          </p:nvSpPr>
          <p:spPr>
            <a:xfrm>
              <a:off x="1347094" y="101690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8"/>
            <p:cNvSpPr/>
            <p:nvPr/>
          </p:nvSpPr>
          <p:spPr>
            <a:xfrm>
              <a:off x="1199178"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8"/>
            <p:cNvSpPr/>
            <p:nvPr/>
          </p:nvSpPr>
          <p:spPr>
            <a:xfrm>
              <a:off x="1069761" y="101690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8"/>
            <p:cNvSpPr/>
            <p:nvPr/>
          </p:nvSpPr>
          <p:spPr>
            <a:xfrm>
              <a:off x="903361" y="1016900"/>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8"/>
            <p:cNvSpPr/>
            <p:nvPr/>
          </p:nvSpPr>
          <p:spPr>
            <a:xfrm>
              <a:off x="755430"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8"/>
            <p:cNvSpPr/>
            <p:nvPr/>
          </p:nvSpPr>
          <p:spPr>
            <a:xfrm>
              <a:off x="2400974" y="887468"/>
              <a:ext cx="129448" cy="129448"/>
            </a:xfrm>
            <a:custGeom>
              <a:avLst/>
              <a:gdLst/>
              <a:ahLst/>
              <a:cxnLst/>
              <a:rect l="l" t="t" r="r" b="b"/>
              <a:pathLst>
                <a:path w="8334" h="8334" extrusionOk="0">
                  <a:moveTo>
                    <a:pt x="1" y="1"/>
                  </a:moveTo>
                  <a:lnTo>
                    <a:pt x="1" y="8333"/>
                  </a:lnTo>
                  <a:lnTo>
                    <a:pt x="8334" y="833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8"/>
            <p:cNvSpPr/>
            <p:nvPr/>
          </p:nvSpPr>
          <p:spPr>
            <a:xfrm>
              <a:off x="2253074"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8"/>
            <p:cNvSpPr/>
            <p:nvPr/>
          </p:nvSpPr>
          <p:spPr>
            <a:xfrm>
              <a:off x="2086674" y="887468"/>
              <a:ext cx="166415" cy="129448"/>
            </a:xfrm>
            <a:custGeom>
              <a:avLst/>
              <a:gdLst/>
              <a:ahLst/>
              <a:cxnLst/>
              <a:rect l="l" t="t" r="r" b="b"/>
              <a:pathLst>
                <a:path w="10714" h="8334" extrusionOk="0">
                  <a:moveTo>
                    <a:pt x="1" y="1"/>
                  </a:moveTo>
                  <a:lnTo>
                    <a:pt x="1" y="8333"/>
                  </a:lnTo>
                  <a:lnTo>
                    <a:pt x="10713" y="833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8"/>
            <p:cNvSpPr/>
            <p:nvPr/>
          </p:nvSpPr>
          <p:spPr>
            <a:xfrm>
              <a:off x="1957242" y="887468"/>
              <a:ext cx="129448" cy="129448"/>
            </a:xfrm>
            <a:custGeom>
              <a:avLst/>
              <a:gdLst/>
              <a:ahLst/>
              <a:cxnLst/>
              <a:rect l="l" t="t" r="r" b="b"/>
              <a:pathLst>
                <a:path w="8334" h="8334" extrusionOk="0">
                  <a:moveTo>
                    <a:pt x="1" y="1"/>
                  </a:moveTo>
                  <a:lnTo>
                    <a:pt x="1" y="8333"/>
                  </a:lnTo>
                  <a:lnTo>
                    <a:pt x="8334" y="833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8"/>
            <p:cNvSpPr/>
            <p:nvPr/>
          </p:nvSpPr>
          <p:spPr>
            <a:xfrm>
              <a:off x="1790857" y="887468"/>
              <a:ext cx="166400" cy="129448"/>
            </a:xfrm>
            <a:custGeom>
              <a:avLst/>
              <a:gdLst/>
              <a:ahLst/>
              <a:cxnLst/>
              <a:rect l="l" t="t" r="r" b="b"/>
              <a:pathLst>
                <a:path w="10713" h="8334" extrusionOk="0">
                  <a:moveTo>
                    <a:pt x="0" y="1"/>
                  </a:moveTo>
                  <a:lnTo>
                    <a:pt x="0" y="8333"/>
                  </a:lnTo>
                  <a:lnTo>
                    <a:pt x="10713" y="833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8"/>
            <p:cNvSpPr/>
            <p:nvPr/>
          </p:nvSpPr>
          <p:spPr>
            <a:xfrm>
              <a:off x="1642910"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8"/>
            <p:cNvSpPr/>
            <p:nvPr/>
          </p:nvSpPr>
          <p:spPr>
            <a:xfrm>
              <a:off x="1513494" y="887468"/>
              <a:ext cx="129432" cy="129448"/>
            </a:xfrm>
            <a:custGeom>
              <a:avLst/>
              <a:gdLst/>
              <a:ahLst/>
              <a:cxnLst/>
              <a:rect l="l" t="t" r="r" b="b"/>
              <a:pathLst>
                <a:path w="8333" h="8334" extrusionOk="0">
                  <a:moveTo>
                    <a:pt x="0" y="1"/>
                  </a:moveTo>
                  <a:lnTo>
                    <a:pt x="0" y="8333"/>
                  </a:lnTo>
                  <a:lnTo>
                    <a:pt x="8333" y="833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8"/>
            <p:cNvSpPr/>
            <p:nvPr/>
          </p:nvSpPr>
          <p:spPr>
            <a:xfrm>
              <a:off x="1347094" y="887468"/>
              <a:ext cx="166415" cy="129448"/>
            </a:xfrm>
            <a:custGeom>
              <a:avLst/>
              <a:gdLst/>
              <a:ahLst/>
              <a:cxnLst/>
              <a:rect l="l" t="t" r="r" b="b"/>
              <a:pathLst>
                <a:path w="10714" h="8334" extrusionOk="0">
                  <a:moveTo>
                    <a:pt x="1" y="1"/>
                  </a:moveTo>
                  <a:lnTo>
                    <a:pt x="1" y="8333"/>
                  </a:lnTo>
                  <a:lnTo>
                    <a:pt x="10713" y="833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8"/>
            <p:cNvSpPr/>
            <p:nvPr/>
          </p:nvSpPr>
          <p:spPr>
            <a:xfrm>
              <a:off x="1199178"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8"/>
            <p:cNvSpPr/>
            <p:nvPr/>
          </p:nvSpPr>
          <p:spPr>
            <a:xfrm>
              <a:off x="1069761" y="887468"/>
              <a:ext cx="129432" cy="129448"/>
            </a:xfrm>
            <a:custGeom>
              <a:avLst/>
              <a:gdLst/>
              <a:ahLst/>
              <a:cxnLst/>
              <a:rect l="l" t="t" r="r" b="b"/>
              <a:pathLst>
                <a:path w="8333" h="8334" extrusionOk="0">
                  <a:moveTo>
                    <a:pt x="0" y="1"/>
                  </a:moveTo>
                  <a:lnTo>
                    <a:pt x="0" y="8333"/>
                  </a:lnTo>
                  <a:lnTo>
                    <a:pt x="8333" y="833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8"/>
            <p:cNvSpPr/>
            <p:nvPr/>
          </p:nvSpPr>
          <p:spPr>
            <a:xfrm>
              <a:off x="903361" y="887468"/>
              <a:ext cx="166415" cy="129448"/>
            </a:xfrm>
            <a:custGeom>
              <a:avLst/>
              <a:gdLst/>
              <a:ahLst/>
              <a:cxnLst/>
              <a:rect l="l" t="t" r="r" b="b"/>
              <a:pathLst>
                <a:path w="10714" h="8334" extrusionOk="0">
                  <a:moveTo>
                    <a:pt x="0" y="1"/>
                  </a:moveTo>
                  <a:lnTo>
                    <a:pt x="0" y="8333"/>
                  </a:lnTo>
                  <a:lnTo>
                    <a:pt x="10713" y="833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8"/>
            <p:cNvSpPr/>
            <p:nvPr/>
          </p:nvSpPr>
          <p:spPr>
            <a:xfrm>
              <a:off x="755430"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8"/>
            <p:cNvSpPr/>
            <p:nvPr/>
          </p:nvSpPr>
          <p:spPr>
            <a:xfrm>
              <a:off x="2400974" y="739552"/>
              <a:ext cx="129448" cy="147932"/>
            </a:xfrm>
            <a:custGeom>
              <a:avLst/>
              <a:gdLst/>
              <a:ahLst/>
              <a:cxnLst/>
              <a:rect l="l" t="t" r="r" b="b"/>
              <a:pathLst>
                <a:path w="8334" h="9524" extrusionOk="0">
                  <a:moveTo>
                    <a:pt x="1" y="1"/>
                  </a:moveTo>
                  <a:lnTo>
                    <a:pt x="1" y="9524"/>
                  </a:lnTo>
                  <a:lnTo>
                    <a:pt x="8334" y="9524"/>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8"/>
            <p:cNvSpPr/>
            <p:nvPr/>
          </p:nvSpPr>
          <p:spPr>
            <a:xfrm>
              <a:off x="2253074"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8"/>
            <p:cNvSpPr/>
            <p:nvPr/>
          </p:nvSpPr>
          <p:spPr>
            <a:xfrm>
              <a:off x="2086674" y="739552"/>
              <a:ext cx="166415" cy="147932"/>
            </a:xfrm>
            <a:custGeom>
              <a:avLst/>
              <a:gdLst/>
              <a:ahLst/>
              <a:cxnLst/>
              <a:rect l="l" t="t" r="r" b="b"/>
              <a:pathLst>
                <a:path w="10714" h="9524" extrusionOk="0">
                  <a:moveTo>
                    <a:pt x="1" y="1"/>
                  </a:moveTo>
                  <a:lnTo>
                    <a:pt x="1" y="9524"/>
                  </a:lnTo>
                  <a:lnTo>
                    <a:pt x="10713" y="9524"/>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8"/>
            <p:cNvSpPr/>
            <p:nvPr/>
          </p:nvSpPr>
          <p:spPr>
            <a:xfrm>
              <a:off x="1957242" y="739552"/>
              <a:ext cx="129448" cy="147932"/>
            </a:xfrm>
            <a:custGeom>
              <a:avLst/>
              <a:gdLst/>
              <a:ahLst/>
              <a:cxnLst/>
              <a:rect l="l" t="t" r="r" b="b"/>
              <a:pathLst>
                <a:path w="8334" h="9524" extrusionOk="0">
                  <a:moveTo>
                    <a:pt x="1" y="1"/>
                  </a:moveTo>
                  <a:lnTo>
                    <a:pt x="1" y="9524"/>
                  </a:lnTo>
                  <a:lnTo>
                    <a:pt x="8334" y="9524"/>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8"/>
            <p:cNvSpPr/>
            <p:nvPr/>
          </p:nvSpPr>
          <p:spPr>
            <a:xfrm>
              <a:off x="1790857" y="739552"/>
              <a:ext cx="166400" cy="147932"/>
            </a:xfrm>
            <a:custGeom>
              <a:avLst/>
              <a:gdLst/>
              <a:ahLst/>
              <a:cxnLst/>
              <a:rect l="l" t="t" r="r" b="b"/>
              <a:pathLst>
                <a:path w="10713" h="9524" extrusionOk="0">
                  <a:moveTo>
                    <a:pt x="0" y="1"/>
                  </a:moveTo>
                  <a:lnTo>
                    <a:pt x="0" y="9524"/>
                  </a:lnTo>
                  <a:lnTo>
                    <a:pt x="10713" y="9524"/>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8"/>
            <p:cNvSpPr/>
            <p:nvPr/>
          </p:nvSpPr>
          <p:spPr>
            <a:xfrm>
              <a:off x="1642910"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8"/>
            <p:cNvSpPr/>
            <p:nvPr/>
          </p:nvSpPr>
          <p:spPr>
            <a:xfrm>
              <a:off x="1513494" y="739552"/>
              <a:ext cx="129432" cy="147932"/>
            </a:xfrm>
            <a:custGeom>
              <a:avLst/>
              <a:gdLst/>
              <a:ahLst/>
              <a:cxnLst/>
              <a:rect l="l" t="t" r="r" b="b"/>
              <a:pathLst>
                <a:path w="8333" h="9524" extrusionOk="0">
                  <a:moveTo>
                    <a:pt x="0" y="1"/>
                  </a:moveTo>
                  <a:lnTo>
                    <a:pt x="0" y="9524"/>
                  </a:lnTo>
                  <a:lnTo>
                    <a:pt x="8333" y="9524"/>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8"/>
            <p:cNvSpPr/>
            <p:nvPr/>
          </p:nvSpPr>
          <p:spPr>
            <a:xfrm>
              <a:off x="1347094" y="739552"/>
              <a:ext cx="166415" cy="147932"/>
            </a:xfrm>
            <a:custGeom>
              <a:avLst/>
              <a:gdLst/>
              <a:ahLst/>
              <a:cxnLst/>
              <a:rect l="l" t="t" r="r" b="b"/>
              <a:pathLst>
                <a:path w="10714" h="9524" extrusionOk="0">
                  <a:moveTo>
                    <a:pt x="1" y="1"/>
                  </a:moveTo>
                  <a:lnTo>
                    <a:pt x="1" y="9524"/>
                  </a:lnTo>
                  <a:lnTo>
                    <a:pt x="10713" y="9524"/>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8"/>
            <p:cNvSpPr/>
            <p:nvPr/>
          </p:nvSpPr>
          <p:spPr>
            <a:xfrm>
              <a:off x="1199178"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8"/>
            <p:cNvSpPr/>
            <p:nvPr/>
          </p:nvSpPr>
          <p:spPr>
            <a:xfrm>
              <a:off x="1069761" y="739552"/>
              <a:ext cx="129432" cy="147932"/>
            </a:xfrm>
            <a:custGeom>
              <a:avLst/>
              <a:gdLst/>
              <a:ahLst/>
              <a:cxnLst/>
              <a:rect l="l" t="t" r="r" b="b"/>
              <a:pathLst>
                <a:path w="8333" h="9524" extrusionOk="0">
                  <a:moveTo>
                    <a:pt x="0" y="1"/>
                  </a:moveTo>
                  <a:lnTo>
                    <a:pt x="0" y="9524"/>
                  </a:lnTo>
                  <a:lnTo>
                    <a:pt x="8333" y="9524"/>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8"/>
            <p:cNvSpPr/>
            <p:nvPr/>
          </p:nvSpPr>
          <p:spPr>
            <a:xfrm>
              <a:off x="903361" y="739552"/>
              <a:ext cx="166415" cy="147932"/>
            </a:xfrm>
            <a:custGeom>
              <a:avLst/>
              <a:gdLst/>
              <a:ahLst/>
              <a:cxnLst/>
              <a:rect l="l" t="t" r="r" b="b"/>
              <a:pathLst>
                <a:path w="10714" h="9524" extrusionOk="0">
                  <a:moveTo>
                    <a:pt x="0" y="1"/>
                  </a:moveTo>
                  <a:lnTo>
                    <a:pt x="0" y="9524"/>
                  </a:lnTo>
                  <a:lnTo>
                    <a:pt x="10713" y="952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8"/>
            <p:cNvSpPr/>
            <p:nvPr/>
          </p:nvSpPr>
          <p:spPr>
            <a:xfrm>
              <a:off x="2400974" y="573137"/>
              <a:ext cx="129448" cy="166431"/>
            </a:xfrm>
            <a:custGeom>
              <a:avLst/>
              <a:gdLst/>
              <a:ahLst/>
              <a:cxnLst/>
              <a:rect l="l" t="t" r="r" b="b"/>
              <a:pathLst>
                <a:path w="8334" h="10715" extrusionOk="0">
                  <a:moveTo>
                    <a:pt x="1" y="1"/>
                  </a:moveTo>
                  <a:lnTo>
                    <a:pt x="1" y="10715"/>
                  </a:lnTo>
                  <a:lnTo>
                    <a:pt x="8334" y="10715"/>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8"/>
            <p:cNvSpPr/>
            <p:nvPr/>
          </p:nvSpPr>
          <p:spPr>
            <a:xfrm>
              <a:off x="2253074" y="573137"/>
              <a:ext cx="147916" cy="166431"/>
            </a:xfrm>
            <a:custGeom>
              <a:avLst/>
              <a:gdLst/>
              <a:ahLst/>
              <a:cxnLst/>
              <a:rect l="l" t="t" r="r" b="b"/>
              <a:pathLst>
                <a:path w="9523" h="10715" extrusionOk="0">
                  <a:moveTo>
                    <a:pt x="0" y="1"/>
                  </a:moveTo>
                  <a:lnTo>
                    <a:pt x="0" y="10715"/>
                  </a:lnTo>
                  <a:lnTo>
                    <a:pt x="9523" y="10715"/>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8"/>
            <p:cNvSpPr/>
            <p:nvPr/>
          </p:nvSpPr>
          <p:spPr>
            <a:xfrm>
              <a:off x="2086674" y="573137"/>
              <a:ext cx="166415" cy="166431"/>
            </a:xfrm>
            <a:custGeom>
              <a:avLst/>
              <a:gdLst/>
              <a:ahLst/>
              <a:cxnLst/>
              <a:rect l="l" t="t" r="r" b="b"/>
              <a:pathLst>
                <a:path w="10714" h="10715" extrusionOk="0">
                  <a:moveTo>
                    <a:pt x="1" y="1"/>
                  </a:moveTo>
                  <a:lnTo>
                    <a:pt x="1" y="10715"/>
                  </a:lnTo>
                  <a:lnTo>
                    <a:pt x="10713" y="10715"/>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8"/>
            <p:cNvSpPr/>
            <p:nvPr/>
          </p:nvSpPr>
          <p:spPr>
            <a:xfrm>
              <a:off x="1957242" y="573137"/>
              <a:ext cx="129448" cy="166431"/>
            </a:xfrm>
            <a:custGeom>
              <a:avLst/>
              <a:gdLst/>
              <a:ahLst/>
              <a:cxnLst/>
              <a:rect l="l" t="t" r="r" b="b"/>
              <a:pathLst>
                <a:path w="8334" h="10715" extrusionOk="0">
                  <a:moveTo>
                    <a:pt x="1" y="1"/>
                  </a:moveTo>
                  <a:lnTo>
                    <a:pt x="1" y="10715"/>
                  </a:lnTo>
                  <a:lnTo>
                    <a:pt x="8334" y="10715"/>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8"/>
            <p:cNvSpPr/>
            <p:nvPr/>
          </p:nvSpPr>
          <p:spPr>
            <a:xfrm>
              <a:off x="1790857" y="573137"/>
              <a:ext cx="166400" cy="166431"/>
            </a:xfrm>
            <a:custGeom>
              <a:avLst/>
              <a:gdLst/>
              <a:ahLst/>
              <a:cxnLst/>
              <a:rect l="l" t="t" r="r" b="b"/>
              <a:pathLst>
                <a:path w="10713" h="10715" extrusionOk="0">
                  <a:moveTo>
                    <a:pt x="0" y="1"/>
                  </a:moveTo>
                  <a:lnTo>
                    <a:pt x="0" y="10715"/>
                  </a:lnTo>
                  <a:lnTo>
                    <a:pt x="10713" y="10715"/>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8"/>
            <p:cNvSpPr/>
            <p:nvPr/>
          </p:nvSpPr>
          <p:spPr>
            <a:xfrm>
              <a:off x="1642910" y="573137"/>
              <a:ext cx="147932" cy="166431"/>
            </a:xfrm>
            <a:custGeom>
              <a:avLst/>
              <a:gdLst/>
              <a:ahLst/>
              <a:cxnLst/>
              <a:rect l="l" t="t" r="r" b="b"/>
              <a:pathLst>
                <a:path w="9524" h="10715" extrusionOk="0">
                  <a:moveTo>
                    <a:pt x="1" y="1"/>
                  </a:moveTo>
                  <a:lnTo>
                    <a:pt x="1" y="10715"/>
                  </a:lnTo>
                  <a:lnTo>
                    <a:pt x="9524" y="10715"/>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8"/>
            <p:cNvSpPr/>
            <p:nvPr/>
          </p:nvSpPr>
          <p:spPr>
            <a:xfrm>
              <a:off x="1513494" y="573137"/>
              <a:ext cx="129432" cy="166431"/>
            </a:xfrm>
            <a:custGeom>
              <a:avLst/>
              <a:gdLst/>
              <a:ahLst/>
              <a:cxnLst/>
              <a:rect l="l" t="t" r="r" b="b"/>
              <a:pathLst>
                <a:path w="8333" h="10715" extrusionOk="0">
                  <a:moveTo>
                    <a:pt x="0" y="1"/>
                  </a:moveTo>
                  <a:lnTo>
                    <a:pt x="0" y="10715"/>
                  </a:lnTo>
                  <a:lnTo>
                    <a:pt x="8333" y="10715"/>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8"/>
            <p:cNvSpPr/>
            <p:nvPr/>
          </p:nvSpPr>
          <p:spPr>
            <a:xfrm>
              <a:off x="2400974" y="443705"/>
              <a:ext cx="129448" cy="129448"/>
            </a:xfrm>
            <a:custGeom>
              <a:avLst/>
              <a:gdLst/>
              <a:ahLst/>
              <a:cxnLst/>
              <a:rect l="l" t="t" r="r" b="b"/>
              <a:pathLst>
                <a:path w="8334" h="8334" extrusionOk="0">
                  <a:moveTo>
                    <a:pt x="1" y="1"/>
                  </a:moveTo>
                  <a:lnTo>
                    <a:pt x="1" y="8334"/>
                  </a:lnTo>
                  <a:lnTo>
                    <a:pt x="8334" y="8334"/>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8"/>
            <p:cNvSpPr/>
            <p:nvPr/>
          </p:nvSpPr>
          <p:spPr>
            <a:xfrm>
              <a:off x="2253074" y="443705"/>
              <a:ext cx="147916" cy="129448"/>
            </a:xfrm>
            <a:custGeom>
              <a:avLst/>
              <a:gdLst/>
              <a:ahLst/>
              <a:cxnLst/>
              <a:rect l="l" t="t" r="r" b="b"/>
              <a:pathLst>
                <a:path w="9523" h="8334" extrusionOk="0">
                  <a:moveTo>
                    <a:pt x="0" y="1"/>
                  </a:moveTo>
                  <a:lnTo>
                    <a:pt x="0" y="8334"/>
                  </a:lnTo>
                  <a:lnTo>
                    <a:pt x="9523" y="833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8"/>
            <p:cNvSpPr/>
            <p:nvPr/>
          </p:nvSpPr>
          <p:spPr>
            <a:xfrm>
              <a:off x="2086674" y="443705"/>
              <a:ext cx="166415" cy="129448"/>
            </a:xfrm>
            <a:custGeom>
              <a:avLst/>
              <a:gdLst/>
              <a:ahLst/>
              <a:cxnLst/>
              <a:rect l="l" t="t" r="r" b="b"/>
              <a:pathLst>
                <a:path w="10714" h="8334" extrusionOk="0">
                  <a:moveTo>
                    <a:pt x="1" y="1"/>
                  </a:moveTo>
                  <a:lnTo>
                    <a:pt x="1" y="8334"/>
                  </a:lnTo>
                  <a:lnTo>
                    <a:pt x="10713" y="8334"/>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8"/>
            <p:cNvSpPr/>
            <p:nvPr/>
          </p:nvSpPr>
          <p:spPr>
            <a:xfrm>
              <a:off x="1957242" y="443705"/>
              <a:ext cx="129448" cy="129448"/>
            </a:xfrm>
            <a:custGeom>
              <a:avLst/>
              <a:gdLst/>
              <a:ahLst/>
              <a:cxnLst/>
              <a:rect l="l" t="t" r="r" b="b"/>
              <a:pathLst>
                <a:path w="8334" h="8334" extrusionOk="0">
                  <a:moveTo>
                    <a:pt x="1" y="1"/>
                  </a:moveTo>
                  <a:lnTo>
                    <a:pt x="1" y="8334"/>
                  </a:lnTo>
                  <a:lnTo>
                    <a:pt x="8334" y="8334"/>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8"/>
            <p:cNvSpPr/>
            <p:nvPr/>
          </p:nvSpPr>
          <p:spPr>
            <a:xfrm>
              <a:off x="1790857" y="443705"/>
              <a:ext cx="166400" cy="129448"/>
            </a:xfrm>
            <a:custGeom>
              <a:avLst/>
              <a:gdLst/>
              <a:ahLst/>
              <a:cxnLst/>
              <a:rect l="l" t="t" r="r" b="b"/>
              <a:pathLst>
                <a:path w="10713" h="8334" extrusionOk="0">
                  <a:moveTo>
                    <a:pt x="0" y="1"/>
                  </a:moveTo>
                  <a:lnTo>
                    <a:pt x="0" y="8334"/>
                  </a:lnTo>
                  <a:lnTo>
                    <a:pt x="10713" y="8334"/>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8"/>
            <p:cNvSpPr/>
            <p:nvPr/>
          </p:nvSpPr>
          <p:spPr>
            <a:xfrm>
              <a:off x="1642910" y="443705"/>
              <a:ext cx="147932" cy="129448"/>
            </a:xfrm>
            <a:custGeom>
              <a:avLst/>
              <a:gdLst/>
              <a:ahLst/>
              <a:cxnLst/>
              <a:rect l="l" t="t" r="r" b="b"/>
              <a:pathLst>
                <a:path w="9524" h="8334" extrusionOk="0">
                  <a:moveTo>
                    <a:pt x="1" y="1"/>
                  </a:moveTo>
                  <a:lnTo>
                    <a:pt x="1" y="8334"/>
                  </a:lnTo>
                  <a:lnTo>
                    <a:pt x="9524" y="8334"/>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8"/>
            <p:cNvSpPr/>
            <p:nvPr/>
          </p:nvSpPr>
          <p:spPr>
            <a:xfrm>
              <a:off x="1513494" y="443705"/>
              <a:ext cx="129432" cy="129448"/>
            </a:xfrm>
            <a:custGeom>
              <a:avLst/>
              <a:gdLst/>
              <a:ahLst/>
              <a:cxnLst/>
              <a:rect l="l" t="t" r="r" b="b"/>
              <a:pathLst>
                <a:path w="8333" h="8334" extrusionOk="0">
                  <a:moveTo>
                    <a:pt x="0" y="1"/>
                  </a:moveTo>
                  <a:lnTo>
                    <a:pt x="0" y="8334"/>
                  </a:lnTo>
                  <a:lnTo>
                    <a:pt x="8333" y="833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8"/>
            <p:cNvSpPr/>
            <p:nvPr/>
          </p:nvSpPr>
          <p:spPr>
            <a:xfrm>
              <a:off x="2400974" y="27732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8"/>
            <p:cNvSpPr/>
            <p:nvPr/>
          </p:nvSpPr>
          <p:spPr>
            <a:xfrm>
              <a:off x="2253074" y="27732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8"/>
            <p:cNvSpPr/>
            <p:nvPr/>
          </p:nvSpPr>
          <p:spPr>
            <a:xfrm>
              <a:off x="2086674" y="27732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8"/>
            <p:cNvSpPr/>
            <p:nvPr/>
          </p:nvSpPr>
          <p:spPr>
            <a:xfrm>
              <a:off x="1957242" y="27732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8"/>
            <p:cNvSpPr/>
            <p:nvPr/>
          </p:nvSpPr>
          <p:spPr>
            <a:xfrm>
              <a:off x="1790857" y="27732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8"/>
            <p:cNvSpPr/>
            <p:nvPr/>
          </p:nvSpPr>
          <p:spPr>
            <a:xfrm>
              <a:off x="1642910" y="27732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8"/>
            <p:cNvSpPr/>
            <p:nvPr/>
          </p:nvSpPr>
          <p:spPr>
            <a:xfrm>
              <a:off x="2400974" y="129404"/>
              <a:ext cx="129448" cy="147932"/>
            </a:xfrm>
            <a:custGeom>
              <a:avLst/>
              <a:gdLst/>
              <a:ahLst/>
              <a:cxnLst/>
              <a:rect l="l" t="t" r="r" b="b"/>
              <a:pathLst>
                <a:path w="8334" h="9524" extrusionOk="0">
                  <a:moveTo>
                    <a:pt x="1" y="1"/>
                  </a:moveTo>
                  <a:lnTo>
                    <a:pt x="1" y="9523"/>
                  </a:lnTo>
                  <a:lnTo>
                    <a:pt x="8334" y="952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8"/>
            <p:cNvSpPr/>
            <p:nvPr/>
          </p:nvSpPr>
          <p:spPr>
            <a:xfrm>
              <a:off x="2253074" y="129404"/>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8"/>
            <p:cNvSpPr/>
            <p:nvPr/>
          </p:nvSpPr>
          <p:spPr>
            <a:xfrm>
              <a:off x="2086674" y="129404"/>
              <a:ext cx="166415" cy="147932"/>
            </a:xfrm>
            <a:custGeom>
              <a:avLst/>
              <a:gdLst/>
              <a:ahLst/>
              <a:cxnLst/>
              <a:rect l="l" t="t" r="r" b="b"/>
              <a:pathLst>
                <a:path w="10714" h="9524" extrusionOk="0">
                  <a:moveTo>
                    <a:pt x="1" y="1"/>
                  </a:moveTo>
                  <a:lnTo>
                    <a:pt x="1"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8"/>
            <p:cNvSpPr/>
            <p:nvPr/>
          </p:nvSpPr>
          <p:spPr>
            <a:xfrm>
              <a:off x="1957242" y="129404"/>
              <a:ext cx="129448" cy="147932"/>
            </a:xfrm>
            <a:custGeom>
              <a:avLst/>
              <a:gdLst/>
              <a:ahLst/>
              <a:cxnLst/>
              <a:rect l="l" t="t" r="r" b="b"/>
              <a:pathLst>
                <a:path w="8334" h="9524" extrusionOk="0">
                  <a:moveTo>
                    <a:pt x="1" y="1"/>
                  </a:moveTo>
                  <a:lnTo>
                    <a:pt x="1" y="9523"/>
                  </a:lnTo>
                  <a:lnTo>
                    <a:pt x="8334" y="952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8"/>
            <p:cNvSpPr/>
            <p:nvPr/>
          </p:nvSpPr>
          <p:spPr>
            <a:xfrm>
              <a:off x="1790857" y="129404"/>
              <a:ext cx="166400" cy="147932"/>
            </a:xfrm>
            <a:custGeom>
              <a:avLst/>
              <a:gdLst/>
              <a:ahLst/>
              <a:cxnLst/>
              <a:rect l="l" t="t" r="r" b="b"/>
              <a:pathLst>
                <a:path w="10713"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8"/>
            <p:cNvSpPr/>
            <p:nvPr/>
          </p:nvSpPr>
          <p:spPr>
            <a:xfrm>
              <a:off x="2400974" y="-12"/>
              <a:ext cx="129448" cy="129432"/>
            </a:xfrm>
            <a:custGeom>
              <a:avLst/>
              <a:gdLst/>
              <a:ahLst/>
              <a:cxnLst/>
              <a:rect l="l" t="t" r="r" b="b"/>
              <a:pathLst>
                <a:path w="8334" h="8333" extrusionOk="0">
                  <a:moveTo>
                    <a:pt x="1" y="0"/>
                  </a:moveTo>
                  <a:lnTo>
                    <a:pt x="1" y="8333"/>
                  </a:lnTo>
                  <a:lnTo>
                    <a:pt x="8334" y="833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8"/>
            <p:cNvSpPr/>
            <p:nvPr/>
          </p:nvSpPr>
          <p:spPr>
            <a:xfrm>
              <a:off x="2253074" y="-12"/>
              <a:ext cx="147916" cy="129432"/>
            </a:xfrm>
            <a:custGeom>
              <a:avLst/>
              <a:gdLst/>
              <a:ahLst/>
              <a:cxnLst/>
              <a:rect l="l" t="t" r="r" b="b"/>
              <a:pathLst>
                <a:path w="9523" h="8333"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8"/>
            <p:cNvSpPr/>
            <p:nvPr/>
          </p:nvSpPr>
          <p:spPr>
            <a:xfrm>
              <a:off x="2086674" y="-12"/>
              <a:ext cx="166415" cy="129432"/>
            </a:xfrm>
            <a:custGeom>
              <a:avLst/>
              <a:gdLst/>
              <a:ahLst/>
              <a:cxnLst/>
              <a:rect l="l" t="t" r="r" b="b"/>
              <a:pathLst>
                <a:path w="10714" h="8333"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8"/>
            <p:cNvSpPr/>
            <p:nvPr/>
          </p:nvSpPr>
          <p:spPr>
            <a:xfrm>
              <a:off x="1957242" y="-12"/>
              <a:ext cx="129448" cy="129432"/>
            </a:xfrm>
            <a:custGeom>
              <a:avLst/>
              <a:gdLst/>
              <a:ahLst/>
              <a:cxnLst/>
              <a:rect l="l" t="t" r="r" b="b"/>
              <a:pathLst>
                <a:path w="8334" h="8333"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8"/>
            <p:cNvSpPr/>
            <p:nvPr/>
          </p:nvSpPr>
          <p:spPr>
            <a:xfrm>
              <a:off x="2530406"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8"/>
            <p:cNvSpPr/>
            <p:nvPr/>
          </p:nvSpPr>
          <p:spPr>
            <a:xfrm>
              <a:off x="2678322" y="2070781"/>
              <a:ext cx="129448" cy="147916"/>
            </a:xfrm>
            <a:custGeom>
              <a:avLst/>
              <a:gdLst/>
              <a:ahLst/>
              <a:cxnLst/>
              <a:rect l="l" t="t" r="r" b="b"/>
              <a:pathLst>
                <a:path w="8334"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8"/>
            <p:cNvSpPr/>
            <p:nvPr/>
          </p:nvSpPr>
          <p:spPr>
            <a:xfrm>
              <a:off x="2807755" y="2070781"/>
              <a:ext cx="166431" cy="147916"/>
            </a:xfrm>
            <a:custGeom>
              <a:avLst/>
              <a:gdLst/>
              <a:ahLst/>
              <a:cxnLst/>
              <a:rect l="l" t="t" r="r" b="b"/>
              <a:pathLst>
                <a:path w="10715" h="9523" extrusionOk="0">
                  <a:moveTo>
                    <a:pt x="0" y="0"/>
                  </a:moveTo>
                  <a:lnTo>
                    <a:pt x="0" y="9523"/>
                  </a:lnTo>
                  <a:lnTo>
                    <a:pt x="10714" y="952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8"/>
            <p:cNvSpPr/>
            <p:nvPr/>
          </p:nvSpPr>
          <p:spPr>
            <a:xfrm>
              <a:off x="2974170" y="2070781"/>
              <a:ext cx="147932" cy="147916"/>
            </a:xfrm>
            <a:custGeom>
              <a:avLst/>
              <a:gdLst/>
              <a:ahLst/>
              <a:cxnLst/>
              <a:rect l="l" t="t" r="r" b="b"/>
              <a:pathLst>
                <a:path w="9524"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8"/>
            <p:cNvSpPr/>
            <p:nvPr/>
          </p:nvSpPr>
          <p:spPr>
            <a:xfrm>
              <a:off x="3122086"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8"/>
            <p:cNvSpPr/>
            <p:nvPr/>
          </p:nvSpPr>
          <p:spPr>
            <a:xfrm>
              <a:off x="3269986"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8"/>
            <p:cNvSpPr/>
            <p:nvPr/>
          </p:nvSpPr>
          <p:spPr>
            <a:xfrm>
              <a:off x="3417902"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8"/>
            <p:cNvSpPr/>
            <p:nvPr/>
          </p:nvSpPr>
          <p:spPr>
            <a:xfrm>
              <a:off x="3565818"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8"/>
            <p:cNvSpPr/>
            <p:nvPr/>
          </p:nvSpPr>
          <p:spPr>
            <a:xfrm>
              <a:off x="3713719" y="2070781"/>
              <a:ext cx="147963" cy="147916"/>
            </a:xfrm>
            <a:custGeom>
              <a:avLst/>
              <a:gdLst/>
              <a:ahLst/>
              <a:cxnLst/>
              <a:rect l="l" t="t" r="r" b="b"/>
              <a:pathLst>
                <a:path w="9526" h="9523" extrusionOk="0">
                  <a:moveTo>
                    <a:pt x="1" y="0"/>
                  </a:moveTo>
                  <a:lnTo>
                    <a:pt x="1" y="9523"/>
                  </a:lnTo>
                  <a:lnTo>
                    <a:pt x="9525" y="952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8"/>
            <p:cNvSpPr/>
            <p:nvPr/>
          </p:nvSpPr>
          <p:spPr>
            <a:xfrm>
              <a:off x="3861666"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8"/>
            <p:cNvSpPr/>
            <p:nvPr/>
          </p:nvSpPr>
          <p:spPr>
            <a:xfrm>
              <a:off x="4009566"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8"/>
            <p:cNvSpPr/>
            <p:nvPr/>
          </p:nvSpPr>
          <p:spPr>
            <a:xfrm>
              <a:off x="4157482"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8"/>
            <p:cNvSpPr/>
            <p:nvPr/>
          </p:nvSpPr>
          <p:spPr>
            <a:xfrm>
              <a:off x="4305398" y="2070781"/>
              <a:ext cx="147932" cy="147916"/>
            </a:xfrm>
            <a:custGeom>
              <a:avLst/>
              <a:gdLst/>
              <a:ahLst/>
              <a:cxnLst/>
              <a:rect l="l" t="t" r="r" b="b"/>
              <a:pathLst>
                <a:path w="9524"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8"/>
            <p:cNvSpPr/>
            <p:nvPr/>
          </p:nvSpPr>
          <p:spPr>
            <a:xfrm>
              <a:off x="2530406"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8"/>
            <p:cNvSpPr/>
            <p:nvPr/>
          </p:nvSpPr>
          <p:spPr>
            <a:xfrm>
              <a:off x="2678322" y="1922865"/>
              <a:ext cx="129448" cy="147932"/>
            </a:xfrm>
            <a:custGeom>
              <a:avLst/>
              <a:gdLst/>
              <a:ahLst/>
              <a:cxnLst/>
              <a:rect l="l" t="t" r="r" b="b"/>
              <a:pathLst>
                <a:path w="8334"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8"/>
            <p:cNvSpPr/>
            <p:nvPr/>
          </p:nvSpPr>
          <p:spPr>
            <a:xfrm>
              <a:off x="2807755" y="1922865"/>
              <a:ext cx="166431" cy="147932"/>
            </a:xfrm>
            <a:custGeom>
              <a:avLst/>
              <a:gdLst/>
              <a:ahLst/>
              <a:cxnLst/>
              <a:rect l="l" t="t" r="r" b="b"/>
              <a:pathLst>
                <a:path w="10715" h="9524" extrusionOk="0">
                  <a:moveTo>
                    <a:pt x="0" y="1"/>
                  </a:moveTo>
                  <a:lnTo>
                    <a:pt x="0" y="9523"/>
                  </a:lnTo>
                  <a:lnTo>
                    <a:pt x="10714" y="9523"/>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8"/>
            <p:cNvSpPr/>
            <p:nvPr/>
          </p:nvSpPr>
          <p:spPr>
            <a:xfrm>
              <a:off x="2974170" y="1922865"/>
              <a:ext cx="147932" cy="147932"/>
            </a:xfrm>
            <a:custGeom>
              <a:avLst/>
              <a:gdLst/>
              <a:ahLst/>
              <a:cxnLst/>
              <a:rect l="l" t="t" r="r" b="b"/>
              <a:pathLst>
                <a:path w="9524"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8"/>
            <p:cNvSpPr/>
            <p:nvPr/>
          </p:nvSpPr>
          <p:spPr>
            <a:xfrm>
              <a:off x="3122086"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8"/>
            <p:cNvSpPr/>
            <p:nvPr/>
          </p:nvSpPr>
          <p:spPr>
            <a:xfrm>
              <a:off x="3269986"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8"/>
            <p:cNvSpPr/>
            <p:nvPr/>
          </p:nvSpPr>
          <p:spPr>
            <a:xfrm>
              <a:off x="3417902"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8"/>
            <p:cNvSpPr/>
            <p:nvPr/>
          </p:nvSpPr>
          <p:spPr>
            <a:xfrm>
              <a:off x="3565818"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8"/>
            <p:cNvSpPr/>
            <p:nvPr/>
          </p:nvSpPr>
          <p:spPr>
            <a:xfrm>
              <a:off x="3713719" y="1922865"/>
              <a:ext cx="147963" cy="147932"/>
            </a:xfrm>
            <a:custGeom>
              <a:avLst/>
              <a:gdLst/>
              <a:ahLst/>
              <a:cxnLst/>
              <a:rect l="l" t="t" r="r" b="b"/>
              <a:pathLst>
                <a:path w="9526" h="9524" extrusionOk="0">
                  <a:moveTo>
                    <a:pt x="1" y="1"/>
                  </a:moveTo>
                  <a:lnTo>
                    <a:pt x="1" y="9523"/>
                  </a:lnTo>
                  <a:lnTo>
                    <a:pt x="9525" y="9523"/>
                  </a:lnTo>
                  <a:lnTo>
                    <a:pt x="9525"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8"/>
            <p:cNvSpPr/>
            <p:nvPr/>
          </p:nvSpPr>
          <p:spPr>
            <a:xfrm>
              <a:off x="3861666"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8"/>
            <p:cNvSpPr/>
            <p:nvPr/>
          </p:nvSpPr>
          <p:spPr>
            <a:xfrm>
              <a:off x="4009566"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8"/>
            <p:cNvSpPr/>
            <p:nvPr/>
          </p:nvSpPr>
          <p:spPr>
            <a:xfrm>
              <a:off x="4157482"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8"/>
            <p:cNvSpPr/>
            <p:nvPr/>
          </p:nvSpPr>
          <p:spPr>
            <a:xfrm>
              <a:off x="4305398" y="1922865"/>
              <a:ext cx="147932" cy="147932"/>
            </a:xfrm>
            <a:custGeom>
              <a:avLst/>
              <a:gdLst/>
              <a:ahLst/>
              <a:cxnLst/>
              <a:rect l="l" t="t" r="r" b="b"/>
              <a:pathLst>
                <a:path w="9524"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8"/>
            <p:cNvSpPr/>
            <p:nvPr/>
          </p:nvSpPr>
          <p:spPr>
            <a:xfrm>
              <a:off x="4453314"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8"/>
            <p:cNvSpPr/>
            <p:nvPr/>
          </p:nvSpPr>
          <p:spPr>
            <a:xfrm>
              <a:off x="4601215"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8"/>
            <p:cNvSpPr/>
            <p:nvPr/>
          </p:nvSpPr>
          <p:spPr>
            <a:xfrm>
              <a:off x="2530406"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8"/>
            <p:cNvSpPr/>
            <p:nvPr/>
          </p:nvSpPr>
          <p:spPr>
            <a:xfrm>
              <a:off x="2678322" y="175648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8"/>
            <p:cNvSpPr/>
            <p:nvPr/>
          </p:nvSpPr>
          <p:spPr>
            <a:xfrm>
              <a:off x="2807755" y="175648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8"/>
            <p:cNvSpPr/>
            <p:nvPr/>
          </p:nvSpPr>
          <p:spPr>
            <a:xfrm>
              <a:off x="2974170" y="175648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8"/>
            <p:cNvSpPr/>
            <p:nvPr/>
          </p:nvSpPr>
          <p:spPr>
            <a:xfrm>
              <a:off x="3122086"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8"/>
            <p:cNvSpPr/>
            <p:nvPr/>
          </p:nvSpPr>
          <p:spPr>
            <a:xfrm>
              <a:off x="3269986"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8"/>
            <p:cNvSpPr/>
            <p:nvPr/>
          </p:nvSpPr>
          <p:spPr>
            <a:xfrm>
              <a:off x="3417902"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8"/>
            <p:cNvSpPr/>
            <p:nvPr/>
          </p:nvSpPr>
          <p:spPr>
            <a:xfrm>
              <a:off x="3565818"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8"/>
            <p:cNvSpPr/>
            <p:nvPr/>
          </p:nvSpPr>
          <p:spPr>
            <a:xfrm>
              <a:off x="3713719" y="1756480"/>
              <a:ext cx="147963" cy="166400"/>
            </a:xfrm>
            <a:custGeom>
              <a:avLst/>
              <a:gdLst/>
              <a:ahLst/>
              <a:cxnLst/>
              <a:rect l="l" t="t" r="r" b="b"/>
              <a:pathLst>
                <a:path w="9526" h="10713" extrusionOk="0">
                  <a:moveTo>
                    <a:pt x="1" y="0"/>
                  </a:moveTo>
                  <a:lnTo>
                    <a:pt x="1" y="10713"/>
                  </a:lnTo>
                  <a:lnTo>
                    <a:pt x="9525" y="10713"/>
                  </a:lnTo>
                  <a:lnTo>
                    <a:pt x="9525"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8"/>
            <p:cNvSpPr/>
            <p:nvPr/>
          </p:nvSpPr>
          <p:spPr>
            <a:xfrm>
              <a:off x="3861666"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8"/>
            <p:cNvSpPr/>
            <p:nvPr/>
          </p:nvSpPr>
          <p:spPr>
            <a:xfrm>
              <a:off x="4009566"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8"/>
            <p:cNvSpPr/>
            <p:nvPr/>
          </p:nvSpPr>
          <p:spPr>
            <a:xfrm>
              <a:off x="4157482"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8"/>
            <p:cNvSpPr/>
            <p:nvPr/>
          </p:nvSpPr>
          <p:spPr>
            <a:xfrm>
              <a:off x="4305398" y="175648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8"/>
            <p:cNvSpPr/>
            <p:nvPr/>
          </p:nvSpPr>
          <p:spPr>
            <a:xfrm>
              <a:off x="4453314"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8"/>
            <p:cNvSpPr/>
            <p:nvPr/>
          </p:nvSpPr>
          <p:spPr>
            <a:xfrm>
              <a:off x="4601215"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8"/>
            <p:cNvSpPr/>
            <p:nvPr/>
          </p:nvSpPr>
          <p:spPr>
            <a:xfrm>
              <a:off x="2530406"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8"/>
            <p:cNvSpPr/>
            <p:nvPr/>
          </p:nvSpPr>
          <p:spPr>
            <a:xfrm>
              <a:off x="2678322" y="1627048"/>
              <a:ext cx="129448" cy="129448"/>
            </a:xfrm>
            <a:custGeom>
              <a:avLst/>
              <a:gdLst/>
              <a:ahLst/>
              <a:cxnLst/>
              <a:rect l="l" t="t" r="r" b="b"/>
              <a:pathLst>
                <a:path w="8334"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8"/>
            <p:cNvSpPr/>
            <p:nvPr/>
          </p:nvSpPr>
          <p:spPr>
            <a:xfrm>
              <a:off x="2807755" y="1627048"/>
              <a:ext cx="166431" cy="129448"/>
            </a:xfrm>
            <a:custGeom>
              <a:avLst/>
              <a:gdLst/>
              <a:ahLst/>
              <a:cxnLst/>
              <a:rect l="l" t="t" r="r" b="b"/>
              <a:pathLst>
                <a:path w="10715" h="8334" extrusionOk="0">
                  <a:moveTo>
                    <a:pt x="0" y="0"/>
                  </a:moveTo>
                  <a:lnTo>
                    <a:pt x="0" y="8333"/>
                  </a:lnTo>
                  <a:lnTo>
                    <a:pt x="10714" y="833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8"/>
            <p:cNvSpPr/>
            <p:nvPr/>
          </p:nvSpPr>
          <p:spPr>
            <a:xfrm>
              <a:off x="2974170" y="1627048"/>
              <a:ext cx="147932" cy="129448"/>
            </a:xfrm>
            <a:custGeom>
              <a:avLst/>
              <a:gdLst/>
              <a:ahLst/>
              <a:cxnLst/>
              <a:rect l="l" t="t" r="r" b="b"/>
              <a:pathLst>
                <a:path w="9524"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8"/>
            <p:cNvSpPr/>
            <p:nvPr/>
          </p:nvSpPr>
          <p:spPr>
            <a:xfrm>
              <a:off x="3122086"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8"/>
            <p:cNvSpPr/>
            <p:nvPr/>
          </p:nvSpPr>
          <p:spPr>
            <a:xfrm>
              <a:off x="3269986"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8"/>
            <p:cNvSpPr/>
            <p:nvPr/>
          </p:nvSpPr>
          <p:spPr>
            <a:xfrm>
              <a:off x="3417902"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8"/>
            <p:cNvSpPr/>
            <p:nvPr/>
          </p:nvSpPr>
          <p:spPr>
            <a:xfrm>
              <a:off x="3565818"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8"/>
            <p:cNvSpPr/>
            <p:nvPr/>
          </p:nvSpPr>
          <p:spPr>
            <a:xfrm>
              <a:off x="3713719" y="1627048"/>
              <a:ext cx="147963" cy="129448"/>
            </a:xfrm>
            <a:custGeom>
              <a:avLst/>
              <a:gdLst/>
              <a:ahLst/>
              <a:cxnLst/>
              <a:rect l="l" t="t" r="r" b="b"/>
              <a:pathLst>
                <a:path w="9526" h="8334" extrusionOk="0">
                  <a:moveTo>
                    <a:pt x="1" y="0"/>
                  </a:moveTo>
                  <a:lnTo>
                    <a:pt x="1" y="8333"/>
                  </a:lnTo>
                  <a:lnTo>
                    <a:pt x="9525" y="8333"/>
                  </a:lnTo>
                  <a:lnTo>
                    <a:pt x="9525"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8"/>
            <p:cNvSpPr/>
            <p:nvPr/>
          </p:nvSpPr>
          <p:spPr>
            <a:xfrm>
              <a:off x="3861666"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8"/>
            <p:cNvSpPr/>
            <p:nvPr/>
          </p:nvSpPr>
          <p:spPr>
            <a:xfrm>
              <a:off x="4009566"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8"/>
            <p:cNvSpPr/>
            <p:nvPr/>
          </p:nvSpPr>
          <p:spPr>
            <a:xfrm>
              <a:off x="4157482"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8"/>
            <p:cNvSpPr/>
            <p:nvPr/>
          </p:nvSpPr>
          <p:spPr>
            <a:xfrm>
              <a:off x="4305398" y="1627048"/>
              <a:ext cx="147932" cy="129448"/>
            </a:xfrm>
            <a:custGeom>
              <a:avLst/>
              <a:gdLst/>
              <a:ahLst/>
              <a:cxnLst/>
              <a:rect l="l" t="t" r="r" b="b"/>
              <a:pathLst>
                <a:path w="9524"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8"/>
            <p:cNvSpPr/>
            <p:nvPr/>
          </p:nvSpPr>
          <p:spPr>
            <a:xfrm>
              <a:off x="4453314"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8"/>
            <p:cNvSpPr/>
            <p:nvPr/>
          </p:nvSpPr>
          <p:spPr>
            <a:xfrm>
              <a:off x="4601215"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8"/>
            <p:cNvSpPr/>
            <p:nvPr/>
          </p:nvSpPr>
          <p:spPr>
            <a:xfrm>
              <a:off x="2530406"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8"/>
            <p:cNvSpPr/>
            <p:nvPr/>
          </p:nvSpPr>
          <p:spPr>
            <a:xfrm>
              <a:off x="2678322" y="1460633"/>
              <a:ext cx="129448" cy="166400"/>
            </a:xfrm>
            <a:custGeom>
              <a:avLst/>
              <a:gdLst/>
              <a:ahLst/>
              <a:cxnLst/>
              <a:rect l="l" t="t" r="r" b="b"/>
              <a:pathLst>
                <a:path w="8334"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8"/>
            <p:cNvSpPr/>
            <p:nvPr/>
          </p:nvSpPr>
          <p:spPr>
            <a:xfrm>
              <a:off x="2807755" y="1460633"/>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8"/>
            <p:cNvSpPr/>
            <p:nvPr/>
          </p:nvSpPr>
          <p:spPr>
            <a:xfrm>
              <a:off x="2974170" y="1460633"/>
              <a:ext cx="147932" cy="166400"/>
            </a:xfrm>
            <a:custGeom>
              <a:avLst/>
              <a:gdLst/>
              <a:ahLst/>
              <a:cxnLst/>
              <a:rect l="l" t="t" r="r" b="b"/>
              <a:pathLst>
                <a:path w="9524"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8"/>
            <p:cNvSpPr/>
            <p:nvPr/>
          </p:nvSpPr>
          <p:spPr>
            <a:xfrm>
              <a:off x="3122086"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8"/>
            <p:cNvSpPr/>
            <p:nvPr/>
          </p:nvSpPr>
          <p:spPr>
            <a:xfrm>
              <a:off x="3269986"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8"/>
            <p:cNvSpPr/>
            <p:nvPr/>
          </p:nvSpPr>
          <p:spPr>
            <a:xfrm>
              <a:off x="3417902"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8"/>
            <p:cNvSpPr/>
            <p:nvPr/>
          </p:nvSpPr>
          <p:spPr>
            <a:xfrm>
              <a:off x="3565818"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8"/>
            <p:cNvSpPr/>
            <p:nvPr/>
          </p:nvSpPr>
          <p:spPr>
            <a:xfrm>
              <a:off x="3713719" y="1460633"/>
              <a:ext cx="147963" cy="166400"/>
            </a:xfrm>
            <a:custGeom>
              <a:avLst/>
              <a:gdLst/>
              <a:ahLst/>
              <a:cxnLst/>
              <a:rect l="l" t="t" r="r" b="b"/>
              <a:pathLst>
                <a:path w="9526" h="10713" extrusionOk="0">
                  <a:moveTo>
                    <a:pt x="1" y="0"/>
                  </a:moveTo>
                  <a:lnTo>
                    <a:pt x="1" y="10713"/>
                  </a:lnTo>
                  <a:lnTo>
                    <a:pt x="9525" y="10713"/>
                  </a:lnTo>
                  <a:lnTo>
                    <a:pt x="9525"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8"/>
            <p:cNvSpPr/>
            <p:nvPr/>
          </p:nvSpPr>
          <p:spPr>
            <a:xfrm>
              <a:off x="3861666"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8"/>
            <p:cNvSpPr/>
            <p:nvPr/>
          </p:nvSpPr>
          <p:spPr>
            <a:xfrm>
              <a:off x="4009566"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8"/>
            <p:cNvSpPr/>
            <p:nvPr/>
          </p:nvSpPr>
          <p:spPr>
            <a:xfrm>
              <a:off x="4157482"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8"/>
            <p:cNvSpPr/>
            <p:nvPr/>
          </p:nvSpPr>
          <p:spPr>
            <a:xfrm>
              <a:off x="4305398" y="1460633"/>
              <a:ext cx="147932" cy="166400"/>
            </a:xfrm>
            <a:custGeom>
              <a:avLst/>
              <a:gdLst/>
              <a:ahLst/>
              <a:cxnLst/>
              <a:rect l="l" t="t" r="r" b="b"/>
              <a:pathLst>
                <a:path w="9524"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8"/>
            <p:cNvSpPr/>
            <p:nvPr/>
          </p:nvSpPr>
          <p:spPr>
            <a:xfrm>
              <a:off x="4453314"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8"/>
            <p:cNvSpPr/>
            <p:nvPr/>
          </p:nvSpPr>
          <p:spPr>
            <a:xfrm>
              <a:off x="4601215"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8"/>
            <p:cNvSpPr/>
            <p:nvPr/>
          </p:nvSpPr>
          <p:spPr>
            <a:xfrm>
              <a:off x="2530406"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8"/>
            <p:cNvSpPr/>
            <p:nvPr/>
          </p:nvSpPr>
          <p:spPr>
            <a:xfrm>
              <a:off x="2678322" y="1331201"/>
              <a:ext cx="129448" cy="129448"/>
            </a:xfrm>
            <a:custGeom>
              <a:avLst/>
              <a:gdLst/>
              <a:ahLst/>
              <a:cxnLst/>
              <a:rect l="l" t="t" r="r" b="b"/>
              <a:pathLst>
                <a:path w="8334"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8"/>
            <p:cNvSpPr/>
            <p:nvPr/>
          </p:nvSpPr>
          <p:spPr>
            <a:xfrm>
              <a:off x="2807755" y="1331201"/>
              <a:ext cx="166431" cy="129448"/>
            </a:xfrm>
            <a:custGeom>
              <a:avLst/>
              <a:gdLst/>
              <a:ahLst/>
              <a:cxnLst/>
              <a:rect l="l" t="t" r="r" b="b"/>
              <a:pathLst>
                <a:path w="10715" h="8334" extrusionOk="0">
                  <a:moveTo>
                    <a:pt x="0" y="0"/>
                  </a:moveTo>
                  <a:lnTo>
                    <a:pt x="0" y="8333"/>
                  </a:lnTo>
                  <a:lnTo>
                    <a:pt x="10714" y="833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8"/>
            <p:cNvSpPr/>
            <p:nvPr/>
          </p:nvSpPr>
          <p:spPr>
            <a:xfrm>
              <a:off x="2974170" y="1331201"/>
              <a:ext cx="147932" cy="129448"/>
            </a:xfrm>
            <a:custGeom>
              <a:avLst/>
              <a:gdLst/>
              <a:ahLst/>
              <a:cxnLst/>
              <a:rect l="l" t="t" r="r" b="b"/>
              <a:pathLst>
                <a:path w="9524"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8"/>
            <p:cNvSpPr/>
            <p:nvPr/>
          </p:nvSpPr>
          <p:spPr>
            <a:xfrm>
              <a:off x="3122086"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8"/>
            <p:cNvSpPr/>
            <p:nvPr/>
          </p:nvSpPr>
          <p:spPr>
            <a:xfrm>
              <a:off x="3269986"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8"/>
            <p:cNvSpPr/>
            <p:nvPr/>
          </p:nvSpPr>
          <p:spPr>
            <a:xfrm>
              <a:off x="3417902"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8"/>
            <p:cNvSpPr/>
            <p:nvPr/>
          </p:nvSpPr>
          <p:spPr>
            <a:xfrm>
              <a:off x="3565818"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8"/>
            <p:cNvSpPr/>
            <p:nvPr/>
          </p:nvSpPr>
          <p:spPr>
            <a:xfrm>
              <a:off x="3713719" y="1331201"/>
              <a:ext cx="147963" cy="129448"/>
            </a:xfrm>
            <a:custGeom>
              <a:avLst/>
              <a:gdLst/>
              <a:ahLst/>
              <a:cxnLst/>
              <a:rect l="l" t="t" r="r" b="b"/>
              <a:pathLst>
                <a:path w="9526" h="8334" extrusionOk="0">
                  <a:moveTo>
                    <a:pt x="1" y="0"/>
                  </a:moveTo>
                  <a:lnTo>
                    <a:pt x="1" y="8333"/>
                  </a:lnTo>
                  <a:lnTo>
                    <a:pt x="9525" y="8333"/>
                  </a:lnTo>
                  <a:lnTo>
                    <a:pt x="9525"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8"/>
            <p:cNvSpPr/>
            <p:nvPr/>
          </p:nvSpPr>
          <p:spPr>
            <a:xfrm>
              <a:off x="3861666"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8"/>
            <p:cNvSpPr/>
            <p:nvPr/>
          </p:nvSpPr>
          <p:spPr>
            <a:xfrm>
              <a:off x="4009566"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8"/>
            <p:cNvSpPr/>
            <p:nvPr/>
          </p:nvSpPr>
          <p:spPr>
            <a:xfrm>
              <a:off x="4157482"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8"/>
            <p:cNvSpPr/>
            <p:nvPr/>
          </p:nvSpPr>
          <p:spPr>
            <a:xfrm>
              <a:off x="4305398" y="1331201"/>
              <a:ext cx="147932" cy="129448"/>
            </a:xfrm>
            <a:custGeom>
              <a:avLst/>
              <a:gdLst/>
              <a:ahLst/>
              <a:cxnLst/>
              <a:rect l="l" t="t" r="r" b="b"/>
              <a:pathLst>
                <a:path w="9524"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8"/>
            <p:cNvSpPr/>
            <p:nvPr/>
          </p:nvSpPr>
          <p:spPr>
            <a:xfrm>
              <a:off x="4453314"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8"/>
            <p:cNvSpPr/>
            <p:nvPr/>
          </p:nvSpPr>
          <p:spPr>
            <a:xfrm>
              <a:off x="4601215"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8"/>
            <p:cNvSpPr/>
            <p:nvPr/>
          </p:nvSpPr>
          <p:spPr>
            <a:xfrm>
              <a:off x="2530406"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8"/>
            <p:cNvSpPr/>
            <p:nvPr/>
          </p:nvSpPr>
          <p:spPr>
            <a:xfrm>
              <a:off x="2678322" y="1183285"/>
              <a:ext cx="129448" cy="147932"/>
            </a:xfrm>
            <a:custGeom>
              <a:avLst/>
              <a:gdLst/>
              <a:ahLst/>
              <a:cxnLst/>
              <a:rect l="l" t="t" r="r" b="b"/>
              <a:pathLst>
                <a:path w="8334"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8"/>
            <p:cNvSpPr/>
            <p:nvPr/>
          </p:nvSpPr>
          <p:spPr>
            <a:xfrm>
              <a:off x="2807755" y="1183285"/>
              <a:ext cx="166431" cy="147932"/>
            </a:xfrm>
            <a:custGeom>
              <a:avLst/>
              <a:gdLst/>
              <a:ahLst/>
              <a:cxnLst/>
              <a:rect l="l" t="t" r="r" b="b"/>
              <a:pathLst>
                <a:path w="10715" h="9524" extrusionOk="0">
                  <a:moveTo>
                    <a:pt x="0" y="1"/>
                  </a:moveTo>
                  <a:lnTo>
                    <a:pt x="0" y="9523"/>
                  </a:lnTo>
                  <a:lnTo>
                    <a:pt x="10714" y="9523"/>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8"/>
            <p:cNvSpPr/>
            <p:nvPr/>
          </p:nvSpPr>
          <p:spPr>
            <a:xfrm>
              <a:off x="2974170" y="1183285"/>
              <a:ext cx="147932" cy="147932"/>
            </a:xfrm>
            <a:custGeom>
              <a:avLst/>
              <a:gdLst/>
              <a:ahLst/>
              <a:cxnLst/>
              <a:rect l="l" t="t" r="r" b="b"/>
              <a:pathLst>
                <a:path w="9524"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8"/>
            <p:cNvSpPr/>
            <p:nvPr/>
          </p:nvSpPr>
          <p:spPr>
            <a:xfrm>
              <a:off x="3122086"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8"/>
            <p:cNvSpPr/>
            <p:nvPr/>
          </p:nvSpPr>
          <p:spPr>
            <a:xfrm>
              <a:off x="3269986"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8"/>
            <p:cNvSpPr/>
            <p:nvPr/>
          </p:nvSpPr>
          <p:spPr>
            <a:xfrm>
              <a:off x="3417902"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8"/>
            <p:cNvSpPr/>
            <p:nvPr/>
          </p:nvSpPr>
          <p:spPr>
            <a:xfrm>
              <a:off x="3565818"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8"/>
            <p:cNvSpPr/>
            <p:nvPr/>
          </p:nvSpPr>
          <p:spPr>
            <a:xfrm>
              <a:off x="3713719" y="1183285"/>
              <a:ext cx="147963" cy="147932"/>
            </a:xfrm>
            <a:custGeom>
              <a:avLst/>
              <a:gdLst/>
              <a:ahLst/>
              <a:cxnLst/>
              <a:rect l="l" t="t" r="r" b="b"/>
              <a:pathLst>
                <a:path w="9526" h="9524" extrusionOk="0">
                  <a:moveTo>
                    <a:pt x="1" y="1"/>
                  </a:moveTo>
                  <a:lnTo>
                    <a:pt x="1" y="9523"/>
                  </a:lnTo>
                  <a:lnTo>
                    <a:pt x="9525" y="9523"/>
                  </a:lnTo>
                  <a:lnTo>
                    <a:pt x="9525"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8"/>
            <p:cNvSpPr/>
            <p:nvPr/>
          </p:nvSpPr>
          <p:spPr>
            <a:xfrm>
              <a:off x="3861666"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8"/>
            <p:cNvSpPr/>
            <p:nvPr/>
          </p:nvSpPr>
          <p:spPr>
            <a:xfrm>
              <a:off x="4009566"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8"/>
            <p:cNvSpPr/>
            <p:nvPr/>
          </p:nvSpPr>
          <p:spPr>
            <a:xfrm>
              <a:off x="4157482"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8"/>
            <p:cNvSpPr/>
            <p:nvPr/>
          </p:nvSpPr>
          <p:spPr>
            <a:xfrm>
              <a:off x="4305398" y="1183285"/>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8"/>
            <p:cNvSpPr/>
            <p:nvPr/>
          </p:nvSpPr>
          <p:spPr>
            <a:xfrm>
              <a:off x="2530406"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8"/>
            <p:cNvSpPr/>
            <p:nvPr/>
          </p:nvSpPr>
          <p:spPr>
            <a:xfrm>
              <a:off x="2678322" y="101690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8"/>
            <p:cNvSpPr/>
            <p:nvPr/>
          </p:nvSpPr>
          <p:spPr>
            <a:xfrm>
              <a:off x="2807755" y="101690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8"/>
            <p:cNvSpPr/>
            <p:nvPr/>
          </p:nvSpPr>
          <p:spPr>
            <a:xfrm>
              <a:off x="2974170" y="101690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8"/>
            <p:cNvSpPr/>
            <p:nvPr/>
          </p:nvSpPr>
          <p:spPr>
            <a:xfrm>
              <a:off x="3122086"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8"/>
            <p:cNvSpPr/>
            <p:nvPr/>
          </p:nvSpPr>
          <p:spPr>
            <a:xfrm>
              <a:off x="3269986"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8"/>
            <p:cNvSpPr/>
            <p:nvPr/>
          </p:nvSpPr>
          <p:spPr>
            <a:xfrm>
              <a:off x="3417902"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8"/>
            <p:cNvSpPr/>
            <p:nvPr/>
          </p:nvSpPr>
          <p:spPr>
            <a:xfrm>
              <a:off x="3565818"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8"/>
            <p:cNvSpPr/>
            <p:nvPr/>
          </p:nvSpPr>
          <p:spPr>
            <a:xfrm>
              <a:off x="3713719" y="1016900"/>
              <a:ext cx="147963" cy="166400"/>
            </a:xfrm>
            <a:custGeom>
              <a:avLst/>
              <a:gdLst/>
              <a:ahLst/>
              <a:cxnLst/>
              <a:rect l="l" t="t" r="r" b="b"/>
              <a:pathLst>
                <a:path w="9526" h="10713" extrusionOk="0">
                  <a:moveTo>
                    <a:pt x="1" y="0"/>
                  </a:moveTo>
                  <a:lnTo>
                    <a:pt x="1" y="10713"/>
                  </a:lnTo>
                  <a:lnTo>
                    <a:pt x="9525" y="10713"/>
                  </a:lnTo>
                  <a:lnTo>
                    <a:pt x="9525"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8"/>
            <p:cNvSpPr/>
            <p:nvPr/>
          </p:nvSpPr>
          <p:spPr>
            <a:xfrm>
              <a:off x="3861666"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8"/>
            <p:cNvSpPr/>
            <p:nvPr/>
          </p:nvSpPr>
          <p:spPr>
            <a:xfrm>
              <a:off x="4009566"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8"/>
            <p:cNvSpPr/>
            <p:nvPr/>
          </p:nvSpPr>
          <p:spPr>
            <a:xfrm>
              <a:off x="4157482"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8"/>
            <p:cNvSpPr/>
            <p:nvPr/>
          </p:nvSpPr>
          <p:spPr>
            <a:xfrm>
              <a:off x="2530406"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8"/>
            <p:cNvSpPr/>
            <p:nvPr/>
          </p:nvSpPr>
          <p:spPr>
            <a:xfrm>
              <a:off x="2678322" y="887468"/>
              <a:ext cx="129448" cy="129448"/>
            </a:xfrm>
            <a:custGeom>
              <a:avLst/>
              <a:gdLst/>
              <a:ahLst/>
              <a:cxnLst/>
              <a:rect l="l" t="t" r="r" b="b"/>
              <a:pathLst>
                <a:path w="8334" h="8334" extrusionOk="0">
                  <a:moveTo>
                    <a:pt x="0" y="1"/>
                  </a:moveTo>
                  <a:lnTo>
                    <a:pt x="0" y="8333"/>
                  </a:lnTo>
                  <a:lnTo>
                    <a:pt x="8333" y="833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8"/>
            <p:cNvSpPr/>
            <p:nvPr/>
          </p:nvSpPr>
          <p:spPr>
            <a:xfrm>
              <a:off x="2807755" y="887468"/>
              <a:ext cx="166431" cy="129448"/>
            </a:xfrm>
            <a:custGeom>
              <a:avLst/>
              <a:gdLst/>
              <a:ahLst/>
              <a:cxnLst/>
              <a:rect l="l" t="t" r="r" b="b"/>
              <a:pathLst>
                <a:path w="10715" h="8334" extrusionOk="0">
                  <a:moveTo>
                    <a:pt x="0" y="1"/>
                  </a:moveTo>
                  <a:lnTo>
                    <a:pt x="0" y="8333"/>
                  </a:lnTo>
                  <a:lnTo>
                    <a:pt x="10714" y="8333"/>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8"/>
            <p:cNvSpPr/>
            <p:nvPr/>
          </p:nvSpPr>
          <p:spPr>
            <a:xfrm>
              <a:off x="2974170" y="887468"/>
              <a:ext cx="147932" cy="129448"/>
            </a:xfrm>
            <a:custGeom>
              <a:avLst/>
              <a:gdLst/>
              <a:ahLst/>
              <a:cxnLst/>
              <a:rect l="l" t="t" r="r" b="b"/>
              <a:pathLst>
                <a:path w="9524" h="8334" extrusionOk="0">
                  <a:moveTo>
                    <a:pt x="0" y="1"/>
                  </a:moveTo>
                  <a:lnTo>
                    <a:pt x="0"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8"/>
            <p:cNvSpPr/>
            <p:nvPr/>
          </p:nvSpPr>
          <p:spPr>
            <a:xfrm>
              <a:off x="3122086"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8"/>
            <p:cNvSpPr/>
            <p:nvPr/>
          </p:nvSpPr>
          <p:spPr>
            <a:xfrm>
              <a:off x="3269986"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8"/>
            <p:cNvSpPr/>
            <p:nvPr/>
          </p:nvSpPr>
          <p:spPr>
            <a:xfrm>
              <a:off x="3417902"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8"/>
            <p:cNvSpPr/>
            <p:nvPr/>
          </p:nvSpPr>
          <p:spPr>
            <a:xfrm>
              <a:off x="3565818"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8"/>
            <p:cNvSpPr/>
            <p:nvPr/>
          </p:nvSpPr>
          <p:spPr>
            <a:xfrm>
              <a:off x="3713719" y="887468"/>
              <a:ext cx="147963" cy="129448"/>
            </a:xfrm>
            <a:custGeom>
              <a:avLst/>
              <a:gdLst/>
              <a:ahLst/>
              <a:cxnLst/>
              <a:rect l="l" t="t" r="r" b="b"/>
              <a:pathLst>
                <a:path w="9526" h="8334" extrusionOk="0">
                  <a:moveTo>
                    <a:pt x="1" y="1"/>
                  </a:moveTo>
                  <a:lnTo>
                    <a:pt x="1" y="8333"/>
                  </a:lnTo>
                  <a:lnTo>
                    <a:pt x="9525" y="8333"/>
                  </a:lnTo>
                  <a:lnTo>
                    <a:pt x="9525"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8"/>
            <p:cNvSpPr/>
            <p:nvPr/>
          </p:nvSpPr>
          <p:spPr>
            <a:xfrm>
              <a:off x="3861666"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8"/>
            <p:cNvSpPr/>
            <p:nvPr/>
          </p:nvSpPr>
          <p:spPr>
            <a:xfrm>
              <a:off x="4009566"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8"/>
            <p:cNvSpPr/>
            <p:nvPr/>
          </p:nvSpPr>
          <p:spPr>
            <a:xfrm>
              <a:off x="4157482"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8"/>
            <p:cNvSpPr/>
            <p:nvPr/>
          </p:nvSpPr>
          <p:spPr>
            <a:xfrm>
              <a:off x="2530406" y="739552"/>
              <a:ext cx="147932" cy="147932"/>
            </a:xfrm>
            <a:custGeom>
              <a:avLst/>
              <a:gdLst/>
              <a:ahLst/>
              <a:cxnLst/>
              <a:rect l="l" t="t" r="r" b="b"/>
              <a:pathLst>
                <a:path w="9524" h="9524" extrusionOk="0">
                  <a:moveTo>
                    <a:pt x="1" y="1"/>
                  </a:moveTo>
                  <a:lnTo>
                    <a:pt x="1"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8"/>
            <p:cNvSpPr/>
            <p:nvPr/>
          </p:nvSpPr>
          <p:spPr>
            <a:xfrm>
              <a:off x="2678322" y="739552"/>
              <a:ext cx="129448" cy="147932"/>
            </a:xfrm>
            <a:custGeom>
              <a:avLst/>
              <a:gdLst/>
              <a:ahLst/>
              <a:cxnLst/>
              <a:rect l="l" t="t" r="r" b="b"/>
              <a:pathLst>
                <a:path w="8334" h="9524" extrusionOk="0">
                  <a:moveTo>
                    <a:pt x="0" y="1"/>
                  </a:moveTo>
                  <a:lnTo>
                    <a:pt x="0" y="9524"/>
                  </a:lnTo>
                  <a:lnTo>
                    <a:pt x="8333" y="9524"/>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8"/>
            <p:cNvSpPr/>
            <p:nvPr/>
          </p:nvSpPr>
          <p:spPr>
            <a:xfrm>
              <a:off x="2807755" y="739552"/>
              <a:ext cx="166431" cy="147932"/>
            </a:xfrm>
            <a:custGeom>
              <a:avLst/>
              <a:gdLst/>
              <a:ahLst/>
              <a:cxnLst/>
              <a:rect l="l" t="t" r="r" b="b"/>
              <a:pathLst>
                <a:path w="10715" h="9524" extrusionOk="0">
                  <a:moveTo>
                    <a:pt x="0" y="1"/>
                  </a:moveTo>
                  <a:lnTo>
                    <a:pt x="0" y="9524"/>
                  </a:lnTo>
                  <a:lnTo>
                    <a:pt x="10714" y="9524"/>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8"/>
            <p:cNvSpPr/>
            <p:nvPr/>
          </p:nvSpPr>
          <p:spPr>
            <a:xfrm>
              <a:off x="2974170" y="739552"/>
              <a:ext cx="147932" cy="147932"/>
            </a:xfrm>
            <a:custGeom>
              <a:avLst/>
              <a:gdLst/>
              <a:ahLst/>
              <a:cxnLst/>
              <a:rect l="l" t="t" r="r" b="b"/>
              <a:pathLst>
                <a:path w="9524" h="9524" extrusionOk="0">
                  <a:moveTo>
                    <a:pt x="0" y="1"/>
                  </a:moveTo>
                  <a:lnTo>
                    <a:pt x="0"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8"/>
            <p:cNvSpPr/>
            <p:nvPr/>
          </p:nvSpPr>
          <p:spPr>
            <a:xfrm>
              <a:off x="3122086"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8"/>
            <p:cNvSpPr/>
            <p:nvPr/>
          </p:nvSpPr>
          <p:spPr>
            <a:xfrm>
              <a:off x="3269986"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8"/>
            <p:cNvSpPr/>
            <p:nvPr/>
          </p:nvSpPr>
          <p:spPr>
            <a:xfrm>
              <a:off x="3417902" y="739552"/>
              <a:ext cx="147932" cy="147932"/>
            </a:xfrm>
            <a:custGeom>
              <a:avLst/>
              <a:gdLst/>
              <a:ahLst/>
              <a:cxnLst/>
              <a:rect l="l" t="t" r="r" b="b"/>
              <a:pathLst>
                <a:path w="9524" h="9524" extrusionOk="0">
                  <a:moveTo>
                    <a:pt x="1" y="1"/>
                  </a:moveTo>
                  <a:lnTo>
                    <a:pt x="1"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8"/>
            <p:cNvSpPr/>
            <p:nvPr/>
          </p:nvSpPr>
          <p:spPr>
            <a:xfrm>
              <a:off x="3565818"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8"/>
            <p:cNvSpPr/>
            <p:nvPr/>
          </p:nvSpPr>
          <p:spPr>
            <a:xfrm>
              <a:off x="3713719" y="739552"/>
              <a:ext cx="147963" cy="147932"/>
            </a:xfrm>
            <a:custGeom>
              <a:avLst/>
              <a:gdLst/>
              <a:ahLst/>
              <a:cxnLst/>
              <a:rect l="l" t="t" r="r" b="b"/>
              <a:pathLst>
                <a:path w="9526" h="9524" extrusionOk="0">
                  <a:moveTo>
                    <a:pt x="1" y="1"/>
                  </a:moveTo>
                  <a:lnTo>
                    <a:pt x="1" y="9524"/>
                  </a:lnTo>
                  <a:lnTo>
                    <a:pt x="9525" y="9524"/>
                  </a:lnTo>
                  <a:lnTo>
                    <a:pt x="9525"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8"/>
            <p:cNvSpPr/>
            <p:nvPr/>
          </p:nvSpPr>
          <p:spPr>
            <a:xfrm>
              <a:off x="3861666"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8"/>
            <p:cNvSpPr/>
            <p:nvPr/>
          </p:nvSpPr>
          <p:spPr>
            <a:xfrm>
              <a:off x="4009566"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8"/>
            <p:cNvSpPr/>
            <p:nvPr/>
          </p:nvSpPr>
          <p:spPr>
            <a:xfrm>
              <a:off x="2530406" y="573137"/>
              <a:ext cx="147932" cy="166431"/>
            </a:xfrm>
            <a:custGeom>
              <a:avLst/>
              <a:gdLst/>
              <a:ahLst/>
              <a:cxnLst/>
              <a:rect l="l" t="t" r="r" b="b"/>
              <a:pathLst>
                <a:path w="9524" h="10715" extrusionOk="0">
                  <a:moveTo>
                    <a:pt x="1" y="1"/>
                  </a:moveTo>
                  <a:lnTo>
                    <a:pt x="1" y="10715"/>
                  </a:lnTo>
                  <a:lnTo>
                    <a:pt x="9523" y="10715"/>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8"/>
            <p:cNvSpPr/>
            <p:nvPr/>
          </p:nvSpPr>
          <p:spPr>
            <a:xfrm>
              <a:off x="2678322" y="573137"/>
              <a:ext cx="129448" cy="166431"/>
            </a:xfrm>
            <a:custGeom>
              <a:avLst/>
              <a:gdLst/>
              <a:ahLst/>
              <a:cxnLst/>
              <a:rect l="l" t="t" r="r" b="b"/>
              <a:pathLst>
                <a:path w="8334" h="10715" extrusionOk="0">
                  <a:moveTo>
                    <a:pt x="0" y="1"/>
                  </a:moveTo>
                  <a:lnTo>
                    <a:pt x="0" y="10715"/>
                  </a:lnTo>
                  <a:lnTo>
                    <a:pt x="8333" y="10715"/>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8"/>
            <p:cNvSpPr/>
            <p:nvPr/>
          </p:nvSpPr>
          <p:spPr>
            <a:xfrm>
              <a:off x="2807755" y="573137"/>
              <a:ext cx="166431" cy="166431"/>
            </a:xfrm>
            <a:custGeom>
              <a:avLst/>
              <a:gdLst/>
              <a:ahLst/>
              <a:cxnLst/>
              <a:rect l="l" t="t" r="r" b="b"/>
              <a:pathLst>
                <a:path w="10715" h="10715" extrusionOk="0">
                  <a:moveTo>
                    <a:pt x="0" y="1"/>
                  </a:moveTo>
                  <a:lnTo>
                    <a:pt x="0" y="10715"/>
                  </a:lnTo>
                  <a:lnTo>
                    <a:pt x="10714" y="10715"/>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8"/>
            <p:cNvSpPr/>
            <p:nvPr/>
          </p:nvSpPr>
          <p:spPr>
            <a:xfrm>
              <a:off x="2974170" y="573137"/>
              <a:ext cx="147932" cy="166431"/>
            </a:xfrm>
            <a:custGeom>
              <a:avLst/>
              <a:gdLst/>
              <a:ahLst/>
              <a:cxnLst/>
              <a:rect l="l" t="t" r="r" b="b"/>
              <a:pathLst>
                <a:path w="9524" h="10715" extrusionOk="0">
                  <a:moveTo>
                    <a:pt x="0" y="1"/>
                  </a:moveTo>
                  <a:lnTo>
                    <a:pt x="0" y="10715"/>
                  </a:lnTo>
                  <a:lnTo>
                    <a:pt x="9523" y="10715"/>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8"/>
            <p:cNvSpPr/>
            <p:nvPr/>
          </p:nvSpPr>
          <p:spPr>
            <a:xfrm>
              <a:off x="3122086" y="573137"/>
              <a:ext cx="147916" cy="166431"/>
            </a:xfrm>
            <a:custGeom>
              <a:avLst/>
              <a:gdLst/>
              <a:ahLst/>
              <a:cxnLst/>
              <a:rect l="l" t="t" r="r" b="b"/>
              <a:pathLst>
                <a:path w="9523" h="10715" extrusionOk="0">
                  <a:moveTo>
                    <a:pt x="0" y="1"/>
                  </a:moveTo>
                  <a:lnTo>
                    <a:pt x="0" y="10715"/>
                  </a:lnTo>
                  <a:lnTo>
                    <a:pt x="9523" y="10715"/>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8"/>
            <p:cNvSpPr/>
            <p:nvPr/>
          </p:nvSpPr>
          <p:spPr>
            <a:xfrm>
              <a:off x="3269986" y="573137"/>
              <a:ext cx="147932" cy="166431"/>
            </a:xfrm>
            <a:custGeom>
              <a:avLst/>
              <a:gdLst/>
              <a:ahLst/>
              <a:cxnLst/>
              <a:rect l="l" t="t" r="r" b="b"/>
              <a:pathLst>
                <a:path w="9524" h="10715" extrusionOk="0">
                  <a:moveTo>
                    <a:pt x="1" y="1"/>
                  </a:moveTo>
                  <a:lnTo>
                    <a:pt x="1" y="10715"/>
                  </a:lnTo>
                  <a:lnTo>
                    <a:pt x="9524" y="10715"/>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8"/>
            <p:cNvSpPr/>
            <p:nvPr/>
          </p:nvSpPr>
          <p:spPr>
            <a:xfrm>
              <a:off x="3417902" y="573137"/>
              <a:ext cx="147932" cy="166431"/>
            </a:xfrm>
            <a:custGeom>
              <a:avLst/>
              <a:gdLst/>
              <a:ahLst/>
              <a:cxnLst/>
              <a:rect l="l" t="t" r="r" b="b"/>
              <a:pathLst>
                <a:path w="9524" h="10715" extrusionOk="0">
                  <a:moveTo>
                    <a:pt x="1" y="1"/>
                  </a:moveTo>
                  <a:lnTo>
                    <a:pt x="1" y="10715"/>
                  </a:lnTo>
                  <a:lnTo>
                    <a:pt x="9523" y="10715"/>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8"/>
            <p:cNvSpPr/>
            <p:nvPr/>
          </p:nvSpPr>
          <p:spPr>
            <a:xfrm>
              <a:off x="2530406" y="443705"/>
              <a:ext cx="147932" cy="129448"/>
            </a:xfrm>
            <a:custGeom>
              <a:avLst/>
              <a:gdLst/>
              <a:ahLst/>
              <a:cxnLst/>
              <a:rect l="l" t="t" r="r" b="b"/>
              <a:pathLst>
                <a:path w="9524" h="8334" extrusionOk="0">
                  <a:moveTo>
                    <a:pt x="1" y="1"/>
                  </a:moveTo>
                  <a:lnTo>
                    <a:pt x="1" y="8334"/>
                  </a:lnTo>
                  <a:lnTo>
                    <a:pt x="9523" y="833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8"/>
            <p:cNvSpPr/>
            <p:nvPr/>
          </p:nvSpPr>
          <p:spPr>
            <a:xfrm>
              <a:off x="2678322" y="443705"/>
              <a:ext cx="129448" cy="129448"/>
            </a:xfrm>
            <a:custGeom>
              <a:avLst/>
              <a:gdLst/>
              <a:ahLst/>
              <a:cxnLst/>
              <a:rect l="l" t="t" r="r" b="b"/>
              <a:pathLst>
                <a:path w="8334" h="8334" extrusionOk="0">
                  <a:moveTo>
                    <a:pt x="0" y="1"/>
                  </a:moveTo>
                  <a:lnTo>
                    <a:pt x="0" y="8334"/>
                  </a:lnTo>
                  <a:lnTo>
                    <a:pt x="8333" y="8334"/>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8"/>
            <p:cNvSpPr/>
            <p:nvPr/>
          </p:nvSpPr>
          <p:spPr>
            <a:xfrm>
              <a:off x="2807755" y="443705"/>
              <a:ext cx="166431" cy="129448"/>
            </a:xfrm>
            <a:custGeom>
              <a:avLst/>
              <a:gdLst/>
              <a:ahLst/>
              <a:cxnLst/>
              <a:rect l="l" t="t" r="r" b="b"/>
              <a:pathLst>
                <a:path w="10715" h="8334" extrusionOk="0">
                  <a:moveTo>
                    <a:pt x="0" y="1"/>
                  </a:moveTo>
                  <a:lnTo>
                    <a:pt x="0" y="8334"/>
                  </a:lnTo>
                  <a:lnTo>
                    <a:pt x="10714" y="8334"/>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8"/>
            <p:cNvSpPr/>
            <p:nvPr/>
          </p:nvSpPr>
          <p:spPr>
            <a:xfrm>
              <a:off x="2974170" y="443705"/>
              <a:ext cx="147932" cy="129448"/>
            </a:xfrm>
            <a:custGeom>
              <a:avLst/>
              <a:gdLst/>
              <a:ahLst/>
              <a:cxnLst/>
              <a:rect l="l" t="t" r="r" b="b"/>
              <a:pathLst>
                <a:path w="9524" h="8334" extrusionOk="0">
                  <a:moveTo>
                    <a:pt x="0" y="1"/>
                  </a:moveTo>
                  <a:lnTo>
                    <a:pt x="0" y="8334"/>
                  </a:lnTo>
                  <a:lnTo>
                    <a:pt x="9523" y="833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8"/>
            <p:cNvSpPr/>
            <p:nvPr/>
          </p:nvSpPr>
          <p:spPr>
            <a:xfrm>
              <a:off x="3122086" y="443705"/>
              <a:ext cx="147916" cy="129448"/>
            </a:xfrm>
            <a:custGeom>
              <a:avLst/>
              <a:gdLst/>
              <a:ahLst/>
              <a:cxnLst/>
              <a:rect l="l" t="t" r="r" b="b"/>
              <a:pathLst>
                <a:path w="9523" h="8334" extrusionOk="0">
                  <a:moveTo>
                    <a:pt x="0" y="1"/>
                  </a:moveTo>
                  <a:lnTo>
                    <a:pt x="0" y="8334"/>
                  </a:lnTo>
                  <a:lnTo>
                    <a:pt x="9523" y="833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8"/>
            <p:cNvSpPr/>
            <p:nvPr/>
          </p:nvSpPr>
          <p:spPr>
            <a:xfrm>
              <a:off x="3269986" y="443705"/>
              <a:ext cx="147932" cy="129448"/>
            </a:xfrm>
            <a:custGeom>
              <a:avLst/>
              <a:gdLst/>
              <a:ahLst/>
              <a:cxnLst/>
              <a:rect l="l" t="t" r="r" b="b"/>
              <a:pathLst>
                <a:path w="9524" h="8334" extrusionOk="0">
                  <a:moveTo>
                    <a:pt x="1" y="1"/>
                  </a:moveTo>
                  <a:lnTo>
                    <a:pt x="1" y="8334"/>
                  </a:lnTo>
                  <a:lnTo>
                    <a:pt x="9524" y="8334"/>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8"/>
            <p:cNvSpPr/>
            <p:nvPr/>
          </p:nvSpPr>
          <p:spPr>
            <a:xfrm>
              <a:off x="3417902" y="443705"/>
              <a:ext cx="147932" cy="129448"/>
            </a:xfrm>
            <a:custGeom>
              <a:avLst/>
              <a:gdLst/>
              <a:ahLst/>
              <a:cxnLst/>
              <a:rect l="l" t="t" r="r" b="b"/>
              <a:pathLst>
                <a:path w="9524" h="8334" extrusionOk="0">
                  <a:moveTo>
                    <a:pt x="1" y="1"/>
                  </a:moveTo>
                  <a:lnTo>
                    <a:pt x="1" y="8334"/>
                  </a:lnTo>
                  <a:lnTo>
                    <a:pt x="9523" y="833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8"/>
            <p:cNvSpPr/>
            <p:nvPr/>
          </p:nvSpPr>
          <p:spPr>
            <a:xfrm>
              <a:off x="2530406" y="27732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8"/>
            <p:cNvSpPr/>
            <p:nvPr/>
          </p:nvSpPr>
          <p:spPr>
            <a:xfrm>
              <a:off x="2678322" y="27732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8"/>
            <p:cNvSpPr/>
            <p:nvPr/>
          </p:nvSpPr>
          <p:spPr>
            <a:xfrm>
              <a:off x="2807755" y="27732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8"/>
            <p:cNvSpPr/>
            <p:nvPr/>
          </p:nvSpPr>
          <p:spPr>
            <a:xfrm>
              <a:off x="2974170" y="27732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8"/>
            <p:cNvSpPr/>
            <p:nvPr/>
          </p:nvSpPr>
          <p:spPr>
            <a:xfrm>
              <a:off x="3122086" y="27732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8"/>
            <p:cNvSpPr/>
            <p:nvPr/>
          </p:nvSpPr>
          <p:spPr>
            <a:xfrm>
              <a:off x="3269986" y="27732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8"/>
            <p:cNvSpPr/>
            <p:nvPr/>
          </p:nvSpPr>
          <p:spPr>
            <a:xfrm>
              <a:off x="2530406" y="129404"/>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8"/>
            <p:cNvSpPr/>
            <p:nvPr/>
          </p:nvSpPr>
          <p:spPr>
            <a:xfrm>
              <a:off x="2678322" y="129404"/>
              <a:ext cx="129448" cy="147932"/>
            </a:xfrm>
            <a:custGeom>
              <a:avLst/>
              <a:gdLst/>
              <a:ahLst/>
              <a:cxnLst/>
              <a:rect l="l" t="t" r="r" b="b"/>
              <a:pathLst>
                <a:path w="8334"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8"/>
            <p:cNvSpPr/>
            <p:nvPr/>
          </p:nvSpPr>
          <p:spPr>
            <a:xfrm>
              <a:off x="2807755" y="129404"/>
              <a:ext cx="166431" cy="147932"/>
            </a:xfrm>
            <a:custGeom>
              <a:avLst/>
              <a:gdLst/>
              <a:ahLst/>
              <a:cxnLst/>
              <a:rect l="l" t="t" r="r" b="b"/>
              <a:pathLst>
                <a:path w="10715" h="9524" extrusionOk="0">
                  <a:moveTo>
                    <a:pt x="0" y="1"/>
                  </a:moveTo>
                  <a:lnTo>
                    <a:pt x="0" y="9523"/>
                  </a:lnTo>
                  <a:lnTo>
                    <a:pt x="10714" y="9523"/>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8"/>
            <p:cNvSpPr/>
            <p:nvPr/>
          </p:nvSpPr>
          <p:spPr>
            <a:xfrm>
              <a:off x="2974170" y="129404"/>
              <a:ext cx="147932" cy="147932"/>
            </a:xfrm>
            <a:custGeom>
              <a:avLst/>
              <a:gdLst/>
              <a:ahLst/>
              <a:cxnLst/>
              <a:rect l="l" t="t" r="r" b="b"/>
              <a:pathLst>
                <a:path w="9524"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8"/>
            <p:cNvSpPr/>
            <p:nvPr/>
          </p:nvSpPr>
          <p:spPr>
            <a:xfrm>
              <a:off x="3122086" y="129404"/>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8"/>
            <p:cNvSpPr/>
            <p:nvPr/>
          </p:nvSpPr>
          <p:spPr>
            <a:xfrm>
              <a:off x="2530406" y="-12"/>
              <a:ext cx="147932" cy="129432"/>
            </a:xfrm>
            <a:custGeom>
              <a:avLst/>
              <a:gdLst/>
              <a:ahLst/>
              <a:cxnLst/>
              <a:rect l="l" t="t" r="r" b="b"/>
              <a:pathLst>
                <a:path w="9524" h="8333"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8"/>
            <p:cNvSpPr/>
            <p:nvPr/>
          </p:nvSpPr>
          <p:spPr>
            <a:xfrm>
              <a:off x="2678322" y="-12"/>
              <a:ext cx="129448" cy="129432"/>
            </a:xfrm>
            <a:custGeom>
              <a:avLst/>
              <a:gdLst/>
              <a:ahLst/>
              <a:cxnLst/>
              <a:rect l="l" t="t" r="r" b="b"/>
              <a:pathLst>
                <a:path w="8334" h="8333"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8"/>
            <p:cNvSpPr/>
            <p:nvPr/>
          </p:nvSpPr>
          <p:spPr>
            <a:xfrm>
              <a:off x="2807755" y="-12"/>
              <a:ext cx="166431" cy="129432"/>
            </a:xfrm>
            <a:custGeom>
              <a:avLst/>
              <a:gdLst/>
              <a:ahLst/>
              <a:cxnLst/>
              <a:rect l="l" t="t" r="r" b="b"/>
              <a:pathLst>
                <a:path w="10715" h="8333" extrusionOk="0">
                  <a:moveTo>
                    <a:pt x="0" y="0"/>
                  </a:moveTo>
                  <a:lnTo>
                    <a:pt x="0" y="8333"/>
                  </a:lnTo>
                  <a:lnTo>
                    <a:pt x="10714" y="833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8"/>
            <p:cNvSpPr/>
            <p:nvPr/>
          </p:nvSpPr>
          <p:spPr>
            <a:xfrm>
              <a:off x="2974170" y="-12"/>
              <a:ext cx="147932" cy="129432"/>
            </a:xfrm>
            <a:custGeom>
              <a:avLst/>
              <a:gdLst/>
              <a:ahLst/>
              <a:cxnLst/>
              <a:rect l="l" t="t" r="r" b="b"/>
              <a:pathLst>
                <a:path w="9524" h="8333"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 name="Google Shape;1449;p8"/>
          <p:cNvGrpSpPr/>
          <p:nvPr/>
        </p:nvGrpSpPr>
        <p:grpSpPr>
          <a:xfrm>
            <a:off x="560813" y="539503"/>
            <a:ext cx="1443946" cy="721968"/>
            <a:chOff x="311697" y="-12"/>
            <a:chExt cx="4437449" cy="2218709"/>
          </a:xfrm>
        </p:grpSpPr>
        <p:sp>
          <p:nvSpPr>
            <p:cNvPr id="1450" name="Google Shape;1450;p8"/>
            <p:cNvSpPr/>
            <p:nvPr/>
          </p:nvSpPr>
          <p:spPr>
            <a:xfrm>
              <a:off x="2400974" y="2070781"/>
              <a:ext cx="129448" cy="147916"/>
            </a:xfrm>
            <a:custGeom>
              <a:avLst/>
              <a:gdLst/>
              <a:ahLst/>
              <a:cxnLst/>
              <a:rect l="l" t="t" r="r" b="b"/>
              <a:pathLst>
                <a:path w="8334" h="9523" extrusionOk="0">
                  <a:moveTo>
                    <a:pt x="1" y="0"/>
                  </a:moveTo>
                  <a:lnTo>
                    <a:pt x="1" y="9523"/>
                  </a:lnTo>
                  <a:lnTo>
                    <a:pt x="8334" y="952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8"/>
            <p:cNvSpPr/>
            <p:nvPr/>
          </p:nvSpPr>
          <p:spPr>
            <a:xfrm>
              <a:off x="2253074"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8"/>
            <p:cNvSpPr/>
            <p:nvPr/>
          </p:nvSpPr>
          <p:spPr>
            <a:xfrm>
              <a:off x="2086674" y="2070781"/>
              <a:ext cx="166415" cy="147916"/>
            </a:xfrm>
            <a:custGeom>
              <a:avLst/>
              <a:gdLst/>
              <a:ahLst/>
              <a:cxnLst/>
              <a:rect l="l" t="t" r="r" b="b"/>
              <a:pathLst>
                <a:path w="10714" h="9523" extrusionOk="0">
                  <a:moveTo>
                    <a:pt x="1" y="0"/>
                  </a:moveTo>
                  <a:lnTo>
                    <a:pt x="1"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8"/>
            <p:cNvSpPr/>
            <p:nvPr/>
          </p:nvSpPr>
          <p:spPr>
            <a:xfrm>
              <a:off x="1957242" y="2070781"/>
              <a:ext cx="129448" cy="147916"/>
            </a:xfrm>
            <a:custGeom>
              <a:avLst/>
              <a:gdLst/>
              <a:ahLst/>
              <a:cxnLst/>
              <a:rect l="l" t="t" r="r" b="b"/>
              <a:pathLst>
                <a:path w="8334" h="9523" extrusionOk="0">
                  <a:moveTo>
                    <a:pt x="1" y="0"/>
                  </a:moveTo>
                  <a:lnTo>
                    <a:pt x="1" y="9523"/>
                  </a:lnTo>
                  <a:lnTo>
                    <a:pt x="8334" y="952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8"/>
            <p:cNvSpPr/>
            <p:nvPr/>
          </p:nvSpPr>
          <p:spPr>
            <a:xfrm>
              <a:off x="1790857" y="2070781"/>
              <a:ext cx="166400" cy="147916"/>
            </a:xfrm>
            <a:custGeom>
              <a:avLst/>
              <a:gdLst/>
              <a:ahLst/>
              <a:cxnLst/>
              <a:rect l="l" t="t" r="r" b="b"/>
              <a:pathLst>
                <a:path w="10713" h="9523" extrusionOk="0">
                  <a:moveTo>
                    <a:pt x="0" y="0"/>
                  </a:moveTo>
                  <a:lnTo>
                    <a:pt x="0"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8"/>
            <p:cNvSpPr/>
            <p:nvPr/>
          </p:nvSpPr>
          <p:spPr>
            <a:xfrm>
              <a:off x="1642910"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8"/>
            <p:cNvSpPr/>
            <p:nvPr/>
          </p:nvSpPr>
          <p:spPr>
            <a:xfrm>
              <a:off x="1513494" y="2070781"/>
              <a:ext cx="129432" cy="147916"/>
            </a:xfrm>
            <a:custGeom>
              <a:avLst/>
              <a:gdLst/>
              <a:ahLst/>
              <a:cxnLst/>
              <a:rect l="l" t="t" r="r" b="b"/>
              <a:pathLst>
                <a:path w="8333"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8"/>
            <p:cNvSpPr/>
            <p:nvPr/>
          </p:nvSpPr>
          <p:spPr>
            <a:xfrm>
              <a:off x="1347094" y="2070781"/>
              <a:ext cx="166415" cy="147916"/>
            </a:xfrm>
            <a:custGeom>
              <a:avLst/>
              <a:gdLst/>
              <a:ahLst/>
              <a:cxnLst/>
              <a:rect l="l" t="t" r="r" b="b"/>
              <a:pathLst>
                <a:path w="10714" h="9523" extrusionOk="0">
                  <a:moveTo>
                    <a:pt x="1" y="0"/>
                  </a:moveTo>
                  <a:lnTo>
                    <a:pt x="1"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8"/>
            <p:cNvSpPr/>
            <p:nvPr/>
          </p:nvSpPr>
          <p:spPr>
            <a:xfrm>
              <a:off x="1199178"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8"/>
            <p:cNvSpPr/>
            <p:nvPr/>
          </p:nvSpPr>
          <p:spPr>
            <a:xfrm>
              <a:off x="1069761" y="2070781"/>
              <a:ext cx="129432" cy="147916"/>
            </a:xfrm>
            <a:custGeom>
              <a:avLst/>
              <a:gdLst/>
              <a:ahLst/>
              <a:cxnLst/>
              <a:rect l="l" t="t" r="r" b="b"/>
              <a:pathLst>
                <a:path w="8333"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8"/>
            <p:cNvSpPr/>
            <p:nvPr/>
          </p:nvSpPr>
          <p:spPr>
            <a:xfrm>
              <a:off x="903361" y="2070781"/>
              <a:ext cx="166415" cy="147916"/>
            </a:xfrm>
            <a:custGeom>
              <a:avLst/>
              <a:gdLst/>
              <a:ahLst/>
              <a:cxnLst/>
              <a:rect l="l" t="t" r="r" b="b"/>
              <a:pathLst>
                <a:path w="10714" h="9523" extrusionOk="0">
                  <a:moveTo>
                    <a:pt x="0" y="0"/>
                  </a:moveTo>
                  <a:lnTo>
                    <a:pt x="0" y="9523"/>
                  </a:lnTo>
                  <a:lnTo>
                    <a:pt x="10713" y="9523"/>
                  </a:lnTo>
                  <a:lnTo>
                    <a:pt x="1071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8"/>
            <p:cNvSpPr/>
            <p:nvPr/>
          </p:nvSpPr>
          <p:spPr>
            <a:xfrm>
              <a:off x="755430"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8"/>
            <p:cNvSpPr/>
            <p:nvPr/>
          </p:nvSpPr>
          <p:spPr>
            <a:xfrm>
              <a:off x="625998" y="2070781"/>
              <a:ext cx="129448" cy="147916"/>
            </a:xfrm>
            <a:custGeom>
              <a:avLst/>
              <a:gdLst/>
              <a:ahLst/>
              <a:cxnLst/>
              <a:rect l="l" t="t" r="r" b="b"/>
              <a:pathLst>
                <a:path w="8334"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8"/>
            <p:cNvSpPr/>
            <p:nvPr/>
          </p:nvSpPr>
          <p:spPr>
            <a:xfrm>
              <a:off x="2400974" y="1922865"/>
              <a:ext cx="129448" cy="147932"/>
            </a:xfrm>
            <a:custGeom>
              <a:avLst/>
              <a:gdLst/>
              <a:ahLst/>
              <a:cxnLst/>
              <a:rect l="l" t="t" r="r" b="b"/>
              <a:pathLst>
                <a:path w="8334" h="9524" extrusionOk="0">
                  <a:moveTo>
                    <a:pt x="1" y="1"/>
                  </a:moveTo>
                  <a:lnTo>
                    <a:pt x="1" y="9523"/>
                  </a:lnTo>
                  <a:lnTo>
                    <a:pt x="8334" y="952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8"/>
            <p:cNvSpPr/>
            <p:nvPr/>
          </p:nvSpPr>
          <p:spPr>
            <a:xfrm>
              <a:off x="2253074"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8"/>
            <p:cNvSpPr/>
            <p:nvPr/>
          </p:nvSpPr>
          <p:spPr>
            <a:xfrm>
              <a:off x="2086674"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8"/>
            <p:cNvSpPr/>
            <p:nvPr/>
          </p:nvSpPr>
          <p:spPr>
            <a:xfrm>
              <a:off x="1957242" y="1922865"/>
              <a:ext cx="129448" cy="147932"/>
            </a:xfrm>
            <a:custGeom>
              <a:avLst/>
              <a:gdLst/>
              <a:ahLst/>
              <a:cxnLst/>
              <a:rect l="l" t="t" r="r" b="b"/>
              <a:pathLst>
                <a:path w="8334" h="9524" extrusionOk="0">
                  <a:moveTo>
                    <a:pt x="1" y="1"/>
                  </a:moveTo>
                  <a:lnTo>
                    <a:pt x="1" y="9523"/>
                  </a:lnTo>
                  <a:lnTo>
                    <a:pt x="8334" y="952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8"/>
            <p:cNvSpPr/>
            <p:nvPr/>
          </p:nvSpPr>
          <p:spPr>
            <a:xfrm>
              <a:off x="1790857" y="1922865"/>
              <a:ext cx="166400" cy="147932"/>
            </a:xfrm>
            <a:custGeom>
              <a:avLst/>
              <a:gdLst/>
              <a:ahLst/>
              <a:cxnLst/>
              <a:rect l="l" t="t" r="r" b="b"/>
              <a:pathLst>
                <a:path w="10713" h="9524" extrusionOk="0">
                  <a:moveTo>
                    <a:pt x="0" y="1"/>
                  </a:moveTo>
                  <a:lnTo>
                    <a:pt x="0"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8"/>
            <p:cNvSpPr/>
            <p:nvPr/>
          </p:nvSpPr>
          <p:spPr>
            <a:xfrm>
              <a:off x="1642910"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8"/>
            <p:cNvSpPr/>
            <p:nvPr/>
          </p:nvSpPr>
          <p:spPr>
            <a:xfrm>
              <a:off x="1513494" y="1922865"/>
              <a:ext cx="129432" cy="147932"/>
            </a:xfrm>
            <a:custGeom>
              <a:avLst/>
              <a:gdLst/>
              <a:ahLst/>
              <a:cxnLst/>
              <a:rect l="l" t="t" r="r" b="b"/>
              <a:pathLst>
                <a:path w="8333"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8"/>
            <p:cNvSpPr/>
            <p:nvPr/>
          </p:nvSpPr>
          <p:spPr>
            <a:xfrm>
              <a:off x="1347094"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8"/>
            <p:cNvSpPr/>
            <p:nvPr/>
          </p:nvSpPr>
          <p:spPr>
            <a:xfrm>
              <a:off x="1199178"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8"/>
            <p:cNvSpPr/>
            <p:nvPr/>
          </p:nvSpPr>
          <p:spPr>
            <a:xfrm>
              <a:off x="1069761" y="1922865"/>
              <a:ext cx="129432" cy="147932"/>
            </a:xfrm>
            <a:custGeom>
              <a:avLst/>
              <a:gdLst/>
              <a:ahLst/>
              <a:cxnLst/>
              <a:rect l="l" t="t" r="r" b="b"/>
              <a:pathLst>
                <a:path w="8333"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8"/>
            <p:cNvSpPr/>
            <p:nvPr/>
          </p:nvSpPr>
          <p:spPr>
            <a:xfrm>
              <a:off x="903361" y="1922865"/>
              <a:ext cx="166415" cy="147932"/>
            </a:xfrm>
            <a:custGeom>
              <a:avLst/>
              <a:gdLst/>
              <a:ahLst/>
              <a:cxnLst/>
              <a:rect l="l" t="t" r="r" b="b"/>
              <a:pathLst>
                <a:path w="10714" h="9524" extrusionOk="0">
                  <a:moveTo>
                    <a:pt x="0" y="1"/>
                  </a:moveTo>
                  <a:lnTo>
                    <a:pt x="0"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8"/>
            <p:cNvSpPr/>
            <p:nvPr/>
          </p:nvSpPr>
          <p:spPr>
            <a:xfrm>
              <a:off x="755430"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8"/>
            <p:cNvSpPr/>
            <p:nvPr/>
          </p:nvSpPr>
          <p:spPr>
            <a:xfrm>
              <a:off x="625998" y="1922865"/>
              <a:ext cx="129448" cy="147932"/>
            </a:xfrm>
            <a:custGeom>
              <a:avLst/>
              <a:gdLst/>
              <a:ahLst/>
              <a:cxnLst/>
              <a:rect l="l" t="t" r="r" b="b"/>
              <a:pathLst>
                <a:path w="8334"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8"/>
            <p:cNvSpPr/>
            <p:nvPr/>
          </p:nvSpPr>
          <p:spPr>
            <a:xfrm>
              <a:off x="459598" y="192286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8"/>
            <p:cNvSpPr/>
            <p:nvPr/>
          </p:nvSpPr>
          <p:spPr>
            <a:xfrm>
              <a:off x="311697"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8"/>
            <p:cNvSpPr/>
            <p:nvPr/>
          </p:nvSpPr>
          <p:spPr>
            <a:xfrm>
              <a:off x="2400974" y="175648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8"/>
            <p:cNvSpPr/>
            <p:nvPr/>
          </p:nvSpPr>
          <p:spPr>
            <a:xfrm>
              <a:off x="2253074"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8"/>
            <p:cNvSpPr/>
            <p:nvPr/>
          </p:nvSpPr>
          <p:spPr>
            <a:xfrm>
              <a:off x="2086674"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8"/>
            <p:cNvSpPr/>
            <p:nvPr/>
          </p:nvSpPr>
          <p:spPr>
            <a:xfrm>
              <a:off x="1957242" y="175648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8"/>
            <p:cNvSpPr/>
            <p:nvPr/>
          </p:nvSpPr>
          <p:spPr>
            <a:xfrm>
              <a:off x="1790857" y="175648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8"/>
            <p:cNvSpPr/>
            <p:nvPr/>
          </p:nvSpPr>
          <p:spPr>
            <a:xfrm>
              <a:off x="1642910"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8"/>
            <p:cNvSpPr/>
            <p:nvPr/>
          </p:nvSpPr>
          <p:spPr>
            <a:xfrm>
              <a:off x="1513494" y="175648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8"/>
            <p:cNvSpPr/>
            <p:nvPr/>
          </p:nvSpPr>
          <p:spPr>
            <a:xfrm>
              <a:off x="1347094"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8"/>
            <p:cNvSpPr/>
            <p:nvPr/>
          </p:nvSpPr>
          <p:spPr>
            <a:xfrm>
              <a:off x="1199178"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8"/>
            <p:cNvSpPr/>
            <p:nvPr/>
          </p:nvSpPr>
          <p:spPr>
            <a:xfrm>
              <a:off x="1069761" y="175648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8"/>
            <p:cNvSpPr/>
            <p:nvPr/>
          </p:nvSpPr>
          <p:spPr>
            <a:xfrm>
              <a:off x="903361" y="1756480"/>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8"/>
            <p:cNvSpPr/>
            <p:nvPr/>
          </p:nvSpPr>
          <p:spPr>
            <a:xfrm>
              <a:off x="755430"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8"/>
            <p:cNvSpPr/>
            <p:nvPr/>
          </p:nvSpPr>
          <p:spPr>
            <a:xfrm>
              <a:off x="625998" y="175648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8"/>
            <p:cNvSpPr/>
            <p:nvPr/>
          </p:nvSpPr>
          <p:spPr>
            <a:xfrm>
              <a:off x="459598" y="175648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8"/>
            <p:cNvSpPr/>
            <p:nvPr/>
          </p:nvSpPr>
          <p:spPr>
            <a:xfrm>
              <a:off x="311697"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8"/>
            <p:cNvSpPr/>
            <p:nvPr/>
          </p:nvSpPr>
          <p:spPr>
            <a:xfrm>
              <a:off x="2400974" y="1627048"/>
              <a:ext cx="129448" cy="129448"/>
            </a:xfrm>
            <a:custGeom>
              <a:avLst/>
              <a:gdLst/>
              <a:ahLst/>
              <a:cxnLst/>
              <a:rect l="l" t="t" r="r" b="b"/>
              <a:pathLst>
                <a:path w="8334" h="8334" extrusionOk="0">
                  <a:moveTo>
                    <a:pt x="1" y="0"/>
                  </a:moveTo>
                  <a:lnTo>
                    <a:pt x="1" y="8333"/>
                  </a:lnTo>
                  <a:lnTo>
                    <a:pt x="8334" y="833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8"/>
            <p:cNvSpPr/>
            <p:nvPr/>
          </p:nvSpPr>
          <p:spPr>
            <a:xfrm>
              <a:off x="2253074"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8"/>
            <p:cNvSpPr/>
            <p:nvPr/>
          </p:nvSpPr>
          <p:spPr>
            <a:xfrm>
              <a:off x="2086674"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8"/>
            <p:cNvSpPr/>
            <p:nvPr/>
          </p:nvSpPr>
          <p:spPr>
            <a:xfrm>
              <a:off x="1957242" y="1627048"/>
              <a:ext cx="129448" cy="129448"/>
            </a:xfrm>
            <a:custGeom>
              <a:avLst/>
              <a:gdLst/>
              <a:ahLst/>
              <a:cxnLst/>
              <a:rect l="l" t="t" r="r" b="b"/>
              <a:pathLst>
                <a:path w="8334" h="8334" extrusionOk="0">
                  <a:moveTo>
                    <a:pt x="1" y="0"/>
                  </a:moveTo>
                  <a:lnTo>
                    <a:pt x="1" y="8333"/>
                  </a:lnTo>
                  <a:lnTo>
                    <a:pt x="8334" y="833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8"/>
            <p:cNvSpPr/>
            <p:nvPr/>
          </p:nvSpPr>
          <p:spPr>
            <a:xfrm>
              <a:off x="1790857" y="1627048"/>
              <a:ext cx="166400" cy="129448"/>
            </a:xfrm>
            <a:custGeom>
              <a:avLst/>
              <a:gdLst/>
              <a:ahLst/>
              <a:cxnLst/>
              <a:rect l="l" t="t" r="r" b="b"/>
              <a:pathLst>
                <a:path w="10713" h="8334" extrusionOk="0">
                  <a:moveTo>
                    <a:pt x="0" y="0"/>
                  </a:moveTo>
                  <a:lnTo>
                    <a:pt x="0"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8"/>
            <p:cNvSpPr/>
            <p:nvPr/>
          </p:nvSpPr>
          <p:spPr>
            <a:xfrm>
              <a:off x="1642910"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8"/>
            <p:cNvSpPr/>
            <p:nvPr/>
          </p:nvSpPr>
          <p:spPr>
            <a:xfrm>
              <a:off x="1513494" y="1627048"/>
              <a:ext cx="129432" cy="129448"/>
            </a:xfrm>
            <a:custGeom>
              <a:avLst/>
              <a:gdLst/>
              <a:ahLst/>
              <a:cxnLst/>
              <a:rect l="l" t="t" r="r" b="b"/>
              <a:pathLst>
                <a:path w="8333"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8"/>
            <p:cNvSpPr/>
            <p:nvPr/>
          </p:nvSpPr>
          <p:spPr>
            <a:xfrm>
              <a:off x="1347094"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8"/>
            <p:cNvSpPr/>
            <p:nvPr/>
          </p:nvSpPr>
          <p:spPr>
            <a:xfrm>
              <a:off x="1199178"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8"/>
            <p:cNvSpPr/>
            <p:nvPr/>
          </p:nvSpPr>
          <p:spPr>
            <a:xfrm>
              <a:off x="1069761" y="1627048"/>
              <a:ext cx="129432" cy="129448"/>
            </a:xfrm>
            <a:custGeom>
              <a:avLst/>
              <a:gdLst/>
              <a:ahLst/>
              <a:cxnLst/>
              <a:rect l="l" t="t" r="r" b="b"/>
              <a:pathLst>
                <a:path w="8333"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8"/>
            <p:cNvSpPr/>
            <p:nvPr/>
          </p:nvSpPr>
          <p:spPr>
            <a:xfrm>
              <a:off x="903361" y="1627048"/>
              <a:ext cx="166415" cy="129448"/>
            </a:xfrm>
            <a:custGeom>
              <a:avLst/>
              <a:gdLst/>
              <a:ahLst/>
              <a:cxnLst/>
              <a:rect l="l" t="t" r="r" b="b"/>
              <a:pathLst>
                <a:path w="10714" h="8334" extrusionOk="0">
                  <a:moveTo>
                    <a:pt x="0" y="0"/>
                  </a:moveTo>
                  <a:lnTo>
                    <a:pt x="0"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8"/>
            <p:cNvSpPr/>
            <p:nvPr/>
          </p:nvSpPr>
          <p:spPr>
            <a:xfrm>
              <a:off x="755430"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8"/>
            <p:cNvSpPr/>
            <p:nvPr/>
          </p:nvSpPr>
          <p:spPr>
            <a:xfrm>
              <a:off x="625998" y="1627048"/>
              <a:ext cx="129448" cy="129448"/>
            </a:xfrm>
            <a:custGeom>
              <a:avLst/>
              <a:gdLst/>
              <a:ahLst/>
              <a:cxnLst/>
              <a:rect l="l" t="t" r="r" b="b"/>
              <a:pathLst>
                <a:path w="8334"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8"/>
            <p:cNvSpPr/>
            <p:nvPr/>
          </p:nvSpPr>
          <p:spPr>
            <a:xfrm>
              <a:off x="459598" y="1627048"/>
              <a:ext cx="166415" cy="129448"/>
            </a:xfrm>
            <a:custGeom>
              <a:avLst/>
              <a:gdLst/>
              <a:ahLst/>
              <a:cxnLst/>
              <a:rect l="l" t="t" r="r" b="b"/>
              <a:pathLst>
                <a:path w="10714" h="8334"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8"/>
            <p:cNvSpPr/>
            <p:nvPr/>
          </p:nvSpPr>
          <p:spPr>
            <a:xfrm>
              <a:off x="311697"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8"/>
            <p:cNvSpPr/>
            <p:nvPr/>
          </p:nvSpPr>
          <p:spPr>
            <a:xfrm>
              <a:off x="2400974" y="1460633"/>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8"/>
            <p:cNvSpPr/>
            <p:nvPr/>
          </p:nvSpPr>
          <p:spPr>
            <a:xfrm>
              <a:off x="2253074"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8"/>
            <p:cNvSpPr/>
            <p:nvPr/>
          </p:nvSpPr>
          <p:spPr>
            <a:xfrm>
              <a:off x="2086674"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8"/>
            <p:cNvSpPr/>
            <p:nvPr/>
          </p:nvSpPr>
          <p:spPr>
            <a:xfrm>
              <a:off x="1957242" y="1460633"/>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8"/>
            <p:cNvSpPr/>
            <p:nvPr/>
          </p:nvSpPr>
          <p:spPr>
            <a:xfrm>
              <a:off x="1790857" y="1460633"/>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8"/>
            <p:cNvSpPr/>
            <p:nvPr/>
          </p:nvSpPr>
          <p:spPr>
            <a:xfrm>
              <a:off x="1642910"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8"/>
            <p:cNvSpPr/>
            <p:nvPr/>
          </p:nvSpPr>
          <p:spPr>
            <a:xfrm>
              <a:off x="1513494" y="1460633"/>
              <a:ext cx="129432" cy="166400"/>
            </a:xfrm>
            <a:custGeom>
              <a:avLst/>
              <a:gdLst/>
              <a:ahLst/>
              <a:cxnLst/>
              <a:rect l="l" t="t" r="r" b="b"/>
              <a:pathLst>
                <a:path w="8333"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8"/>
            <p:cNvSpPr/>
            <p:nvPr/>
          </p:nvSpPr>
          <p:spPr>
            <a:xfrm>
              <a:off x="1347094"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8"/>
            <p:cNvSpPr/>
            <p:nvPr/>
          </p:nvSpPr>
          <p:spPr>
            <a:xfrm>
              <a:off x="1199178"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8"/>
            <p:cNvSpPr/>
            <p:nvPr/>
          </p:nvSpPr>
          <p:spPr>
            <a:xfrm>
              <a:off x="1069761" y="1460633"/>
              <a:ext cx="129432" cy="166400"/>
            </a:xfrm>
            <a:custGeom>
              <a:avLst/>
              <a:gdLst/>
              <a:ahLst/>
              <a:cxnLst/>
              <a:rect l="l" t="t" r="r" b="b"/>
              <a:pathLst>
                <a:path w="8333"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8"/>
            <p:cNvSpPr/>
            <p:nvPr/>
          </p:nvSpPr>
          <p:spPr>
            <a:xfrm>
              <a:off x="903361" y="1460633"/>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8"/>
            <p:cNvSpPr/>
            <p:nvPr/>
          </p:nvSpPr>
          <p:spPr>
            <a:xfrm>
              <a:off x="755430"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8"/>
            <p:cNvSpPr/>
            <p:nvPr/>
          </p:nvSpPr>
          <p:spPr>
            <a:xfrm>
              <a:off x="625998" y="1460633"/>
              <a:ext cx="129448" cy="166400"/>
            </a:xfrm>
            <a:custGeom>
              <a:avLst/>
              <a:gdLst/>
              <a:ahLst/>
              <a:cxnLst/>
              <a:rect l="l" t="t" r="r" b="b"/>
              <a:pathLst>
                <a:path w="8334"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8"/>
            <p:cNvSpPr/>
            <p:nvPr/>
          </p:nvSpPr>
          <p:spPr>
            <a:xfrm>
              <a:off x="459598" y="1460633"/>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8"/>
            <p:cNvSpPr/>
            <p:nvPr/>
          </p:nvSpPr>
          <p:spPr>
            <a:xfrm>
              <a:off x="311697"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8"/>
            <p:cNvSpPr/>
            <p:nvPr/>
          </p:nvSpPr>
          <p:spPr>
            <a:xfrm>
              <a:off x="2400974" y="1331201"/>
              <a:ext cx="129448" cy="129448"/>
            </a:xfrm>
            <a:custGeom>
              <a:avLst/>
              <a:gdLst/>
              <a:ahLst/>
              <a:cxnLst/>
              <a:rect l="l" t="t" r="r" b="b"/>
              <a:pathLst>
                <a:path w="8334" h="8334" extrusionOk="0">
                  <a:moveTo>
                    <a:pt x="1" y="0"/>
                  </a:moveTo>
                  <a:lnTo>
                    <a:pt x="1" y="8333"/>
                  </a:lnTo>
                  <a:lnTo>
                    <a:pt x="8334" y="833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8"/>
            <p:cNvSpPr/>
            <p:nvPr/>
          </p:nvSpPr>
          <p:spPr>
            <a:xfrm>
              <a:off x="2253074"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8"/>
            <p:cNvSpPr/>
            <p:nvPr/>
          </p:nvSpPr>
          <p:spPr>
            <a:xfrm>
              <a:off x="2086674"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8"/>
            <p:cNvSpPr/>
            <p:nvPr/>
          </p:nvSpPr>
          <p:spPr>
            <a:xfrm>
              <a:off x="1957242" y="1331201"/>
              <a:ext cx="129448" cy="129448"/>
            </a:xfrm>
            <a:custGeom>
              <a:avLst/>
              <a:gdLst/>
              <a:ahLst/>
              <a:cxnLst/>
              <a:rect l="l" t="t" r="r" b="b"/>
              <a:pathLst>
                <a:path w="8334" h="8334" extrusionOk="0">
                  <a:moveTo>
                    <a:pt x="1" y="0"/>
                  </a:moveTo>
                  <a:lnTo>
                    <a:pt x="1" y="8333"/>
                  </a:lnTo>
                  <a:lnTo>
                    <a:pt x="8334" y="833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8"/>
            <p:cNvSpPr/>
            <p:nvPr/>
          </p:nvSpPr>
          <p:spPr>
            <a:xfrm>
              <a:off x="1790857" y="1331201"/>
              <a:ext cx="166400" cy="129448"/>
            </a:xfrm>
            <a:custGeom>
              <a:avLst/>
              <a:gdLst/>
              <a:ahLst/>
              <a:cxnLst/>
              <a:rect l="l" t="t" r="r" b="b"/>
              <a:pathLst>
                <a:path w="10713" h="8334" extrusionOk="0">
                  <a:moveTo>
                    <a:pt x="0" y="0"/>
                  </a:moveTo>
                  <a:lnTo>
                    <a:pt x="0"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8"/>
            <p:cNvSpPr/>
            <p:nvPr/>
          </p:nvSpPr>
          <p:spPr>
            <a:xfrm>
              <a:off x="1642910"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8"/>
            <p:cNvSpPr/>
            <p:nvPr/>
          </p:nvSpPr>
          <p:spPr>
            <a:xfrm>
              <a:off x="1513494" y="1331201"/>
              <a:ext cx="129432" cy="129448"/>
            </a:xfrm>
            <a:custGeom>
              <a:avLst/>
              <a:gdLst/>
              <a:ahLst/>
              <a:cxnLst/>
              <a:rect l="l" t="t" r="r" b="b"/>
              <a:pathLst>
                <a:path w="8333"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8"/>
            <p:cNvSpPr/>
            <p:nvPr/>
          </p:nvSpPr>
          <p:spPr>
            <a:xfrm>
              <a:off x="1347094"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8"/>
            <p:cNvSpPr/>
            <p:nvPr/>
          </p:nvSpPr>
          <p:spPr>
            <a:xfrm>
              <a:off x="1199178"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8"/>
            <p:cNvSpPr/>
            <p:nvPr/>
          </p:nvSpPr>
          <p:spPr>
            <a:xfrm>
              <a:off x="1069761" y="1331201"/>
              <a:ext cx="129432" cy="129448"/>
            </a:xfrm>
            <a:custGeom>
              <a:avLst/>
              <a:gdLst/>
              <a:ahLst/>
              <a:cxnLst/>
              <a:rect l="l" t="t" r="r" b="b"/>
              <a:pathLst>
                <a:path w="8333"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8"/>
            <p:cNvSpPr/>
            <p:nvPr/>
          </p:nvSpPr>
          <p:spPr>
            <a:xfrm>
              <a:off x="903361" y="1331201"/>
              <a:ext cx="166415" cy="129448"/>
            </a:xfrm>
            <a:custGeom>
              <a:avLst/>
              <a:gdLst/>
              <a:ahLst/>
              <a:cxnLst/>
              <a:rect l="l" t="t" r="r" b="b"/>
              <a:pathLst>
                <a:path w="10714" h="8334" extrusionOk="0">
                  <a:moveTo>
                    <a:pt x="0" y="0"/>
                  </a:moveTo>
                  <a:lnTo>
                    <a:pt x="0"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8"/>
            <p:cNvSpPr/>
            <p:nvPr/>
          </p:nvSpPr>
          <p:spPr>
            <a:xfrm>
              <a:off x="755430"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8"/>
            <p:cNvSpPr/>
            <p:nvPr/>
          </p:nvSpPr>
          <p:spPr>
            <a:xfrm>
              <a:off x="625998" y="1331201"/>
              <a:ext cx="129448" cy="129448"/>
            </a:xfrm>
            <a:custGeom>
              <a:avLst/>
              <a:gdLst/>
              <a:ahLst/>
              <a:cxnLst/>
              <a:rect l="l" t="t" r="r" b="b"/>
              <a:pathLst>
                <a:path w="8334"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8"/>
            <p:cNvSpPr/>
            <p:nvPr/>
          </p:nvSpPr>
          <p:spPr>
            <a:xfrm>
              <a:off x="459598" y="1331201"/>
              <a:ext cx="166415" cy="129448"/>
            </a:xfrm>
            <a:custGeom>
              <a:avLst/>
              <a:gdLst/>
              <a:ahLst/>
              <a:cxnLst/>
              <a:rect l="l" t="t" r="r" b="b"/>
              <a:pathLst>
                <a:path w="10714" h="8334"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8"/>
            <p:cNvSpPr/>
            <p:nvPr/>
          </p:nvSpPr>
          <p:spPr>
            <a:xfrm>
              <a:off x="2400974" y="1183285"/>
              <a:ext cx="129448" cy="147932"/>
            </a:xfrm>
            <a:custGeom>
              <a:avLst/>
              <a:gdLst/>
              <a:ahLst/>
              <a:cxnLst/>
              <a:rect l="l" t="t" r="r" b="b"/>
              <a:pathLst>
                <a:path w="8334" h="9524" extrusionOk="0">
                  <a:moveTo>
                    <a:pt x="1" y="1"/>
                  </a:moveTo>
                  <a:lnTo>
                    <a:pt x="1" y="9523"/>
                  </a:lnTo>
                  <a:lnTo>
                    <a:pt x="8334" y="952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8"/>
            <p:cNvSpPr/>
            <p:nvPr/>
          </p:nvSpPr>
          <p:spPr>
            <a:xfrm>
              <a:off x="2253074"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8"/>
            <p:cNvSpPr/>
            <p:nvPr/>
          </p:nvSpPr>
          <p:spPr>
            <a:xfrm>
              <a:off x="2086674" y="118328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8"/>
            <p:cNvSpPr/>
            <p:nvPr/>
          </p:nvSpPr>
          <p:spPr>
            <a:xfrm>
              <a:off x="1957242" y="1183285"/>
              <a:ext cx="129448" cy="147932"/>
            </a:xfrm>
            <a:custGeom>
              <a:avLst/>
              <a:gdLst/>
              <a:ahLst/>
              <a:cxnLst/>
              <a:rect l="l" t="t" r="r" b="b"/>
              <a:pathLst>
                <a:path w="8334" h="9524" extrusionOk="0">
                  <a:moveTo>
                    <a:pt x="1" y="1"/>
                  </a:moveTo>
                  <a:lnTo>
                    <a:pt x="1" y="9523"/>
                  </a:lnTo>
                  <a:lnTo>
                    <a:pt x="8334" y="952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8"/>
            <p:cNvSpPr/>
            <p:nvPr/>
          </p:nvSpPr>
          <p:spPr>
            <a:xfrm>
              <a:off x="1790857" y="1183285"/>
              <a:ext cx="166400" cy="147932"/>
            </a:xfrm>
            <a:custGeom>
              <a:avLst/>
              <a:gdLst/>
              <a:ahLst/>
              <a:cxnLst/>
              <a:rect l="l" t="t" r="r" b="b"/>
              <a:pathLst>
                <a:path w="10713" h="9524" extrusionOk="0">
                  <a:moveTo>
                    <a:pt x="0" y="1"/>
                  </a:moveTo>
                  <a:lnTo>
                    <a:pt x="0"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8"/>
            <p:cNvSpPr/>
            <p:nvPr/>
          </p:nvSpPr>
          <p:spPr>
            <a:xfrm>
              <a:off x="1642910"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8"/>
            <p:cNvSpPr/>
            <p:nvPr/>
          </p:nvSpPr>
          <p:spPr>
            <a:xfrm>
              <a:off x="1513494" y="1183285"/>
              <a:ext cx="129432" cy="147932"/>
            </a:xfrm>
            <a:custGeom>
              <a:avLst/>
              <a:gdLst/>
              <a:ahLst/>
              <a:cxnLst/>
              <a:rect l="l" t="t" r="r" b="b"/>
              <a:pathLst>
                <a:path w="8333"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8"/>
            <p:cNvSpPr/>
            <p:nvPr/>
          </p:nvSpPr>
          <p:spPr>
            <a:xfrm>
              <a:off x="1347094" y="1183285"/>
              <a:ext cx="166415" cy="147932"/>
            </a:xfrm>
            <a:custGeom>
              <a:avLst/>
              <a:gdLst/>
              <a:ahLst/>
              <a:cxnLst/>
              <a:rect l="l" t="t" r="r" b="b"/>
              <a:pathLst>
                <a:path w="10714" h="9524" extrusionOk="0">
                  <a:moveTo>
                    <a:pt x="1" y="1"/>
                  </a:moveTo>
                  <a:lnTo>
                    <a:pt x="1"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8"/>
            <p:cNvSpPr/>
            <p:nvPr/>
          </p:nvSpPr>
          <p:spPr>
            <a:xfrm>
              <a:off x="1199178"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8"/>
            <p:cNvSpPr/>
            <p:nvPr/>
          </p:nvSpPr>
          <p:spPr>
            <a:xfrm>
              <a:off x="1069761" y="1183285"/>
              <a:ext cx="129432" cy="147932"/>
            </a:xfrm>
            <a:custGeom>
              <a:avLst/>
              <a:gdLst/>
              <a:ahLst/>
              <a:cxnLst/>
              <a:rect l="l" t="t" r="r" b="b"/>
              <a:pathLst>
                <a:path w="8333"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8"/>
            <p:cNvSpPr/>
            <p:nvPr/>
          </p:nvSpPr>
          <p:spPr>
            <a:xfrm>
              <a:off x="903361" y="1183285"/>
              <a:ext cx="166415" cy="147932"/>
            </a:xfrm>
            <a:custGeom>
              <a:avLst/>
              <a:gdLst/>
              <a:ahLst/>
              <a:cxnLst/>
              <a:rect l="l" t="t" r="r" b="b"/>
              <a:pathLst>
                <a:path w="10714" h="9524" extrusionOk="0">
                  <a:moveTo>
                    <a:pt x="0" y="1"/>
                  </a:moveTo>
                  <a:lnTo>
                    <a:pt x="0"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8"/>
            <p:cNvSpPr/>
            <p:nvPr/>
          </p:nvSpPr>
          <p:spPr>
            <a:xfrm>
              <a:off x="755430"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8"/>
            <p:cNvSpPr/>
            <p:nvPr/>
          </p:nvSpPr>
          <p:spPr>
            <a:xfrm>
              <a:off x="626013" y="1183285"/>
              <a:ext cx="129432" cy="147932"/>
            </a:xfrm>
            <a:custGeom>
              <a:avLst/>
              <a:gdLst/>
              <a:ahLst/>
              <a:cxnLst/>
              <a:rect l="l" t="t" r="r" b="b"/>
              <a:pathLst>
                <a:path w="8333" h="9524" extrusionOk="0">
                  <a:moveTo>
                    <a:pt x="1" y="1"/>
                  </a:moveTo>
                  <a:lnTo>
                    <a:pt x="1" y="9523"/>
                  </a:lnTo>
                  <a:lnTo>
                    <a:pt x="8332" y="9523"/>
                  </a:lnTo>
                  <a:lnTo>
                    <a:pt x="8332"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8"/>
            <p:cNvSpPr/>
            <p:nvPr/>
          </p:nvSpPr>
          <p:spPr>
            <a:xfrm>
              <a:off x="2400974" y="101690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8"/>
            <p:cNvSpPr/>
            <p:nvPr/>
          </p:nvSpPr>
          <p:spPr>
            <a:xfrm>
              <a:off x="2253074"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8"/>
            <p:cNvSpPr/>
            <p:nvPr/>
          </p:nvSpPr>
          <p:spPr>
            <a:xfrm>
              <a:off x="2086674" y="101690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8"/>
            <p:cNvSpPr/>
            <p:nvPr/>
          </p:nvSpPr>
          <p:spPr>
            <a:xfrm>
              <a:off x="1957242" y="101690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8"/>
            <p:cNvSpPr/>
            <p:nvPr/>
          </p:nvSpPr>
          <p:spPr>
            <a:xfrm>
              <a:off x="1790857" y="101690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8"/>
            <p:cNvSpPr/>
            <p:nvPr/>
          </p:nvSpPr>
          <p:spPr>
            <a:xfrm>
              <a:off x="1642910"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8"/>
            <p:cNvSpPr/>
            <p:nvPr/>
          </p:nvSpPr>
          <p:spPr>
            <a:xfrm>
              <a:off x="1513494" y="101690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8"/>
            <p:cNvSpPr/>
            <p:nvPr/>
          </p:nvSpPr>
          <p:spPr>
            <a:xfrm>
              <a:off x="1347094" y="101690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8"/>
            <p:cNvSpPr/>
            <p:nvPr/>
          </p:nvSpPr>
          <p:spPr>
            <a:xfrm>
              <a:off x="1199178"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8"/>
            <p:cNvSpPr/>
            <p:nvPr/>
          </p:nvSpPr>
          <p:spPr>
            <a:xfrm>
              <a:off x="1069761" y="1016900"/>
              <a:ext cx="129432" cy="166400"/>
            </a:xfrm>
            <a:custGeom>
              <a:avLst/>
              <a:gdLst/>
              <a:ahLst/>
              <a:cxnLst/>
              <a:rect l="l" t="t" r="r" b="b"/>
              <a:pathLst>
                <a:path w="8333"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8"/>
            <p:cNvSpPr/>
            <p:nvPr/>
          </p:nvSpPr>
          <p:spPr>
            <a:xfrm>
              <a:off x="903361" y="1016900"/>
              <a:ext cx="166415" cy="166400"/>
            </a:xfrm>
            <a:custGeom>
              <a:avLst/>
              <a:gdLst/>
              <a:ahLst/>
              <a:cxnLst/>
              <a:rect l="l" t="t" r="r" b="b"/>
              <a:pathLst>
                <a:path w="10714"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8"/>
            <p:cNvSpPr/>
            <p:nvPr/>
          </p:nvSpPr>
          <p:spPr>
            <a:xfrm>
              <a:off x="755430"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8"/>
            <p:cNvSpPr/>
            <p:nvPr/>
          </p:nvSpPr>
          <p:spPr>
            <a:xfrm>
              <a:off x="2400974" y="887468"/>
              <a:ext cx="129448" cy="129448"/>
            </a:xfrm>
            <a:custGeom>
              <a:avLst/>
              <a:gdLst/>
              <a:ahLst/>
              <a:cxnLst/>
              <a:rect l="l" t="t" r="r" b="b"/>
              <a:pathLst>
                <a:path w="8334" h="8334" extrusionOk="0">
                  <a:moveTo>
                    <a:pt x="1" y="1"/>
                  </a:moveTo>
                  <a:lnTo>
                    <a:pt x="1" y="8333"/>
                  </a:lnTo>
                  <a:lnTo>
                    <a:pt x="8334" y="833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8"/>
            <p:cNvSpPr/>
            <p:nvPr/>
          </p:nvSpPr>
          <p:spPr>
            <a:xfrm>
              <a:off x="2253074"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8"/>
            <p:cNvSpPr/>
            <p:nvPr/>
          </p:nvSpPr>
          <p:spPr>
            <a:xfrm>
              <a:off x="2086674" y="887468"/>
              <a:ext cx="166415" cy="129448"/>
            </a:xfrm>
            <a:custGeom>
              <a:avLst/>
              <a:gdLst/>
              <a:ahLst/>
              <a:cxnLst/>
              <a:rect l="l" t="t" r="r" b="b"/>
              <a:pathLst>
                <a:path w="10714" h="8334" extrusionOk="0">
                  <a:moveTo>
                    <a:pt x="1" y="1"/>
                  </a:moveTo>
                  <a:lnTo>
                    <a:pt x="1" y="8333"/>
                  </a:lnTo>
                  <a:lnTo>
                    <a:pt x="10713" y="833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8"/>
            <p:cNvSpPr/>
            <p:nvPr/>
          </p:nvSpPr>
          <p:spPr>
            <a:xfrm>
              <a:off x="1957242" y="887468"/>
              <a:ext cx="129448" cy="129448"/>
            </a:xfrm>
            <a:custGeom>
              <a:avLst/>
              <a:gdLst/>
              <a:ahLst/>
              <a:cxnLst/>
              <a:rect l="l" t="t" r="r" b="b"/>
              <a:pathLst>
                <a:path w="8334" h="8334" extrusionOk="0">
                  <a:moveTo>
                    <a:pt x="1" y="1"/>
                  </a:moveTo>
                  <a:lnTo>
                    <a:pt x="1" y="8333"/>
                  </a:lnTo>
                  <a:lnTo>
                    <a:pt x="8334" y="833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8"/>
            <p:cNvSpPr/>
            <p:nvPr/>
          </p:nvSpPr>
          <p:spPr>
            <a:xfrm>
              <a:off x="1790857" y="887468"/>
              <a:ext cx="166400" cy="129448"/>
            </a:xfrm>
            <a:custGeom>
              <a:avLst/>
              <a:gdLst/>
              <a:ahLst/>
              <a:cxnLst/>
              <a:rect l="l" t="t" r="r" b="b"/>
              <a:pathLst>
                <a:path w="10713" h="8334" extrusionOk="0">
                  <a:moveTo>
                    <a:pt x="0" y="1"/>
                  </a:moveTo>
                  <a:lnTo>
                    <a:pt x="0" y="8333"/>
                  </a:lnTo>
                  <a:lnTo>
                    <a:pt x="10713" y="833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8"/>
            <p:cNvSpPr/>
            <p:nvPr/>
          </p:nvSpPr>
          <p:spPr>
            <a:xfrm>
              <a:off x="1642910"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8"/>
            <p:cNvSpPr/>
            <p:nvPr/>
          </p:nvSpPr>
          <p:spPr>
            <a:xfrm>
              <a:off x="1513494" y="887468"/>
              <a:ext cx="129432" cy="129448"/>
            </a:xfrm>
            <a:custGeom>
              <a:avLst/>
              <a:gdLst/>
              <a:ahLst/>
              <a:cxnLst/>
              <a:rect l="l" t="t" r="r" b="b"/>
              <a:pathLst>
                <a:path w="8333" h="8334" extrusionOk="0">
                  <a:moveTo>
                    <a:pt x="0" y="1"/>
                  </a:moveTo>
                  <a:lnTo>
                    <a:pt x="0" y="8333"/>
                  </a:lnTo>
                  <a:lnTo>
                    <a:pt x="8333" y="833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8"/>
            <p:cNvSpPr/>
            <p:nvPr/>
          </p:nvSpPr>
          <p:spPr>
            <a:xfrm>
              <a:off x="1347094" y="887468"/>
              <a:ext cx="166415" cy="129448"/>
            </a:xfrm>
            <a:custGeom>
              <a:avLst/>
              <a:gdLst/>
              <a:ahLst/>
              <a:cxnLst/>
              <a:rect l="l" t="t" r="r" b="b"/>
              <a:pathLst>
                <a:path w="10714" h="8334" extrusionOk="0">
                  <a:moveTo>
                    <a:pt x="1" y="1"/>
                  </a:moveTo>
                  <a:lnTo>
                    <a:pt x="1" y="8333"/>
                  </a:lnTo>
                  <a:lnTo>
                    <a:pt x="10713" y="833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8"/>
            <p:cNvSpPr/>
            <p:nvPr/>
          </p:nvSpPr>
          <p:spPr>
            <a:xfrm>
              <a:off x="1199178"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8"/>
            <p:cNvSpPr/>
            <p:nvPr/>
          </p:nvSpPr>
          <p:spPr>
            <a:xfrm>
              <a:off x="1069761" y="887468"/>
              <a:ext cx="129432" cy="129448"/>
            </a:xfrm>
            <a:custGeom>
              <a:avLst/>
              <a:gdLst/>
              <a:ahLst/>
              <a:cxnLst/>
              <a:rect l="l" t="t" r="r" b="b"/>
              <a:pathLst>
                <a:path w="8333" h="8334" extrusionOk="0">
                  <a:moveTo>
                    <a:pt x="0" y="1"/>
                  </a:moveTo>
                  <a:lnTo>
                    <a:pt x="0" y="8333"/>
                  </a:lnTo>
                  <a:lnTo>
                    <a:pt x="8333" y="833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8"/>
            <p:cNvSpPr/>
            <p:nvPr/>
          </p:nvSpPr>
          <p:spPr>
            <a:xfrm>
              <a:off x="903361" y="887468"/>
              <a:ext cx="166415" cy="129448"/>
            </a:xfrm>
            <a:custGeom>
              <a:avLst/>
              <a:gdLst/>
              <a:ahLst/>
              <a:cxnLst/>
              <a:rect l="l" t="t" r="r" b="b"/>
              <a:pathLst>
                <a:path w="10714" h="8334" extrusionOk="0">
                  <a:moveTo>
                    <a:pt x="0" y="1"/>
                  </a:moveTo>
                  <a:lnTo>
                    <a:pt x="0" y="8333"/>
                  </a:lnTo>
                  <a:lnTo>
                    <a:pt x="10713" y="833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8"/>
            <p:cNvSpPr/>
            <p:nvPr/>
          </p:nvSpPr>
          <p:spPr>
            <a:xfrm>
              <a:off x="755430"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8"/>
            <p:cNvSpPr/>
            <p:nvPr/>
          </p:nvSpPr>
          <p:spPr>
            <a:xfrm>
              <a:off x="2400974" y="739552"/>
              <a:ext cx="129448" cy="147932"/>
            </a:xfrm>
            <a:custGeom>
              <a:avLst/>
              <a:gdLst/>
              <a:ahLst/>
              <a:cxnLst/>
              <a:rect l="l" t="t" r="r" b="b"/>
              <a:pathLst>
                <a:path w="8334" h="9524" extrusionOk="0">
                  <a:moveTo>
                    <a:pt x="1" y="1"/>
                  </a:moveTo>
                  <a:lnTo>
                    <a:pt x="1" y="9524"/>
                  </a:lnTo>
                  <a:lnTo>
                    <a:pt x="8334" y="9524"/>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8"/>
            <p:cNvSpPr/>
            <p:nvPr/>
          </p:nvSpPr>
          <p:spPr>
            <a:xfrm>
              <a:off x="2253074"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8"/>
            <p:cNvSpPr/>
            <p:nvPr/>
          </p:nvSpPr>
          <p:spPr>
            <a:xfrm>
              <a:off x="2086674" y="739552"/>
              <a:ext cx="166415" cy="147932"/>
            </a:xfrm>
            <a:custGeom>
              <a:avLst/>
              <a:gdLst/>
              <a:ahLst/>
              <a:cxnLst/>
              <a:rect l="l" t="t" r="r" b="b"/>
              <a:pathLst>
                <a:path w="10714" h="9524" extrusionOk="0">
                  <a:moveTo>
                    <a:pt x="1" y="1"/>
                  </a:moveTo>
                  <a:lnTo>
                    <a:pt x="1" y="9524"/>
                  </a:lnTo>
                  <a:lnTo>
                    <a:pt x="10713" y="9524"/>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8"/>
            <p:cNvSpPr/>
            <p:nvPr/>
          </p:nvSpPr>
          <p:spPr>
            <a:xfrm>
              <a:off x="1957242" y="739552"/>
              <a:ext cx="129448" cy="147932"/>
            </a:xfrm>
            <a:custGeom>
              <a:avLst/>
              <a:gdLst/>
              <a:ahLst/>
              <a:cxnLst/>
              <a:rect l="l" t="t" r="r" b="b"/>
              <a:pathLst>
                <a:path w="8334" h="9524" extrusionOk="0">
                  <a:moveTo>
                    <a:pt x="1" y="1"/>
                  </a:moveTo>
                  <a:lnTo>
                    <a:pt x="1" y="9524"/>
                  </a:lnTo>
                  <a:lnTo>
                    <a:pt x="8334" y="9524"/>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8"/>
            <p:cNvSpPr/>
            <p:nvPr/>
          </p:nvSpPr>
          <p:spPr>
            <a:xfrm>
              <a:off x="1790857" y="739552"/>
              <a:ext cx="166400" cy="147932"/>
            </a:xfrm>
            <a:custGeom>
              <a:avLst/>
              <a:gdLst/>
              <a:ahLst/>
              <a:cxnLst/>
              <a:rect l="l" t="t" r="r" b="b"/>
              <a:pathLst>
                <a:path w="10713" h="9524" extrusionOk="0">
                  <a:moveTo>
                    <a:pt x="0" y="1"/>
                  </a:moveTo>
                  <a:lnTo>
                    <a:pt x="0" y="9524"/>
                  </a:lnTo>
                  <a:lnTo>
                    <a:pt x="10713" y="9524"/>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8"/>
            <p:cNvSpPr/>
            <p:nvPr/>
          </p:nvSpPr>
          <p:spPr>
            <a:xfrm>
              <a:off x="1642910"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8"/>
            <p:cNvSpPr/>
            <p:nvPr/>
          </p:nvSpPr>
          <p:spPr>
            <a:xfrm>
              <a:off x="1513494" y="739552"/>
              <a:ext cx="129432" cy="147932"/>
            </a:xfrm>
            <a:custGeom>
              <a:avLst/>
              <a:gdLst/>
              <a:ahLst/>
              <a:cxnLst/>
              <a:rect l="l" t="t" r="r" b="b"/>
              <a:pathLst>
                <a:path w="8333" h="9524" extrusionOk="0">
                  <a:moveTo>
                    <a:pt x="0" y="1"/>
                  </a:moveTo>
                  <a:lnTo>
                    <a:pt x="0" y="9524"/>
                  </a:lnTo>
                  <a:lnTo>
                    <a:pt x="8333" y="9524"/>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8"/>
            <p:cNvSpPr/>
            <p:nvPr/>
          </p:nvSpPr>
          <p:spPr>
            <a:xfrm>
              <a:off x="1347094" y="739552"/>
              <a:ext cx="166415" cy="147932"/>
            </a:xfrm>
            <a:custGeom>
              <a:avLst/>
              <a:gdLst/>
              <a:ahLst/>
              <a:cxnLst/>
              <a:rect l="l" t="t" r="r" b="b"/>
              <a:pathLst>
                <a:path w="10714" h="9524" extrusionOk="0">
                  <a:moveTo>
                    <a:pt x="1" y="1"/>
                  </a:moveTo>
                  <a:lnTo>
                    <a:pt x="1" y="9524"/>
                  </a:lnTo>
                  <a:lnTo>
                    <a:pt x="10713" y="9524"/>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8"/>
            <p:cNvSpPr/>
            <p:nvPr/>
          </p:nvSpPr>
          <p:spPr>
            <a:xfrm>
              <a:off x="1199178"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8"/>
            <p:cNvSpPr/>
            <p:nvPr/>
          </p:nvSpPr>
          <p:spPr>
            <a:xfrm>
              <a:off x="1069761" y="739552"/>
              <a:ext cx="129432" cy="147932"/>
            </a:xfrm>
            <a:custGeom>
              <a:avLst/>
              <a:gdLst/>
              <a:ahLst/>
              <a:cxnLst/>
              <a:rect l="l" t="t" r="r" b="b"/>
              <a:pathLst>
                <a:path w="8333" h="9524" extrusionOk="0">
                  <a:moveTo>
                    <a:pt x="0" y="1"/>
                  </a:moveTo>
                  <a:lnTo>
                    <a:pt x="0" y="9524"/>
                  </a:lnTo>
                  <a:lnTo>
                    <a:pt x="8333" y="9524"/>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8"/>
            <p:cNvSpPr/>
            <p:nvPr/>
          </p:nvSpPr>
          <p:spPr>
            <a:xfrm>
              <a:off x="903361" y="739552"/>
              <a:ext cx="166415" cy="147932"/>
            </a:xfrm>
            <a:custGeom>
              <a:avLst/>
              <a:gdLst/>
              <a:ahLst/>
              <a:cxnLst/>
              <a:rect l="l" t="t" r="r" b="b"/>
              <a:pathLst>
                <a:path w="10714" h="9524" extrusionOk="0">
                  <a:moveTo>
                    <a:pt x="0" y="1"/>
                  </a:moveTo>
                  <a:lnTo>
                    <a:pt x="0" y="9524"/>
                  </a:lnTo>
                  <a:lnTo>
                    <a:pt x="10713" y="9524"/>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8"/>
            <p:cNvSpPr/>
            <p:nvPr/>
          </p:nvSpPr>
          <p:spPr>
            <a:xfrm>
              <a:off x="2400974" y="573137"/>
              <a:ext cx="129448" cy="166431"/>
            </a:xfrm>
            <a:custGeom>
              <a:avLst/>
              <a:gdLst/>
              <a:ahLst/>
              <a:cxnLst/>
              <a:rect l="l" t="t" r="r" b="b"/>
              <a:pathLst>
                <a:path w="8334" h="10715" extrusionOk="0">
                  <a:moveTo>
                    <a:pt x="1" y="1"/>
                  </a:moveTo>
                  <a:lnTo>
                    <a:pt x="1" y="10715"/>
                  </a:lnTo>
                  <a:lnTo>
                    <a:pt x="8334" y="10715"/>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8"/>
            <p:cNvSpPr/>
            <p:nvPr/>
          </p:nvSpPr>
          <p:spPr>
            <a:xfrm>
              <a:off x="2253074" y="573137"/>
              <a:ext cx="147916" cy="166431"/>
            </a:xfrm>
            <a:custGeom>
              <a:avLst/>
              <a:gdLst/>
              <a:ahLst/>
              <a:cxnLst/>
              <a:rect l="l" t="t" r="r" b="b"/>
              <a:pathLst>
                <a:path w="9523" h="10715" extrusionOk="0">
                  <a:moveTo>
                    <a:pt x="0" y="1"/>
                  </a:moveTo>
                  <a:lnTo>
                    <a:pt x="0" y="10715"/>
                  </a:lnTo>
                  <a:lnTo>
                    <a:pt x="9523" y="10715"/>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8"/>
            <p:cNvSpPr/>
            <p:nvPr/>
          </p:nvSpPr>
          <p:spPr>
            <a:xfrm>
              <a:off x="2086674" y="573137"/>
              <a:ext cx="166415" cy="166431"/>
            </a:xfrm>
            <a:custGeom>
              <a:avLst/>
              <a:gdLst/>
              <a:ahLst/>
              <a:cxnLst/>
              <a:rect l="l" t="t" r="r" b="b"/>
              <a:pathLst>
                <a:path w="10714" h="10715" extrusionOk="0">
                  <a:moveTo>
                    <a:pt x="1" y="1"/>
                  </a:moveTo>
                  <a:lnTo>
                    <a:pt x="1" y="10715"/>
                  </a:lnTo>
                  <a:lnTo>
                    <a:pt x="10713" y="10715"/>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8"/>
            <p:cNvSpPr/>
            <p:nvPr/>
          </p:nvSpPr>
          <p:spPr>
            <a:xfrm>
              <a:off x="1957242" y="573137"/>
              <a:ext cx="129448" cy="166431"/>
            </a:xfrm>
            <a:custGeom>
              <a:avLst/>
              <a:gdLst/>
              <a:ahLst/>
              <a:cxnLst/>
              <a:rect l="l" t="t" r="r" b="b"/>
              <a:pathLst>
                <a:path w="8334" h="10715" extrusionOk="0">
                  <a:moveTo>
                    <a:pt x="1" y="1"/>
                  </a:moveTo>
                  <a:lnTo>
                    <a:pt x="1" y="10715"/>
                  </a:lnTo>
                  <a:lnTo>
                    <a:pt x="8334" y="10715"/>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8"/>
            <p:cNvSpPr/>
            <p:nvPr/>
          </p:nvSpPr>
          <p:spPr>
            <a:xfrm>
              <a:off x="1790857" y="573137"/>
              <a:ext cx="166400" cy="166431"/>
            </a:xfrm>
            <a:custGeom>
              <a:avLst/>
              <a:gdLst/>
              <a:ahLst/>
              <a:cxnLst/>
              <a:rect l="l" t="t" r="r" b="b"/>
              <a:pathLst>
                <a:path w="10713" h="10715" extrusionOk="0">
                  <a:moveTo>
                    <a:pt x="0" y="1"/>
                  </a:moveTo>
                  <a:lnTo>
                    <a:pt x="0" y="10715"/>
                  </a:lnTo>
                  <a:lnTo>
                    <a:pt x="10713" y="10715"/>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8"/>
            <p:cNvSpPr/>
            <p:nvPr/>
          </p:nvSpPr>
          <p:spPr>
            <a:xfrm>
              <a:off x="1642910" y="573137"/>
              <a:ext cx="147932" cy="166431"/>
            </a:xfrm>
            <a:custGeom>
              <a:avLst/>
              <a:gdLst/>
              <a:ahLst/>
              <a:cxnLst/>
              <a:rect l="l" t="t" r="r" b="b"/>
              <a:pathLst>
                <a:path w="9524" h="10715" extrusionOk="0">
                  <a:moveTo>
                    <a:pt x="1" y="1"/>
                  </a:moveTo>
                  <a:lnTo>
                    <a:pt x="1" y="10715"/>
                  </a:lnTo>
                  <a:lnTo>
                    <a:pt x="9524" y="10715"/>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8"/>
            <p:cNvSpPr/>
            <p:nvPr/>
          </p:nvSpPr>
          <p:spPr>
            <a:xfrm>
              <a:off x="1513494" y="573137"/>
              <a:ext cx="129432" cy="166431"/>
            </a:xfrm>
            <a:custGeom>
              <a:avLst/>
              <a:gdLst/>
              <a:ahLst/>
              <a:cxnLst/>
              <a:rect l="l" t="t" r="r" b="b"/>
              <a:pathLst>
                <a:path w="8333" h="10715" extrusionOk="0">
                  <a:moveTo>
                    <a:pt x="0" y="1"/>
                  </a:moveTo>
                  <a:lnTo>
                    <a:pt x="0" y="10715"/>
                  </a:lnTo>
                  <a:lnTo>
                    <a:pt x="8333" y="10715"/>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8"/>
            <p:cNvSpPr/>
            <p:nvPr/>
          </p:nvSpPr>
          <p:spPr>
            <a:xfrm>
              <a:off x="2400974" y="443705"/>
              <a:ext cx="129448" cy="129448"/>
            </a:xfrm>
            <a:custGeom>
              <a:avLst/>
              <a:gdLst/>
              <a:ahLst/>
              <a:cxnLst/>
              <a:rect l="l" t="t" r="r" b="b"/>
              <a:pathLst>
                <a:path w="8334" h="8334" extrusionOk="0">
                  <a:moveTo>
                    <a:pt x="1" y="1"/>
                  </a:moveTo>
                  <a:lnTo>
                    <a:pt x="1" y="8334"/>
                  </a:lnTo>
                  <a:lnTo>
                    <a:pt x="8334" y="8334"/>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8"/>
            <p:cNvSpPr/>
            <p:nvPr/>
          </p:nvSpPr>
          <p:spPr>
            <a:xfrm>
              <a:off x="2253074" y="443705"/>
              <a:ext cx="147916" cy="129448"/>
            </a:xfrm>
            <a:custGeom>
              <a:avLst/>
              <a:gdLst/>
              <a:ahLst/>
              <a:cxnLst/>
              <a:rect l="l" t="t" r="r" b="b"/>
              <a:pathLst>
                <a:path w="9523" h="8334" extrusionOk="0">
                  <a:moveTo>
                    <a:pt x="0" y="1"/>
                  </a:moveTo>
                  <a:lnTo>
                    <a:pt x="0" y="8334"/>
                  </a:lnTo>
                  <a:lnTo>
                    <a:pt x="9523" y="833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8"/>
            <p:cNvSpPr/>
            <p:nvPr/>
          </p:nvSpPr>
          <p:spPr>
            <a:xfrm>
              <a:off x="2086674" y="443705"/>
              <a:ext cx="166415" cy="129448"/>
            </a:xfrm>
            <a:custGeom>
              <a:avLst/>
              <a:gdLst/>
              <a:ahLst/>
              <a:cxnLst/>
              <a:rect l="l" t="t" r="r" b="b"/>
              <a:pathLst>
                <a:path w="10714" h="8334" extrusionOk="0">
                  <a:moveTo>
                    <a:pt x="1" y="1"/>
                  </a:moveTo>
                  <a:lnTo>
                    <a:pt x="1" y="8334"/>
                  </a:lnTo>
                  <a:lnTo>
                    <a:pt x="10713" y="8334"/>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8"/>
            <p:cNvSpPr/>
            <p:nvPr/>
          </p:nvSpPr>
          <p:spPr>
            <a:xfrm>
              <a:off x="1957242" y="443705"/>
              <a:ext cx="129448" cy="129448"/>
            </a:xfrm>
            <a:custGeom>
              <a:avLst/>
              <a:gdLst/>
              <a:ahLst/>
              <a:cxnLst/>
              <a:rect l="l" t="t" r="r" b="b"/>
              <a:pathLst>
                <a:path w="8334" h="8334" extrusionOk="0">
                  <a:moveTo>
                    <a:pt x="1" y="1"/>
                  </a:moveTo>
                  <a:lnTo>
                    <a:pt x="1" y="8334"/>
                  </a:lnTo>
                  <a:lnTo>
                    <a:pt x="8334" y="8334"/>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8"/>
            <p:cNvSpPr/>
            <p:nvPr/>
          </p:nvSpPr>
          <p:spPr>
            <a:xfrm>
              <a:off x="1790857" y="443705"/>
              <a:ext cx="166400" cy="129448"/>
            </a:xfrm>
            <a:custGeom>
              <a:avLst/>
              <a:gdLst/>
              <a:ahLst/>
              <a:cxnLst/>
              <a:rect l="l" t="t" r="r" b="b"/>
              <a:pathLst>
                <a:path w="10713" h="8334" extrusionOk="0">
                  <a:moveTo>
                    <a:pt x="0" y="1"/>
                  </a:moveTo>
                  <a:lnTo>
                    <a:pt x="0" y="8334"/>
                  </a:lnTo>
                  <a:lnTo>
                    <a:pt x="10713" y="8334"/>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8"/>
            <p:cNvSpPr/>
            <p:nvPr/>
          </p:nvSpPr>
          <p:spPr>
            <a:xfrm>
              <a:off x="1642910" y="443705"/>
              <a:ext cx="147932" cy="129448"/>
            </a:xfrm>
            <a:custGeom>
              <a:avLst/>
              <a:gdLst/>
              <a:ahLst/>
              <a:cxnLst/>
              <a:rect l="l" t="t" r="r" b="b"/>
              <a:pathLst>
                <a:path w="9524" h="8334" extrusionOk="0">
                  <a:moveTo>
                    <a:pt x="1" y="1"/>
                  </a:moveTo>
                  <a:lnTo>
                    <a:pt x="1" y="8334"/>
                  </a:lnTo>
                  <a:lnTo>
                    <a:pt x="9524" y="8334"/>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8"/>
            <p:cNvSpPr/>
            <p:nvPr/>
          </p:nvSpPr>
          <p:spPr>
            <a:xfrm>
              <a:off x="1513494" y="443705"/>
              <a:ext cx="129432" cy="129448"/>
            </a:xfrm>
            <a:custGeom>
              <a:avLst/>
              <a:gdLst/>
              <a:ahLst/>
              <a:cxnLst/>
              <a:rect l="l" t="t" r="r" b="b"/>
              <a:pathLst>
                <a:path w="8333" h="8334" extrusionOk="0">
                  <a:moveTo>
                    <a:pt x="0" y="1"/>
                  </a:moveTo>
                  <a:lnTo>
                    <a:pt x="0" y="8334"/>
                  </a:lnTo>
                  <a:lnTo>
                    <a:pt x="8333" y="8334"/>
                  </a:lnTo>
                  <a:lnTo>
                    <a:pt x="83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8"/>
            <p:cNvSpPr/>
            <p:nvPr/>
          </p:nvSpPr>
          <p:spPr>
            <a:xfrm>
              <a:off x="2400974" y="27732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8"/>
            <p:cNvSpPr/>
            <p:nvPr/>
          </p:nvSpPr>
          <p:spPr>
            <a:xfrm>
              <a:off x="2253074" y="27732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8"/>
            <p:cNvSpPr/>
            <p:nvPr/>
          </p:nvSpPr>
          <p:spPr>
            <a:xfrm>
              <a:off x="2086674" y="277320"/>
              <a:ext cx="166415" cy="166400"/>
            </a:xfrm>
            <a:custGeom>
              <a:avLst/>
              <a:gdLst/>
              <a:ahLst/>
              <a:cxnLst/>
              <a:rect l="l" t="t" r="r" b="b"/>
              <a:pathLst>
                <a:path w="10714" h="10713" extrusionOk="0">
                  <a:moveTo>
                    <a:pt x="1" y="0"/>
                  </a:moveTo>
                  <a:lnTo>
                    <a:pt x="1"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8"/>
            <p:cNvSpPr/>
            <p:nvPr/>
          </p:nvSpPr>
          <p:spPr>
            <a:xfrm>
              <a:off x="1957242" y="277320"/>
              <a:ext cx="129448" cy="166400"/>
            </a:xfrm>
            <a:custGeom>
              <a:avLst/>
              <a:gdLst/>
              <a:ahLst/>
              <a:cxnLst/>
              <a:rect l="l" t="t" r="r" b="b"/>
              <a:pathLst>
                <a:path w="8334" h="10713" extrusionOk="0">
                  <a:moveTo>
                    <a:pt x="1" y="0"/>
                  </a:moveTo>
                  <a:lnTo>
                    <a:pt x="1" y="10713"/>
                  </a:lnTo>
                  <a:lnTo>
                    <a:pt x="8334" y="1071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8"/>
            <p:cNvSpPr/>
            <p:nvPr/>
          </p:nvSpPr>
          <p:spPr>
            <a:xfrm>
              <a:off x="1790857" y="277320"/>
              <a:ext cx="166400" cy="166400"/>
            </a:xfrm>
            <a:custGeom>
              <a:avLst/>
              <a:gdLst/>
              <a:ahLst/>
              <a:cxnLst/>
              <a:rect l="l" t="t" r="r" b="b"/>
              <a:pathLst>
                <a:path w="10713" h="10713" extrusionOk="0">
                  <a:moveTo>
                    <a:pt x="0" y="0"/>
                  </a:moveTo>
                  <a:lnTo>
                    <a:pt x="0" y="10713"/>
                  </a:lnTo>
                  <a:lnTo>
                    <a:pt x="10713" y="1071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8"/>
            <p:cNvSpPr/>
            <p:nvPr/>
          </p:nvSpPr>
          <p:spPr>
            <a:xfrm>
              <a:off x="1642910" y="27732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8"/>
            <p:cNvSpPr/>
            <p:nvPr/>
          </p:nvSpPr>
          <p:spPr>
            <a:xfrm>
              <a:off x="2400974" y="129404"/>
              <a:ext cx="129448" cy="147932"/>
            </a:xfrm>
            <a:custGeom>
              <a:avLst/>
              <a:gdLst/>
              <a:ahLst/>
              <a:cxnLst/>
              <a:rect l="l" t="t" r="r" b="b"/>
              <a:pathLst>
                <a:path w="8334" h="9524" extrusionOk="0">
                  <a:moveTo>
                    <a:pt x="1" y="1"/>
                  </a:moveTo>
                  <a:lnTo>
                    <a:pt x="1" y="9523"/>
                  </a:lnTo>
                  <a:lnTo>
                    <a:pt x="8334" y="952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8"/>
            <p:cNvSpPr/>
            <p:nvPr/>
          </p:nvSpPr>
          <p:spPr>
            <a:xfrm>
              <a:off x="2253074" y="129404"/>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8"/>
            <p:cNvSpPr/>
            <p:nvPr/>
          </p:nvSpPr>
          <p:spPr>
            <a:xfrm>
              <a:off x="2086674" y="129404"/>
              <a:ext cx="166415" cy="147932"/>
            </a:xfrm>
            <a:custGeom>
              <a:avLst/>
              <a:gdLst/>
              <a:ahLst/>
              <a:cxnLst/>
              <a:rect l="l" t="t" r="r" b="b"/>
              <a:pathLst>
                <a:path w="10714" h="9524" extrusionOk="0">
                  <a:moveTo>
                    <a:pt x="1" y="1"/>
                  </a:moveTo>
                  <a:lnTo>
                    <a:pt x="1" y="9523"/>
                  </a:lnTo>
                  <a:lnTo>
                    <a:pt x="10713" y="9523"/>
                  </a:lnTo>
                  <a:lnTo>
                    <a:pt x="1071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8"/>
            <p:cNvSpPr/>
            <p:nvPr/>
          </p:nvSpPr>
          <p:spPr>
            <a:xfrm>
              <a:off x="1957242" y="129404"/>
              <a:ext cx="129448" cy="147932"/>
            </a:xfrm>
            <a:custGeom>
              <a:avLst/>
              <a:gdLst/>
              <a:ahLst/>
              <a:cxnLst/>
              <a:rect l="l" t="t" r="r" b="b"/>
              <a:pathLst>
                <a:path w="8334" h="9524" extrusionOk="0">
                  <a:moveTo>
                    <a:pt x="1" y="1"/>
                  </a:moveTo>
                  <a:lnTo>
                    <a:pt x="1" y="9523"/>
                  </a:lnTo>
                  <a:lnTo>
                    <a:pt x="8334" y="9523"/>
                  </a:lnTo>
                  <a:lnTo>
                    <a:pt x="833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8"/>
            <p:cNvSpPr/>
            <p:nvPr/>
          </p:nvSpPr>
          <p:spPr>
            <a:xfrm>
              <a:off x="1790857" y="129404"/>
              <a:ext cx="166400" cy="147932"/>
            </a:xfrm>
            <a:custGeom>
              <a:avLst/>
              <a:gdLst/>
              <a:ahLst/>
              <a:cxnLst/>
              <a:rect l="l" t="t" r="r" b="b"/>
              <a:pathLst>
                <a:path w="10713" h="9524" extrusionOk="0">
                  <a:moveTo>
                    <a:pt x="0" y="1"/>
                  </a:moveTo>
                  <a:lnTo>
                    <a:pt x="0" y="9523"/>
                  </a:lnTo>
                  <a:lnTo>
                    <a:pt x="10713" y="9523"/>
                  </a:lnTo>
                  <a:lnTo>
                    <a:pt x="1071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8"/>
            <p:cNvSpPr/>
            <p:nvPr/>
          </p:nvSpPr>
          <p:spPr>
            <a:xfrm>
              <a:off x="2400974" y="-12"/>
              <a:ext cx="129448" cy="129432"/>
            </a:xfrm>
            <a:custGeom>
              <a:avLst/>
              <a:gdLst/>
              <a:ahLst/>
              <a:cxnLst/>
              <a:rect l="l" t="t" r="r" b="b"/>
              <a:pathLst>
                <a:path w="8334" h="8333" extrusionOk="0">
                  <a:moveTo>
                    <a:pt x="1" y="0"/>
                  </a:moveTo>
                  <a:lnTo>
                    <a:pt x="1" y="8333"/>
                  </a:lnTo>
                  <a:lnTo>
                    <a:pt x="8334" y="8333"/>
                  </a:lnTo>
                  <a:lnTo>
                    <a:pt x="833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8"/>
            <p:cNvSpPr/>
            <p:nvPr/>
          </p:nvSpPr>
          <p:spPr>
            <a:xfrm>
              <a:off x="2253074" y="-12"/>
              <a:ext cx="147916" cy="129432"/>
            </a:xfrm>
            <a:custGeom>
              <a:avLst/>
              <a:gdLst/>
              <a:ahLst/>
              <a:cxnLst/>
              <a:rect l="l" t="t" r="r" b="b"/>
              <a:pathLst>
                <a:path w="9523" h="8333"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8"/>
            <p:cNvSpPr/>
            <p:nvPr/>
          </p:nvSpPr>
          <p:spPr>
            <a:xfrm>
              <a:off x="2086674" y="-12"/>
              <a:ext cx="166415" cy="129432"/>
            </a:xfrm>
            <a:custGeom>
              <a:avLst/>
              <a:gdLst/>
              <a:ahLst/>
              <a:cxnLst/>
              <a:rect l="l" t="t" r="r" b="b"/>
              <a:pathLst>
                <a:path w="10714" h="8333" extrusionOk="0">
                  <a:moveTo>
                    <a:pt x="1" y="0"/>
                  </a:moveTo>
                  <a:lnTo>
                    <a:pt x="1" y="8333"/>
                  </a:lnTo>
                  <a:lnTo>
                    <a:pt x="10713" y="8333"/>
                  </a:lnTo>
                  <a:lnTo>
                    <a:pt x="1071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8"/>
            <p:cNvSpPr/>
            <p:nvPr/>
          </p:nvSpPr>
          <p:spPr>
            <a:xfrm>
              <a:off x="1957242" y="-12"/>
              <a:ext cx="129448" cy="129432"/>
            </a:xfrm>
            <a:custGeom>
              <a:avLst/>
              <a:gdLst/>
              <a:ahLst/>
              <a:cxnLst/>
              <a:rect l="l" t="t" r="r" b="b"/>
              <a:pathLst>
                <a:path w="8334" h="8333" extrusionOk="0">
                  <a:moveTo>
                    <a:pt x="1" y="0"/>
                  </a:moveTo>
                  <a:lnTo>
                    <a:pt x="1" y="8333"/>
                  </a:lnTo>
                  <a:lnTo>
                    <a:pt x="8334" y="8333"/>
                  </a:lnTo>
                  <a:lnTo>
                    <a:pt x="833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8"/>
            <p:cNvSpPr/>
            <p:nvPr/>
          </p:nvSpPr>
          <p:spPr>
            <a:xfrm>
              <a:off x="2530406"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8"/>
            <p:cNvSpPr/>
            <p:nvPr/>
          </p:nvSpPr>
          <p:spPr>
            <a:xfrm>
              <a:off x="2678322" y="2070781"/>
              <a:ext cx="129448" cy="147916"/>
            </a:xfrm>
            <a:custGeom>
              <a:avLst/>
              <a:gdLst/>
              <a:ahLst/>
              <a:cxnLst/>
              <a:rect l="l" t="t" r="r" b="b"/>
              <a:pathLst>
                <a:path w="8334" h="9523" extrusionOk="0">
                  <a:moveTo>
                    <a:pt x="0" y="0"/>
                  </a:moveTo>
                  <a:lnTo>
                    <a:pt x="0" y="9523"/>
                  </a:lnTo>
                  <a:lnTo>
                    <a:pt x="8333" y="9523"/>
                  </a:lnTo>
                  <a:lnTo>
                    <a:pt x="833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8"/>
            <p:cNvSpPr/>
            <p:nvPr/>
          </p:nvSpPr>
          <p:spPr>
            <a:xfrm>
              <a:off x="2807755" y="2070781"/>
              <a:ext cx="166431" cy="147916"/>
            </a:xfrm>
            <a:custGeom>
              <a:avLst/>
              <a:gdLst/>
              <a:ahLst/>
              <a:cxnLst/>
              <a:rect l="l" t="t" r="r" b="b"/>
              <a:pathLst>
                <a:path w="10715" h="9523" extrusionOk="0">
                  <a:moveTo>
                    <a:pt x="0" y="0"/>
                  </a:moveTo>
                  <a:lnTo>
                    <a:pt x="0" y="9523"/>
                  </a:lnTo>
                  <a:lnTo>
                    <a:pt x="10714" y="9523"/>
                  </a:lnTo>
                  <a:lnTo>
                    <a:pt x="1071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8"/>
            <p:cNvSpPr/>
            <p:nvPr/>
          </p:nvSpPr>
          <p:spPr>
            <a:xfrm>
              <a:off x="2974170" y="2070781"/>
              <a:ext cx="147932" cy="147916"/>
            </a:xfrm>
            <a:custGeom>
              <a:avLst/>
              <a:gdLst/>
              <a:ahLst/>
              <a:cxnLst/>
              <a:rect l="l" t="t" r="r" b="b"/>
              <a:pathLst>
                <a:path w="9524"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8"/>
            <p:cNvSpPr/>
            <p:nvPr/>
          </p:nvSpPr>
          <p:spPr>
            <a:xfrm>
              <a:off x="3122086"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8"/>
            <p:cNvSpPr/>
            <p:nvPr/>
          </p:nvSpPr>
          <p:spPr>
            <a:xfrm>
              <a:off x="3269986"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8"/>
            <p:cNvSpPr/>
            <p:nvPr/>
          </p:nvSpPr>
          <p:spPr>
            <a:xfrm>
              <a:off x="3417902"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8"/>
            <p:cNvSpPr/>
            <p:nvPr/>
          </p:nvSpPr>
          <p:spPr>
            <a:xfrm>
              <a:off x="3565818"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8"/>
            <p:cNvSpPr/>
            <p:nvPr/>
          </p:nvSpPr>
          <p:spPr>
            <a:xfrm>
              <a:off x="3713719" y="2070781"/>
              <a:ext cx="147963" cy="147916"/>
            </a:xfrm>
            <a:custGeom>
              <a:avLst/>
              <a:gdLst/>
              <a:ahLst/>
              <a:cxnLst/>
              <a:rect l="l" t="t" r="r" b="b"/>
              <a:pathLst>
                <a:path w="9526" h="9523" extrusionOk="0">
                  <a:moveTo>
                    <a:pt x="1" y="0"/>
                  </a:moveTo>
                  <a:lnTo>
                    <a:pt x="1" y="9523"/>
                  </a:lnTo>
                  <a:lnTo>
                    <a:pt x="9525" y="9523"/>
                  </a:lnTo>
                  <a:lnTo>
                    <a:pt x="952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8"/>
            <p:cNvSpPr/>
            <p:nvPr/>
          </p:nvSpPr>
          <p:spPr>
            <a:xfrm>
              <a:off x="3861666" y="2070781"/>
              <a:ext cx="147916" cy="147916"/>
            </a:xfrm>
            <a:custGeom>
              <a:avLst/>
              <a:gdLst/>
              <a:ahLst/>
              <a:cxnLst/>
              <a:rect l="l" t="t" r="r" b="b"/>
              <a:pathLst>
                <a:path w="9523"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8"/>
            <p:cNvSpPr/>
            <p:nvPr/>
          </p:nvSpPr>
          <p:spPr>
            <a:xfrm>
              <a:off x="4009566" y="2070781"/>
              <a:ext cx="147932" cy="147916"/>
            </a:xfrm>
            <a:custGeom>
              <a:avLst/>
              <a:gdLst/>
              <a:ahLst/>
              <a:cxnLst/>
              <a:rect l="l" t="t" r="r" b="b"/>
              <a:pathLst>
                <a:path w="9524" h="9523" extrusionOk="0">
                  <a:moveTo>
                    <a:pt x="1" y="0"/>
                  </a:moveTo>
                  <a:lnTo>
                    <a:pt x="1" y="9523"/>
                  </a:lnTo>
                  <a:lnTo>
                    <a:pt x="9524" y="952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8"/>
            <p:cNvSpPr/>
            <p:nvPr/>
          </p:nvSpPr>
          <p:spPr>
            <a:xfrm>
              <a:off x="4157482" y="2070781"/>
              <a:ext cx="147932" cy="147916"/>
            </a:xfrm>
            <a:custGeom>
              <a:avLst/>
              <a:gdLst/>
              <a:ahLst/>
              <a:cxnLst/>
              <a:rect l="l" t="t" r="r" b="b"/>
              <a:pathLst>
                <a:path w="9524" h="9523" extrusionOk="0">
                  <a:moveTo>
                    <a:pt x="1" y="0"/>
                  </a:moveTo>
                  <a:lnTo>
                    <a:pt x="1"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8"/>
            <p:cNvSpPr/>
            <p:nvPr/>
          </p:nvSpPr>
          <p:spPr>
            <a:xfrm>
              <a:off x="4305398" y="2070781"/>
              <a:ext cx="147932" cy="147916"/>
            </a:xfrm>
            <a:custGeom>
              <a:avLst/>
              <a:gdLst/>
              <a:ahLst/>
              <a:cxnLst/>
              <a:rect l="l" t="t" r="r" b="b"/>
              <a:pathLst>
                <a:path w="9524" h="9523" extrusionOk="0">
                  <a:moveTo>
                    <a:pt x="0" y="0"/>
                  </a:moveTo>
                  <a:lnTo>
                    <a:pt x="0" y="9523"/>
                  </a:lnTo>
                  <a:lnTo>
                    <a:pt x="9523" y="952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8"/>
            <p:cNvSpPr/>
            <p:nvPr/>
          </p:nvSpPr>
          <p:spPr>
            <a:xfrm>
              <a:off x="2530406"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8"/>
            <p:cNvSpPr/>
            <p:nvPr/>
          </p:nvSpPr>
          <p:spPr>
            <a:xfrm>
              <a:off x="2678322" y="1922865"/>
              <a:ext cx="129448" cy="147932"/>
            </a:xfrm>
            <a:custGeom>
              <a:avLst/>
              <a:gdLst/>
              <a:ahLst/>
              <a:cxnLst/>
              <a:rect l="l" t="t" r="r" b="b"/>
              <a:pathLst>
                <a:path w="8334"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8"/>
            <p:cNvSpPr/>
            <p:nvPr/>
          </p:nvSpPr>
          <p:spPr>
            <a:xfrm>
              <a:off x="2807755" y="1922865"/>
              <a:ext cx="166431" cy="147932"/>
            </a:xfrm>
            <a:custGeom>
              <a:avLst/>
              <a:gdLst/>
              <a:ahLst/>
              <a:cxnLst/>
              <a:rect l="l" t="t" r="r" b="b"/>
              <a:pathLst>
                <a:path w="10715" h="9524" extrusionOk="0">
                  <a:moveTo>
                    <a:pt x="0" y="1"/>
                  </a:moveTo>
                  <a:lnTo>
                    <a:pt x="0" y="9523"/>
                  </a:lnTo>
                  <a:lnTo>
                    <a:pt x="10714" y="9523"/>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8"/>
            <p:cNvSpPr/>
            <p:nvPr/>
          </p:nvSpPr>
          <p:spPr>
            <a:xfrm>
              <a:off x="2974170" y="1922865"/>
              <a:ext cx="147932" cy="147932"/>
            </a:xfrm>
            <a:custGeom>
              <a:avLst/>
              <a:gdLst/>
              <a:ahLst/>
              <a:cxnLst/>
              <a:rect l="l" t="t" r="r" b="b"/>
              <a:pathLst>
                <a:path w="9524"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8"/>
            <p:cNvSpPr/>
            <p:nvPr/>
          </p:nvSpPr>
          <p:spPr>
            <a:xfrm>
              <a:off x="3122086"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8"/>
            <p:cNvSpPr/>
            <p:nvPr/>
          </p:nvSpPr>
          <p:spPr>
            <a:xfrm>
              <a:off x="3269986"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8"/>
            <p:cNvSpPr/>
            <p:nvPr/>
          </p:nvSpPr>
          <p:spPr>
            <a:xfrm>
              <a:off x="3417902"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8"/>
            <p:cNvSpPr/>
            <p:nvPr/>
          </p:nvSpPr>
          <p:spPr>
            <a:xfrm>
              <a:off x="3565818"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8"/>
            <p:cNvSpPr/>
            <p:nvPr/>
          </p:nvSpPr>
          <p:spPr>
            <a:xfrm>
              <a:off x="3713719" y="1922865"/>
              <a:ext cx="147963" cy="147932"/>
            </a:xfrm>
            <a:custGeom>
              <a:avLst/>
              <a:gdLst/>
              <a:ahLst/>
              <a:cxnLst/>
              <a:rect l="l" t="t" r="r" b="b"/>
              <a:pathLst>
                <a:path w="9526" h="9524" extrusionOk="0">
                  <a:moveTo>
                    <a:pt x="1" y="1"/>
                  </a:moveTo>
                  <a:lnTo>
                    <a:pt x="1" y="9523"/>
                  </a:lnTo>
                  <a:lnTo>
                    <a:pt x="9525" y="9523"/>
                  </a:lnTo>
                  <a:lnTo>
                    <a:pt x="9525"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8"/>
            <p:cNvSpPr/>
            <p:nvPr/>
          </p:nvSpPr>
          <p:spPr>
            <a:xfrm>
              <a:off x="3861666"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8"/>
            <p:cNvSpPr/>
            <p:nvPr/>
          </p:nvSpPr>
          <p:spPr>
            <a:xfrm>
              <a:off x="4009566" y="192286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8"/>
            <p:cNvSpPr/>
            <p:nvPr/>
          </p:nvSpPr>
          <p:spPr>
            <a:xfrm>
              <a:off x="4157482"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8"/>
            <p:cNvSpPr/>
            <p:nvPr/>
          </p:nvSpPr>
          <p:spPr>
            <a:xfrm>
              <a:off x="4305398" y="1922865"/>
              <a:ext cx="147932" cy="147932"/>
            </a:xfrm>
            <a:custGeom>
              <a:avLst/>
              <a:gdLst/>
              <a:ahLst/>
              <a:cxnLst/>
              <a:rect l="l" t="t" r="r" b="b"/>
              <a:pathLst>
                <a:path w="9524"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8"/>
            <p:cNvSpPr/>
            <p:nvPr/>
          </p:nvSpPr>
          <p:spPr>
            <a:xfrm>
              <a:off x="4453314" y="192286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8"/>
            <p:cNvSpPr/>
            <p:nvPr/>
          </p:nvSpPr>
          <p:spPr>
            <a:xfrm>
              <a:off x="4601215" y="1922865"/>
              <a:ext cx="147932" cy="147932"/>
            </a:xfrm>
            <a:custGeom>
              <a:avLst/>
              <a:gdLst/>
              <a:ahLst/>
              <a:cxnLst/>
              <a:rect l="l" t="t" r="r" b="b"/>
              <a:pathLst>
                <a:path w="9524" h="9524" extrusionOk="0">
                  <a:moveTo>
                    <a:pt x="1" y="1"/>
                  </a:moveTo>
                  <a:lnTo>
                    <a:pt x="1"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8"/>
            <p:cNvSpPr/>
            <p:nvPr/>
          </p:nvSpPr>
          <p:spPr>
            <a:xfrm>
              <a:off x="2530406"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8"/>
            <p:cNvSpPr/>
            <p:nvPr/>
          </p:nvSpPr>
          <p:spPr>
            <a:xfrm>
              <a:off x="2678322" y="175648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8"/>
            <p:cNvSpPr/>
            <p:nvPr/>
          </p:nvSpPr>
          <p:spPr>
            <a:xfrm>
              <a:off x="2807755" y="175648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8"/>
            <p:cNvSpPr/>
            <p:nvPr/>
          </p:nvSpPr>
          <p:spPr>
            <a:xfrm>
              <a:off x="2974170" y="175648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8"/>
            <p:cNvSpPr/>
            <p:nvPr/>
          </p:nvSpPr>
          <p:spPr>
            <a:xfrm>
              <a:off x="3122086"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8"/>
            <p:cNvSpPr/>
            <p:nvPr/>
          </p:nvSpPr>
          <p:spPr>
            <a:xfrm>
              <a:off x="3269986"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8"/>
            <p:cNvSpPr/>
            <p:nvPr/>
          </p:nvSpPr>
          <p:spPr>
            <a:xfrm>
              <a:off x="3417902"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8"/>
            <p:cNvSpPr/>
            <p:nvPr/>
          </p:nvSpPr>
          <p:spPr>
            <a:xfrm>
              <a:off x="3565818"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8"/>
            <p:cNvSpPr/>
            <p:nvPr/>
          </p:nvSpPr>
          <p:spPr>
            <a:xfrm>
              <a:off x="3713719" y="1756480"/>
              <a:ext cx="147963" cy="166400"/>
            </a:xfrm>
            <a:custGeom>
              <a:avLst/>
              <a:gdLst/>
              <a:ahLst/>
              <a:cxnLst/>
              <a:rect l="l" t="t" r="r" b="b"/>
              <a:pathLst>
                <a:path w="9526" h="10713" extrusionOk="0">
                  <a:moveTo>
                    <a:pt x="1" y="0"/>
                  </a:moveTo>
                  <a:lnTo>
                    <a:pt x="1" y="10713"/>
                  </a:lnTo>
                  <a:lnTo>
                    <a:pt x="9525" y="10713"/>
                  </a:lnTo>
                  <a:lnTo>
                    <a:pt x="9525"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8"/>
            <p:cNvSpPr/>
            <p:nvPr/>
          </p:nvSpPr>
          <p:spPr>
            <a:xfrm>
              <a:off x="3861666"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8"/>
            <p:cNvSpPr/>
            <p:nvPr/>
          </p:nvSpPr>
          <p:spPr>
            <a:xfrm>
              <a:off x="4009566" y="175648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8"/>
            <p:cNvSpPr/>
            <p:nvPr/>
          </p:nvSpPr>
          <p:spPr>
            <a:xfrm>
              <a:off x="4157482"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8"/>
            <p:cNvSpPr/>
            <p:nvPr/>
          </p:nvSpPr>
          <p:spPr>
            <a:xfrm>
              <a:off x="4305398" y="175648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8"/>
            <p:cNvSpPr/>
            <p:nvPr/>
          </p:nvSpPr>
          <p:spPr>
            <a:xfrm>
              <a:off x="4453314" y="175648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8"/>
            <p:cNvSpPr/>
            <p:nvPr/>
          </p:nvSpPr>
          <p:spPr>
            <a:xfrm>
              <a:off x="4601215" y="175648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8"/>
            <p:cNvSpPr/>
            <p:nvPr/>
          </p:nvSpPr>
          <p:spPr>
            <a:xfrm>
              <a:off x="2530406"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8"/>
            <p:cNvSpPr/>
            <p:nvPr/>
          </p:nvSpPr>
          <p:spPr>
            <a:xfrm>
              <a:off x="2678322" y="1627048"/>
              <a:ext cx="129448" cy="129448"/>
            </a:xfrm>
            <a:custGeom>
              <a:avLst/>
              <a:gdLst/>
              <a:ahLst/>
              <a:cxnLst/>
              <a:rect l="l" t="t" r="r" b="b"/>
              <a:pathLst>
                <a:path w="8334"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8"/>
            <p:cNvSpPr/>
            <p:nvPr/>
          </p:nvSpPr>
          <p:spPr>
            <a:xfrm>
              <a:off x="2807755" y="1627048"/>
              <a:ext cx="166431" cy="129448"/>
            </a:xfrm>
            <a:custGeom>
              <a:avLst/>
              <a:gdLst/>
              <a:ahLst/>
              <a:cxnLst/>
              <a:rect l="l" t="t" r="r" b="b"/>
              <a:pathLst>
                <a:path w="10715" h="8334" extrusionOk="0">
                  <a:moveTo>
                    <a:pt x="0" y="0"/>
                  </a:moveTo>
                  <a:lnTo>
                    <a:pt x="0" y="8333"/>
                  </a:lnTo>
                  <a:lnTo>
                    <a:pt x="10714" y="833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8"/>
            <p:cNvSpPr/>
            <p:nvPr/>
          </p:nvSpPr>
          <p:spPr>
            <a:xfrm>
              <a:off x="2974170" y="1627048"/>
              <a:ext cx="147932" cy="129448"/>
            </a:xfrm>
            <a:custGeom>
              <a:avLst/>
              <a:gdLst/>
              <a:ahLst/>
              <a:cxnLst/>
              <a:rect l="l" t="t" r="r" b="b"/>
              <a:pathLst>
                <a:path w="9524"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8"/>
            <p:cNvSpPr/>
            <p:nvPr/>
          </p:nvSpPr>
          <p:spPr>
            <a:xfrm>
              <a:off x="3122086"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8"/>
            <p:cNvSpPr/>
            <p:nvPr/>
          </p:nvSpPr>
          <p:spPr>
            <a:xfrm>
              <a:off x="3269986"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8"/>
            <p:cNvSpPr/>
            <p:nvPr/>
          </p:nvSpPr>
          <p:spPr>
            <a:xfrm>
              <a:off x="3417902"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8"/>
            <p:cNvSpPr/>
            <p:nvPr/>
          </p:nvSpPr>
          <p:spPr>
            <a:xfrm>
              <a:off x="3565818"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8"/>
            <p:cNvSpPr/>
            <p:nvPr/>
          </p:nvSpPr>
          <p:spPr>
            <a:xfrm>
              <a:off x="3713719" y="1627048"/>
              <a:ext cx="147963" cy="129448"/>
            </a:xfrm>
            <a:custGeom>
              <a:avLst/>
              <a:gdLst/>
              <a:ahLst/>
              <a:cxnLst/>
              <a:rect l="l" t="t" r="r" b="b"/>
              <a:pathLst>
                <a:path w="9526" h="8334" extrusionOk="0">
                  <a:moveTo>
                    <a:pt x="1" y="0"/>
                  </a:moveTo>
                  <a:lnTo>
                    <a:pt x="1" y="8333"/>
                  </a:lnTo>
                  <a:lnTo>
                    <a:pt x="9525" y="8333"/>
                  </a:lnTo>
                  <a:lnTo>
                    <a:pt x="9525"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8"/>
            <p:cNvSpPr/>
            <p:nvPr/>
          </p:nvSpPr>
          <p:spPr>
            <a:xfrm>
              <a:off x="3861666"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8"/>
            <p:cNvSpPr/>
            <p:nvPr/>
          </p:nvSpPr>
          <p:spPr>
            <a:xfrm>
              <a:off x="4009566" y="1627048"/>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8"/>
            <p:cNvSpPr/>
            <p:nvPr/>
          </p:nvSpPr>
          <p:spPr>
            <a:xfrm>
              <a:off x="4157482"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8"/>
            <p:cNvSpPr/>
            <p:nvPr/>
          </p:nvSpPr>
          <p:spPr>
            <a:xfrm>
              <a:off x="4305398" y="1627048"/>
              <a:ext cx="147932" cy="129448"/>
            </a:xfrm>
            <a:custGeom>
              <a:avLst/>
              <a:gdLst/>
              <a:ahLst/>
              <a:cxnLst/>
              <a:rect l="l" t="t" r="r" b="b"/>
              <a:pathLst>
                <a:path w="9524"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8"/>
            <p:cNvSpPr/>
            <p:nvPr/>
          </p:nvSpPr>
          <p:spPr>
            <a:xfrm>
              <a:off x="4453314" y="1627048"/>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8"/>
            <p:cNvSpPr/>
            <p:nvPr/>
          </p:nvSpPr>
          <p:spPr>
            <a:xfrm>
              <a:off x="4601215" y="1627048"/>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8"/>
            <p:cNvSpPr/>
            <p:nvPr/>
          </p:nvSpPr>
          <p:spPr>
            <a:xfrm>
              <a:off x="2530406"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8"/>
            <p:cNvSpPr/>
            <p:nvPr/>
          </p:nvSpPr>
          <p:spPr>
            <a:xfrm>
              <a:off x="2678322" y="1460633"/>
              <a:ext cx="129448" cy="166400"/>
            </a:xfrm>
            <a:custGeom>
              <a:avLst/>
              <a:gdLst/>
              <a:ahLst/>
              <a:cxnLst/>
              <a:rect l="l" t="t" r="r" b="b"/>
              <a:pathLst>
                <a:path w="8334"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8"/>
            <p:cNvSpPr/>
            <p:nvPr/>
          </p:nvSpPr>
          <p:spPr>
            <a:xfrm>
              <a:off x="2807755" y="1460633"/>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8"/>
            <p:cNvSpPr/>
            <p:nvPr/>
          </p:nvSpPr>
          <p:spPr>
            <a:xfrm>
              <a:off x="2974170" y="1460633"/>
              <a:ext cx="147932" cy="166400"/>
            </a:xfrm>
            <a:custGeom>
              <a:avLst/>
              <a:gdLst/>
              <a:ahLst/>
              <a:cxnLst/>
              <a:rect l="l" t="t" r="r" b="b"/>
              <a:pathLst>
                <a:path w="9524"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8"/>
            <p:cNvSpPr/>
            <p:nvPr/>
          </p:nvSpPr>
          <p:spPr>
            <a:xfrm>
              <a:off x="3122086"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8"/>
            <p:cNvSpPr/>
            <p:nvPr/>
          </p:nvSpPr>
          <p:spPr>
            <a:xfrm>
              <a:off x="3269986"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8"/>
            <p:cNvSpPr/>
            <p:nvPr/>
          </p:nvSpPr>
          <p:spPr>
            <a:xfrm>
              <a:off x="3417902"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8"/>
            <p:cNvSpPr/>
            <p:nvPr/>
          </p:nvSpPr>
          <p:spPr>
            <a:xfrm>
              <a:off x="3565818"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8"/>
            <p:cNvSpPr/>
            <p:nvPr/>
          </p:nvSpPr>
          <p:spPr>
            <a:xfrm>
              <a:off x="3713719" y="1460633"/>
              <a:ext cx="147963" cy="166400"/>
            </a:xfrm>
            <a:custGeom>
              <a:avLst/>
              <a:gdLst/>
              <a:ahLst/>
              <a:cxnLst/>
              <a:rect l="l" t="t" r="r" b="b"/>
              <a:pathLst>
                <a:path w="9526" h="10713" extrusionOk="0">
                  <a:moveTo>
                    <a:pt x="1" y="0"/>
                  </a:moveTo>
                  <a:lnTo>
                    <a:pt x="1" y="10713"/>
                  </a:lnTo>
                  <a:lnTo>
                    <a:pt x="9525" y="10713"/>
                  </a:lnTo>
                  <a:lnTo>
                    <a:pt x="9525"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8"/>
            <p:cNvSpPr/>
            <p:nvPr/>
          </p:nvSpPr>
          <p:spPr>
            <a:xfrm>
              <a:off x="3861666"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8"/>
            <p:cNvSpPr/>
            <p:nvPr/>
          </p:nvSpPr>
          <p:spPr>
            <a:xfrm>
              <a:off x="4009566" y="1460633"/>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8"/>
            <p:cNvSpPr/>
            <p:nvPr/>
          </p:nvSpPr>
          <p:spPr>
            <a:xfrm>
              <a:off x="4157482"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8"/>
            <p:cNvSpPr/>
            <p:nvPr/>
          </p:nvSpPr>
          <p:spPr>
            <a:xfrm>
              <a:off x="4305398" y="1460633"/>
              <a:ext cx="147932" cy="166400"/>
            </a:xfrm>
            <a:custGeom>
              <a:avLst/>
              <a:gdLst/>
              <a:ahLst/>
              <a:cxnLst/>
              <a:rect l="l" t="t" r="r" b="b"/>
              <a:pathLst>
                <a:path w="9524"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8"/>
            <p:cNvSpPr/>
            <p:nvPr/>
          </p:nvSpPr>
          <p:spPr>
            <a:xfrm>
              <a:off x="4453314" y="1460633"/>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8"/>
            <p:cNvSpPr/>
            <p:nvPr/>
          </p:nvSpPr>
          <p:spPr>
            <a:xfrm>
              <a:off x="4601215" y="1460633"/>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8"/>
            <p:cNvSpPr/>
            <p:nvPr/>
          </p:nvSpPr>
          <p:spPr>
            <a:xfrm>
              <a:off x="2530406"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8"/>
            <p:cNvSpPr/>
            <p:nvPr/>
          </p:nvSpPr>
          <p:spPr>
            <a:xfrm>
              <a:off x="2678322" y="1331201"/>
              <a:ext cx="129448" cy="129448"/>
            </a:xfrm>
            <a:custGeom>
              <a:avLst/>
              <a:gdLst/>
              <a:ahLst/>
              <a:cxnLst/>
              <a:rect l="l" t="t" r="r" b="b"/>
              <a:pathLst>
                <a:path w="8334" h="8334"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8"/>
            <p:cNvSpPr/>
            <p:nvPr/>
          </p:nvSpPr>
          <p:spPr>
            <a:xfrm>
              <a:off x="2807755" y="1331201"/>
              <a:ext cx="166431" cy="129448"/>
            </a:xfrm>
            <a:custGeom>
              <a:avLst/>
              <a:gdLst/>
              <a:ahLst/>
              <a:cxnLst/>
              <a:rect l="l" t="t" r="r" b="b"/>
              <a:pathLst>
                <a:path w="10715" h="8334" extrusionOk="0">
                  <a:moveTo>
                    <a:pt x="0" y="0"/>
                  </a:moveTo>
                  <a:lnTo>
                    <a:pt x="0" y="8333"/>
                  </a:lnTo>
                  <a:lnTo>
                    <a:pt x="10714" y="833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8"/>
            <p:cNvSpPr/>
            <p:nvPr/>
          </p:nvSpPr>
          <p:spPr>
            <a:xfrm>
              <a:off x="2974170" y="1331201"/>
              <a:ext cx="147932" cy="129448"/>
            </a:xfrm>
            <a:custGeom>
              <a:avLst/>
              <a:gdLst/>
              <a:ahLst/>
              <a:cxnLst/>
              <a:rect l="l" t="t" r="r" b="b"/>
              <a:pathLst>
                <a:path w="9524"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8"/>
            <p:cNvSpPr/>
            <p:nvPr/>
          </p:nvSpPr>
          <p:spPr>
            <a:xfrm>
              <a:off x="3122086"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8"/>
            <p:cNvSpPr/>
            <p:nvPr/>
          </p:nvSpPr>
          <p:spPr>
            <a:xfrm>
              <a:off x="3269986"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8"/>
            <p:cNvSpPr/>
            <p:nvPr/>
          </p:nvSpPr>
          <p:spPr>
            <a:xfrm>
              <a:off x="3417902"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8"/>
            <p:cNvSpPr/>
            <p:nvPr/>
          </p:nvSpPr>
          <p:spPr>
            <a:xfrm>
              <a:off x="3565818"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8"/>
            <p:cNvSpPr/>
            <p:nvPr/>
          </p:nvSpPr>
          <p:spPr>
            <a:xfrm>
              <a:off x="3713719" y="1331201"/>
              <a:ext cx="147963" cy="129448"/>
            </a:xfrm>
            <a:custGeom>
              <a:avLst/>
              <a:gdLst/>
              <a:ahLst/>
              <a:cxnLst/>
              <a:rect l="l" t="t" r="r" b="b"/>
              <a:pathLst>
                <a:path w="9526" h="8334" extrusionOk="0">
                  <a:moveTo>
                    <a:pt x="1" y="0"/>
                  </a:moveTo>
                  <a:lnTo>
                    <a:pt x="1" y="8333"/>
                  </a:lnTo>
                  <a:lnTo>
                    <a:pt x="9525" y="8333"/>
                  </a:lnTo>
                  <a:lnTo>
                    <a:pt x="9525"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8"/>
            <p:cNvSpPr/>
            <p:nvPr/>
          </p:nvSpPr>
          <p:spPr>
            <a:xfrm>
              <a:off x="3861666"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8"/>
            <p:cNvSpPr/>
            <p:nvPr/>
          </p:nvSpPr>
          <p:spPr>
            <a:xfrm>
              <a:off x="4009566" y="1331201"/>
              <a:ext cx="147932" cy="129448"/>
            </a:xfrm>
            <a:custGeom>
              <a:avLst/>
              <a:gdLst/>
              <a:ahLst/>
              <a:cxnLst/>
              <a:rect l="l" t="t" r="r" b="b"/>
              <a:pathLst>
                <a:path w="9524" h="8334" extrusionOk="0">
                  <a:moveTo>
                    <a:pt x="1" y="0"/>
                  </a:moveTo>
                  <a:lnTo>
                    <a:pt x="1" y="8333"/>
                  </a:lnTo>
                  <a:lnTo>
                    <a:pt x="9524" y="833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8"/>
            <p:cNvSpPr/>
            <p:nvPr/>
          </p:nvSpPr>
          <p:spPr>
            <a:xfrm>
              <a:off x="4157482"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8"/>
            <p:cNvSpPr/>
            <p:nvPr/>
          </p:nvSpPr>
          <p:spPr>
            <a:xfrm>
              <a:off x="4305398" y="1331201"/>
              <a:ext cx="147932" cy="129448"/>
            </a:xfrm>
            <a:custGeom>
              <a:avLst/>
              <a:gdLst/>
              <a:ahLst/>
              <a:cxnLst/>
              <a:rect l="l" t="t" r="r" b="b"/>
              <a:pathLst>
                <a:path w="9524"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8"/>
            <p:cNvSpPr/>
            <p:nvPr/>
          </p:nvSpPr>
          <p:spPr>
            <a:xfrm>
              <a:off x="4453314" y="1331201"/>
              <a:ext cx="147916" cy="129448"/>
            </a:xfrm>
            <a:custGeom>
              <a:avLst/>
              <a:gdLst/>
              <a:ahLst/>
              <a:cxnLst/>
              <a:rect l="l" t="t" r="r" b="b"/>
              <a:pathLst>
                <a:path w="9523" h="8334" extrusionOk="0">
                  <a:moveTo>
                    <a:pt x="0" y="0"/>
                  </a:moveTo>
                  <a:lnTo>
                    <a:pt x="0"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8"/>
            <p:cNvSpPr/>
            <p:nvPr/>
          </p:nvSpPr>
          <p:spPr>
            <a:xfrm>
              <a:off x="4601215" y="1331201"/>
              <a:ext cx="147932" cy="129448"/>
            </a:xfrm>
            <a:custGeom>
              <a:avLst/>
              <a:gdLst/>
              <a:ahLst/>
              <a:cxnLst/>
              <a:rect l="l" t="t" r="r" b="b"/>
              <a:pathLst>
                <a:path w="9524" h="8334" extrusionOk="0">
                  <a:moveTo>
                    <a:pt x="1" y="0"/>
                  </a:moveTo>
                  <a:lnTo>
                    <a:pt x="1"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8"/>
            <p:cNvSpPr/>
            <p:nvPr/>
          </p:nvSpPr>
          <p:spPr>
            <a:xfrm>
              <a:off x="2530406"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8"/>
            <p:cNvSpPr/>
            <p:nvPr/>
          </p:nvSpPr>
          <p:spPr>
            <a:xfrm>
              <a:off x="2678322" y="1183285"/>
              <a:ext cx="129448" cy="147932"/>
            </a:xfrm>
            <a:custGeom>
              <a:avLst/>
              <a:gdLst/>
              <a:ahLst/>
              <a:cxnLst/>
              <a:rect l="l" t="t" r="r" b="b"/>
              <a:pathLst>
                <a:path w="8334"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8"/>
            <p:cNvSpPr/>
            <p:nvPr/>
          </p:nvSpPr>
          <p:spPr>
            <a:xfrm>
              <a:off x="2807755" y="1183285"/>
              <a:ext cx="166431" cy="147932"/>
            </a:xfrm>
            <a:custGeom>
              <a:avLst/>
              <a:gdLst/>
              <a:ahLst/>
              <a:cxnLst/>
              <a:rect l="l" t="t" r="r" b="b"/>
              <a:pathLst>
                <a:path w="10715" h="9524" extrusionOk="0">
                  <a:moveTo>
                    <a:pt x="0" y="1"/>
                  </a:moveTo>
                  <a:lnTo>
                    <a:pt x="0" y="9523"/>
                  </a:lnTo>
                  <a:lnTo>
                    <a:pt x="10714" y="9523"/>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8"/>
            <p:cNvSpPr/>
            <p:nvPr/>
          </p:nvSpPr>
          <p:spPr>
            <a:xfrm>
              <a:off x="2974170" y="1183285"/>
              <a:ext cx="147932" cy="147932"/>
            </a:xfrm>
            <a:custGeom>
              <a:avLst/>
              <a:gdLst/>
              <a:ahLst/>
              <a:cxnLst/>
              <a:rect l="l" t="t" r="r" b="b"/>
              <a:pathLst>
                <a:path w="9524"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8"/>
            <p:cNvSpPr/>
            <p:nvPr/>
          </p:nvSpPr>
          <p:spPr>
            <a:xfrm>
              <a:off x="3122086"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8"/>
            <p:cNvSpPr/>
            <p:nvPr/>
          </p:nvSpPr>
          <p:spPr>
            <a:xfrm>
              <a:off x="3269986"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8"/>
            <p:cNvSpPr/>
            <p:nvPr/>
          </p:nvSpPr>
          <p:spPr>
            <a:xfrm>
              <a:off x="3417902"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8"/>
            <p:cNvSpPr/>
            <p:nvPr/>
          </p:nvSpPr>
          <p:spPr>
            <a:xfrm>
              <a:off x="3565818"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8"/>
            <p:cNvSpPr/>
            <p:nvPr/>
          </p:nvSpPr>
          <p:spPr>
            <a:xfrm>
              <a:off x="3713719" y="1183285"/>
              <a:ext cx="147963" cy="147932"/>
            </a:xfrm>
            <a:custGeom>
              <a:avLst/>
              <a:gdLst/>
              <a:ahLst/>
              <a:cxnLst/>
              <a:rect l="l" t="t" r="r" b="b"/>
              <a:pathLst>
                <a:path w="9526" h="9524" extrusionOk="0">
                  <a:moveTo>
                    <a:pt x="1" y="1"/>
                  </a:moveTo>
                  <a:lnTo>
                    <a:pt x="1" y="9523"/>
                  </a:lnTo>
                  <a:lnTo>
                    <a:pt x="9525" y="9523"/>
                  </a:lnTo>
                  <a:lnTo>
                    <a:pt x="9525"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8"/>
            <p:cNvSpPr/>
            <p:nvPr/>
          </p:nvSpPr>
          <p:spPr>
            <a:xfrm>
              <a:off x="3861666" y="1183285"/>
              <a:ext cx="147916" cy="147932"/>
            </a:xfrm>
            <a:custGeom>
              <a:avLst/>
              <a:gdLst/>
              <a:ahLst/>
              <a:cxnLst/>
              <a:rect l="l" t="t" r="r" b="b"/>
              <a:pathLst>
                <a:path w="9523"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8"/>
            <p:cNvSpPr/>
            <p:nvPr/>
          </p:nvSpPr>
          <p:spPr>
            <a:xfrm>
              <a:off x="4009566" y="1183285"/>
              <a:ext cx="147932" cy="147932"/>
            </a:xfrm>
            <a:custGeom>
              <a:avLst/>
              <a:gdLst/>
              <a:ahLst/>
              <a:cxnLst/>
              <a:rect l="l" t="t" r="r" b="b"/>
              <a:pathLst>
                <a:path w="9524" h="9524" extrusionOk="0">
                  <a:moveTo>
                    <a:pt x="1" y="1"/>
                  </a:moveTo>
                  <a:lnTo>
                    <a:pt x="1" y="9523"/>
                  </a:lnTo>
                  <a:lnTo>
                    <a:pt x="9524" y="952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8"/>
            <p:cNvSpPr/>
            <p:nvPr/>
          </p:nvSpPr>
          <p:spPr>
            <a:xfrm>
              <a:off x="4157482" y="1183285"/>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8"/>
            <p:cNvSpPr/>
            <p:nvPr/>
          </p:nvSpPr>
          <p:spPr>
            <a:xfrm>
              <a:off x="4305398" y="1183285"/>
              <a:ext cx="147932" cy="147932"/>
            </a:xfrm>
            <a:custGeom>
              <a:avLst/>
              <a:gdLst/>
              <a:ahLst/>
              <a:cxnLst/>
              <a:rect l="l" t="t" r="r" b="b"/>
              <a:pathLst>
                <a:path w="9524"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8"/>
            <p:cNvSpPr/>
            <p:nvPr/>
          </p:nvSpPr>
          <p:spPr>
            <a:xfrm>
              <a:off x="2530406"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8"/>
            <p:cNvSpPr/>
            <p:nvPr/>
          </p:nvSpPr>
          <p:spPr>
            <a:xfrm>
              <a:off x="2678322" y="101690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8"/>
            <p:cNvSpPr/>
            <p:nvPr/>
          </p:nvSpPr>
          <p:spPr>
            <a:xfrm>
              <a:off x="2807755" y="101690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8"/>
            <p:cNvSpPr/>
            <p:nvPr/>
          </p:nvSpPr>
          <p:spPr>
            <a:xfrm>
              <a:off x="2974170" y="101690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8"/>
            <p:cNvSpPr/>
            <p:nvPr/>
          </p:nvSpPr>
          <p:spPr>
            <a:xfrm>
              <a:off x="3122086"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8"/>
            <p:cNvSpPr/>
            <p:nvPr/>
          </p:nvSpPr>
          <p:spPr>
            <a:xfrm>
              <a:off x="3269986"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8"/>
            <p:cNvSpPr/>
            <p:nvPr/>
          </p:nvSpPr>
          <p:spPr>
            <a:xfrm>
              <a:off x="3417902"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8"/>
            <p:cNvSpPr/>
            <p:nvPr/>
          </p:nvSpPr>
          <p:spPr>
            <a:xfrm>
              <a:off x="3565818"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8"/>
            <p:cNvSpPr/>
            <p:nvPr/>
          </p:nvSpPr>
          <p:spPr>
            <a:xfrm>
              <a:off x="3713719" y="1016900"/>
              <a:ext cx="147963" cy="166400"/>
            </a:xfrm>
            <a:custGeom>
              <a:avLst/>
              <a:gdLst/>
              <a:ahLst/>
              <a:cxnLst/>
              <a:rect l="l" t="t" r="r" b="b"/>
              <a:pathLst>
                <a:path w="9526" h="10713" extrusionOk="0">
                  <a:moveTo>
                    <a:pt x="1" y="0"/>
                  </a:moveTo>
                  <a:lnTo>
                    <a:pt x="1" y="10713"/>
                  </a:lnTo>
                  <a:lnTo>
                    <a:pt x="9525" y="10713"/>
                  </a:lnTo>
                  <a:lnTo>
                    <a:pt x="9525"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8"/>
            <p:cNvSpPr/>
            <p:nvPr/>
          </p:nvSpPr>
          <p:spPr>
            <a:xfrm>
              <a:off x="3861666" y="101690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8"/>
            <p:cNvSpPr/>
            <p:nvPr/>
          </p:nvSpPr>
          <p:spPr>
            <a:xfrm>
              <a:off x="4009566" y="101690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8"/>
            <p:cNvSpPr/>
            <p:nvPr/>
          </p:nvSpPr>
          <p:spPr>
            <a:xfrm>
              <a:off x="4157482" y="101690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8"/>
            <p:cNvSpPr/>
            <p:nvPr/>
          </p:nvSpPr>
          <p:spPr>
            <a:xfrm>
              <a:off x="2530406"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8"/>
            <p:cNvSpPr/>
            <p:nvPr/>
          </p:nvSpPr>
          <p:spPr>
            <a:xfrm>
              <a:off x="2678322" y="887468"/>
              <a:ext cx="129448" cy="129448"/>
            </a:xfrm>
            <a:custGeom>
              <a:avLst/>
              <a:gdLst/>
              <a:ahLst/>
              <a:cxnLst/>
              <a:rect l="l" t="t" r="r" b="b"/>
              <a:pathLst>
                <a:path w="8334" h="8334" extrusionOk="0">
                  <a:moveTo>
                    <a:pt x="0" y="1"/>
                  </a:moveTo>
                  <a:lnTo>
                    <a:pt x="0" y="8333"/>
                  </a:lnTo>
                  <a:lnTo>
                    <a:pt x="8333" y="833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8"/>
            <p:cNvSpPr/>
            <p:nvPr/>
          </p:nvSpPr>
          <p:spPr>
            <a:xfrm>
              <a:off x="2807755" y="887468"/>
              <a:ext cx="166431" cy="129448"/>
            </a:xfrm>
            <a:custGeom>
              <a:avLst/>
              <a:gdLst/>
              <a:ahLst/>
              <a:cxnLst/>
              <a:rect l="l" t="t" r="r" b="b"/>
              <a:pathLst>
                <a:path w="10715" h="8334" extrusionOk="0">
                  <a:moveTo>
                    <a:pt x="0" y="1"/>
                  </a:moveTo>
                  <a:lnTo>
                    <a:pt x="0" y="8333"/>
                  </a:lnTo>
                  <a:lnTo>
                    <a:pt x="10714" y="8333"/>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8"/>
            <p:cNvSpPr/>
            <p:nvPr/>
          </p:nvSpPr>
          <p:spPr>
            <a:xfrm>
              <a:off x="2974170" y="887468"/>
              <a:ext cx="147932" cy="129448"/>
            </a:xfrm>
            <a:custGeom>
              <a:avLst/>
              <a:gdLst/>
              <a:ahLst/>
              <a:cxnLst/>
              <a:rect l="l" t="t" r="r" b="b"/>
              <a:pathLst>
                <a:path w="9524" h="8334" extrusionOk="0">
                  <a:moveTo>
                    <a:pt x="0" y="1"/>
                  </a:moveTo>
                  <a:lnTo>
                    <a:pt x="0"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8"/>
            <p:cNvSpPr/>
            <p:nvPr/>
          </p:nvSpPr>
          <p:spPr>
            <a:xfrm>
              <a:off x="3122086"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8"/>
            <p:cNvSpPr/>
            <p:nvPr/>
          </p:nvSpPr>
          <p:spPr>
            <a:xfrm>
              <a:off x="3269986"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8"/>
            <p:cNvSpPr/>
            <p:nvPr/>
          </p:nvSpPr>
          <p:spPr>
            <a:xfrm>
              <a:off x="3417902"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8"/>
            <p:cNvSpPr/>
            <p:nvPr/>
          </p:nvSpPr>
          <p:spPr>
            <a:xfrm>
              <a:off x="3565818"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8"/>
            <p:cNvSpPr/>
            <p:nvPr/>
          </p:nvSpPr>
          <p:spPr>
            <a:xfrm>
              <a:off x="3713719" y="887468"/>
              <a:ext cx="147963" cy="129448"/>
            </a:xfrm>
            <a:custGeom>
              <a:avLst/>
              <a:gdLst/>
              <a:ahLst/>
              <a:cxnLst/>
              <a:rect l="l" t="t" r="r" b="b"/>
              <a:pathLst>
                <a:path w="9526" h="8334" extrusionOk="0">
                  <a:moveTo>
                    <a:pt x="1" y="1"/>
                  </a:moveTo>
                  <a:lnTo>
                    <a:pt x="1" y="8333"/>
                  </a:lnTo>
                  <a:lnTo>
                    <a:pt x="9525" y="8333"/>
                  </a:lnTo>
                  <a:lnTo>
                    <a:pt x="9525"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8"/>
            <p:cNvSpPr/>
            <p:nvPr/>
          </p:nvSpPr>
          <p:spPr>
            <a:xfrm>
              <a:off x="3861666" y="887468"/>
              <a:ext cx="147916" cy="129448"/>
            </a:xfrm>
            <a:custGeom>
              <a:avLst/>
              <a:gdLst/>
              <a:ahLst/>
              <a:cxnLst/>
              <a:rect l="l" t="t" r="r" b="b"/>
              <a:pathLst>
                <a:path w="9523" h="8334" extrusionOk="0">
                  <a:moveTo>
                    <a:pt x="0" y="1"/>
                  </a:moveTo>
                  <a:lnTo>
                    <a:pt x="0"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8"/>
            <p:cNvSpPr/>
            <p:nvPr/>
          </p:nvSpPr>
          <p:spPr>
            <a:xfrm>
              <a:off x="4009566" y="887468"/>
              <a:ext cx="147932" cy="129448"/>
            </a:xfrm>
            <a:custGeom>
              <a:avLst/>
              <a:gdLst/>
              <a:ahLst/>
              <a:cxnLst/>
              <a:rect l="l" t="t" r="r" b="b"/>
              <a:pathLst>
                <a:path w="9524" h="8334" extrusionOk="0">
                  <a:moveTo>
                    <a:pt x="1" y="1"/>
                  </a:moveTo>
                  <a:lnTo>
                    <a:pt x="1" y="8333"/>
                  </a:lnTo>
                  <a:lnTo>
                    <a:pt x="9524" y="8333"/>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8"/>
            <p:cNvSpPr/>
            <p:nvPr/>
          </p:nvSpPr>
          <p:spPr>
            <a:xfrm>
              <a:off x="4157482" y="887468"/>
              <a:ext cx="147932" cy="129448"/>
            </a:xfrm>
            <a:custGeom>
              <a:avLst/>
              <a:gdLst/>
              <a:ahLst/>
              <a:cxnLst/>
              <a:rect l="l" t="t" r="r" b="b"/>
              <a:pathLst>
                <a:path w="9524" h="8334" extrusionOk="0">
                  <a:moveTo>
                    <a:pt x="1" y="1"/>
                  </a:moveTo>
                  <a:lnTo>
                    <a:pt x="1" y="8333"/>
                  </a:lnTo>
                  <a:lnTo>
                    <a:pt x="9523" y="833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8"/>
            <p:cNvSpPr/>
            <p:nvPr/>
          </p:nvSpPr>
          <p:spPr>
            <a:xfrm>
              <a:off x="2530406" y="739552"/>
              <a:ext cx="147932" cy="147932"/>
            </a:xfrm>
            <a:custGeom>
              <a:avLst/>
              <a:gdLst/>
              <a:ahLst/>
              <a:cxnLst/>
              <a:rect l="l" t="t" r="r" b="b"/>
              <a:pathLst>
                <a:path w="9524" h="9524" extrusionOk="0">
                  <a:moveTo>
                    <a:pt x="1" y="1"/>
                  </a:moveTo>
                  <a:lnTo>
                    <a:pt x="1"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8"/>
            <p:cNvSpPr/>
            <p:nvPr/>
          </p:nvSpPr>
          <p:spPr>
            <a:xfrm>
              <a:off x="2678322" y="739552"/>
              <a:ext cx="129448" cy="147932"/>
            </a:xfrm>
            <a:custGeom>
              <a:avLst/>
              <a:gdLst/>
              <a:ahLst/>
              <a:cxnLst/>
              <a:rect l="l" t="t" r="r" b="b"/>
              <a:pathLst>
                <a:path w="8334" h="9524" extrusionOk="0">
                  <a:moveTo>
                    <a:pt x="0" y="1"/>
                  </a:moveTo>
                  <a:lnTo>
                    <a:pt x="0" y="9524"/>
                  </a:lnTo>
                  <a:lnTo>
                    <a:pt x="8333" y="9524"/>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8"/>
            <p:cNvSpPr/>
            <p:nvPr/>
          </p:nvSpPr>
          <p:spPr>
            <a:xfrm>
              <a:off x="2807755" y="739552"/>
              <a:ext cx="166431" cy="147932"/>
            </a:xfrm>
            <a:custGeom>
              <a:avLst/>
              <a:gdLst/>
              <a:ahLst/>
              <a:cxnLst/>
              <a:rect l="l" t="t" r="r" b="b"/>
              <a:pathLst>
                <a:path w="10715" h="9524" extrusionOk="0">
                  <a:moveTo>
                    <a:pt x="0" y="1"/>
                  </a:moveTo>
                  <a:lnTo>
                    <a:pt x="0" y="9524"/>
                  </a:lnTo>
                  <a:lnTo>
                    <a:pt x="10714" y="9524"/>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8"/>
            <p:cNvSpPr/>
            <p:nvPr/>
          </p:nvSpPr>
          <p:spPr>
            <a:xfrm>
              <a:off x="2974170" y="739552"/>
              <a:ext cx="147932" cy="147932"/>
            </a:xfrm>
            <a:custGeom>
              <a:avLst/>
              <a:gdLst/>
              <a:ahLst/>
              <a:cxnLst/>
              <a:rect l="l" t="t" r="r" b="b"/>
              <a:pathLst>
                <a:path w="9524" h="9524" extrusionOk="0">
                  <a:moveTo>
                    <a:pt x="0" y="1"/>
                  </a:moveTo>
                  <a:lnTo>
                    <a:pt x="0"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8"/>
            <p:cNvSpPr/>
            <p:nvPr/>
          </p:nvSpPr>
          <p:spPr>
            <a:xfrm>
              <a:off x="3122086"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8"/>
            <p:cNvSpPr/>
            <p:nvPr/>
          </p:nvSpPr>
          <p:spPr>
            <a:xfrm>
              <a:off x="3269986"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8"/>
            <p:cNvSpPr/>
            <p:nvPr/>
          </p:nvSpPr>
          <p:spPr>
            <a:xfrm>
              <a:off x="3417902" y="739552"/>
              <a:ext cx="147932" cy="147932"/>
            </a:xfrm>
            <a:custGeom>
              <a:avLst/>
              <a:gdLst/>
              <a:ahLst/>
              <a:cxnLst/>
              <a:rect l="l" t="t" r="r" b="b"/>
              <a:pathLst>
                <a:path w="9524" h="9524" extrusionOk="0">
                  <a:moveTo>
                    <a:pt x="1" y="1"/>
                  </a:moveTo>
                  <a:lnTo>
                    <a:pt x="1"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8"/>
            <p:cNvSpPr/>
            <p:nvPr/>
          </p:nvSpPr>
          <p:spPr>
            <a:xfrm>
              <a:off x="3565818"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8"/>
            <p:cNvSpPr/>
            <p:nvPr/>
          </p:nvSpPr>
          <p:spPr>
            <a:xfrm>
              <a:off x="3713719" y="739552"/>
              <a:ext cx="147963" cy="147932"/>
            </a:xfrm>
            <a:custGeom>
              <a:avLst/>
              <a:gdLst/>
              <a:ahLst/>
              <a:cxnLst/>
              <a:rect l="l" t="t" r="r" b="b"/>
              <a:pathLst>
                <a:path w="9526" h="9524" extrusionOk="0">
                  <a:moveTo>
                    <a:pt x="1" y="1"/>
                  </a:moveTo>
                  <a:lnTo>
                    <a:pt x="1" y="9524"/>
                  </a:lnTo>
                  <a:lnTo>
                    <a:pt x="9525" y="9524"/>
                  </a:lnTo>
                  <a:lnTo>
                    <a:pt x="9525"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8"/>
            <p:cNvSpPr/>
            <p:nvPr/>
          </p:nvSpPr>
          <p:spPr>
            <a:xfrm>
              <a:off x="3861666" y="739552"/>
              <a:ext cx="147916" cy="147932"/>
            </a:xfrm>
            <a:custGeom>
              <a:avLst/>
              <a:gdLst/>
              <a:ahLst/>
              <a:cxnLst/>
              <a:rect l="l" t="t" r="r" b="b"/>
              <a:pathLst>
                <a:path w="9523" h="9524" extrusionOk="0">
                  <a:moveTo>
                    <a:pt x="0" y="1"/>
                  </a:moveTo>
                  <a:lnTo>
                    <a:pt x="0" y="9524"/>
                  </a:lnTo>
                  <a:lnTo>
                    <a:pt x="9523" y="952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8"/>
            <p:cNvSpPr/>
            <p:nvPr/>
          </p:nvSpPr>
          <p:spPr>
            <a:xfrm>
              <a:off x="4009566" y="739552"/>
              <a:ext cx="147932" cy="147932"/>
            </a:xfrm>
            <a:custGeom>
              <a:avLst/>
              <a:gdLst/>
              <a:ahLst/>
              <a:cxnLst/>
              <a:rect l="l" t="t" r="r" b="b"/>
              <a:pathLst>
                <a:path w="9524" h="9524" extrusionOk="0">
                  <a:moveTo>
                    <a:pt x="1" y="1"/>
                  </a:moveTo>
                  <a:lnTo>
                    <a:pt x="1" y="9524"/>
                  </a:lnTo>
                  <a:lnTo>
                    <a:pt x="9524" y="9524"/>
                  </a:lnTo>
                  <a:lnTo>
                    <a:pt x="9524"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8"/>
            <p:cNvSpPr/>
            <p:nvPr/>
          </p:nvSpPr>
          <p:spPr>
            <a:xfrm>
              <a:off x="2530406" y="573137"/>
              <a:ext cx="147932" cy="166431"/>
            </a:xfrm>
            <a:custGeom>
              <a:avLst/>
              <a:gdLst/>
              <a:ahLst/>
              <a:cxnLst/>
              <a:rect l="l" t="t" r="r" b="b"/>
              <a:pathLst>
                <a:path w="9524" h="10715" extrusionOk="0">
                  <a:moveTo>
                    <a:pt x="1" y="1"/>
                  </a:moveTo>
                  <a:lnTo>
                    <a:pt x="1" y="10715"/>
                  </a:lnTo>
                  <a:lnTo>
                    <a:pt x="9523" y="10715"/>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8"/>
            <p:cNvSpPr/>
            <p:nvPr/>
          </p:nvSpPr>
          <p:spPr>
            <a:xfrm>
              <a:off x="2678322" y="573137"/>
              <a:ext cx="129448" cy="166431"/>
            </a:xfrm>
            <a:custGeom>
              <a:avLst/>
              <a:gdLst/>
              <a:ahLst/>
              <a:cxnLst/>
              <a:rect l="l" t="t" r="r" b="b"/>
              <a:pathLst>
                <a:path w="8334" h="10715" extrusionOk="0">
                  <a:moveTo>
                    <a:pt x="0" y="1"/>
                  </a:moveTo>
                  <a:lnTo>
                    <a:pt x="0" y="10715"/>
                  </a:lnTo>
                  <a:lnTo>
                    <a:pt x="8333" y="10715"/>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8"/>
            <p:cNvSpPr/>
            <p:nvPr/>
          </p:nvSpPr>
          <p:spPr>
            <a:xfrm>
              <a:off x="2807755" y="573137"/>
              <a:ext cx="166431" cy="166431"/>
            </a:xfrm>
            <a:custGeom>
              <a:avLst/>
              <a:gdLst/>
              <a:ahLst/>
              <a:cxnLst/>
              <a:rect l="l" t="t" r="r" b="b"/>
              <a:pathLst>
                <a:path w="10715" h="10715" extrusionOk="0">
                  <a:moveTo>
                    <a:pt x="0" y="1"/>
                  </a:moveTo>
                  <a:lnTo>
                    <a:pt x="0" y="10715"/>
                  </a:lnTo>
                  <a:lnTo>
                    <a:pt x="10714" y="10715"/>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8"/>
            <p:cNvSpPr/>
            <p:nvPr/>
          </p:nvSpPr>
          <p:spPr>
            <a:xfrm>
              <a:off x="2974170" y="573137"/>
              <a:ext cx="147932" cy="166431"/>
            </a:xfrm>
            <a:custGeom>
              <a:avLst/>
              <a:gdLst/>
              <a:ahLst/>
              <a:cxnLst/>
              <a:rect l="l" t="t" r="r" b="b"/>
              <a:pathLst>
                <a:path w="9524" h="10715" extrusionOk="0">
                  <a:moveTo>
                    <a:pt x="0" y="1"/>
                  </a:moveTo>
                  <a:lnTo>
                    <a:pt x="0" y="10715"/>
                  </a:lnTo>
                  <a:lnTo>
                    <a:pt x="9523" y="10715"/>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8"/>
            <p:cNvSpPr/>
            <p:nvPr/>
          </p:nvSpPr>
          <p:spPr>
            <a:xfrm>
              <a:off x="3122086" y="573137"/>
              <a:ext cx="147916" cy="166431"/>
            </a:xfrm>
            <a:custGeom>
              <a:avLst/>
              <a:gdLst/>
              <a:ahLst/>
              <a:cxnLst/>
              <a:rect l="l" t="t" r="r" b="b"/>
              <a:pathLst>
                <a:path w="9523" h="10715" extrusionOk="0">
                  <a:moveTo>
                    <a:pt x="0" y="1"/>
                  </a:moveTo>
                  <a:lnTo>
                    <a:pt x="0" y="10715"/>
                  </a:lnTo>
                  <a:lnTo>
                    <a:pt x="9523" y="10715"/>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8"/>
            <p:cNvSpPr/>
            <p:nvPr/>
          </p:nvSpPr>
          <p:spPr>
            <a:xfrm>
              <a:off x="3269986" y="573137"/>
              <a:ext cx="147932" cy="166431"/>
            </a:xfrm>
            <a:custGeom>
              <a:avLst/>
              <a:gdLst/>
              <a:ahLst/>
              <a:cxnLst/>
              <a:rect l="l" t="t" r="r" b="b"/>
              <a:pathLst>
                <a:path w="9524" h="10715" extrusionOk="0">
                  <a:moveTo>
                    <a:pt x="1" y="1"/>
                  </a:moveTo>
                  <a:lnTo>
                    <a:pt x="1" y="10715"/>
                  </a:lnTo>
                  <a:lnTo>
                    <a:pt x="9524" y="10715"/>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8"/>
            <p:cNvSpPr/>
            <p:nvPr/>
          </p:nvSpPr>
          <p:spPr>
            <a:xfrm>
              <a:off x="3417902" y="573137"/>
              <a:ext cx="147932" cy="166431"/>
            </a:xfrm>
            <a:custGeom>
              <a:avLst/>
              <a:gdLst/>
              <a:ahLst/>
              <a:cxnLst/>
              <a:rect l="l" t="t" r="r" b="b"/>
              <a:pathLst>
                <a:path w="9524" h="10715" extrusionOk="0">
                  <a:moveTo>
                    <a:pt x="1" y="1"/>
                  </a:moveTo>
                  <a:lnTo>
                    <a:pt x="1" y="10715"/>
                  </a:lnTo>
                  <a:lnTo>
                    <a:pt x="9523" y="10715"/>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8"/>
            <p:cNvSpPr/>
            <p:nvPr/>
          </p:nvSpPr>
          <p:spPr>
            <a:xfrm>
              <a:off x="2530406" y="443705"/>
              <a:ext cx="147932" cy="129448"/>
            </a:xfrm>
            <a:custGeom>
              <a:avLst/>
              <a:gdLst/>
              <a:ahLst/>
              <a:cxnLst/>
              <a:rect l="l" t="t" r="r" b="b"/>
              <a:pathLst>
                <a:path w="9524" h="8334" extrusionOk="0">
                  <a:moveTo>
                    <a:pt x="1" y="1"/>
                  </a:moveTo>
                  <a:lnTo>
                    <a:pt x="1" y="8334"/>
                  </a:lnTo>
                  <a:lnTo>
                    <a:pt x="9523" y="833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8"/>
            <p:cNvSpPr/>
            <p:nvPr/>
          </p:nvSpPr>
          <p:spPr>
            <a:xfrm>
              <a:off x="2678322" y="443705"/>
              <a:ext cx="129448" cy="129448"/>
            </a:xfrm>
            <a:custGeom>
              <a:avLst/>
              <a:gdLst/>
              <a:ahLst/>
              <a:cxnLst/>
              <a:rect l="l" t="t" r="r" b="b"/>
              <a:pathLst>
                <a:path w="8334" h="8334" extrusionOk="0">
                  <a:moveTo>
                    <a:pt x="0" y="1"/>
                  </a:moveTo>
                  <a:lnTo>
                    <a:pt x="0" y="8334"/>
                  </a:lnTo>
                  <a:lnTo>
                    <a:pt x="8333" y="8334"/>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8"/>
            <p:cNvSpPr/>
            <p:nvPr/>
          </p:nvSpPr>
          <p:spPr>
            <a:xfrm>
              <a:off x="2807755" y="443705"/>
              <a:ext cx="166431" cy="129448"/>
            </a:xfrm>
            <a:custGeom>
              <a:avLst/>
              <a:gdLst/>
              <a:ahLst/>
              <a:cxnLst/>
              <a:rect l="l" t="t" r="r" b="b"/>
              <a:pathLst>
                <a:path w="10715" h="8334" extrusionOk="0">
                  <a:moveTo>
                    <a:pt x="0" y="1"/>
                  </a:moveTo>
                  <a:lnTo>
                    <a:pt x="0" y="8334"/>
                  </a:lnTo>
                  <a:lnTo>
                    <a:pt x="10714" y="8334"/>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8"/>
            <p:cNvSpPr/>
            <p:nvPr/>
          </p:nvSpPr>
          <p:spPr>
            <a:xfrm>
              <a:off x="2974170" y="443705"/>
              <a:ext cx="147932" cy="129448"/>
            </a:xfrm>
            <a:custGeom>
              <a:avLst/>
              <a:gdLst/>
              <a:ahLst/>
              <a:cxnLst/>
              <a:rect l="l" t="t" r="r" b="b"/>
              <a:pathLst>
                <a:path w="9524" h="8334" extrusionOk="0">
                  <a:moveTo>
                    <a:pt x="0" y="1"/>
                  </a:moveTo>
                  <a:lnTo>
                    <a:pt x="0" y="8334"/>
                  </a:lnTo>
                  <a:lnTo>
                    <a:pt x="9523" y="833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8"/>
            <p:cNvSpPr/>
            <p:nvPr/>
          </p:nvSpPr>
          <p:spPr>
            <a:xfrm>
              <a:off x="3122086" y="443705"/>
              <a:ext cx="147916" cy="129448"/>
            </a:xfrm>
            <a:custGeom>
              <a:avLst/>
              <a:gdLst/>
              <a:ahLst/>
              <a:cxnLst/>
              <a:rect l="l" t="t" r="r" b="b"/>
              <a:pathLst>
                <a:path w="9523" h="8334" extrusionOk="0">
                  <a:moveTo>
                    <a:pt x="0" y="1"/>
                  </a:moveTo>
                  <a:lnTo>
                    <a:pt x="0" y="8334"/>
                  </a:lnTo>
                  <a:lnTo>
                    <a:pt x="9523" y="833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8"/>
            <p:cNvSpPr/>
            <p:nvPr/>
          </p:nvSpPr>
          <p:spPr>
            <a:xfrm>
              <a:off x="3269986" y="443705"/>
              <a:ext cx="147932" cy="129448"/>
            </a:xfrm>
            <a:custGeom>
              <a:avLst/>
              <a:gdLst/>
              <a:ahLst/>
              <a:cxnLst/>
              <a:rect l="l" t="t" r="r" b="b"/>
              <a:pathLst>
                <a:path w="9524" h="8334" extrusionOk="0">
                  <a:moveTo>
                    <a:pt x="1" y="1"/>
                  </a:moveTo>
                  <a:lnTo>
                    <a:pt x="1" y="8334"/>
                  </a:lnTo>
                  <a:lnTo>
                    <a:pt x="9524" y="8334"/>
                  </a:lnTo>
                  <a:lnTo>
                    <a:pt x="952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8"/>
            <p:cNvSpPr/>
            <p:nvPr/>
          </p:nvSpPr>
          <p:spPr>
            <a:xfrm>
              <a:off x="3417902" y="443705"/>
              <a:ext cx="147932" cy="129448"/>
            </a:xfrm>
            <a:custGeom>
              <a:avLst/>
              <a:gdLst/>
              <a:ahLst/>
              <a:cxnLst/>
              <a:rect l="l" t="t" r="r" b="b"/>
              <a:pathLst>
                <a:path w="9524" h="8334" extrusionOk="0">
                  <a:moveTo>
                    <a:pt x="1" y="1"/>
                  </a:moveTo>
                  <a:lnTo>
                    <a:pt x="1" y="8334"/>
                  </a:lnTo>
                  <a:lnTo>
                    <a:pt x="9523" y="8334"/>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8"/>
            <p:cNvSpPr/>
            <p:nvPr/>
          </p:nvSpPr>
          <p:spPr>
            <a:xfrm>
              <a:off x="2530406" y="277320"/>
              <a:ext cx="147932" cy="166400"/>
            </a:xfrm>
            <a:custGeom>
              <a:avLst/>
              <a:gdLst/>
              <a:ahLst/>
              <a:cxnLst/>
              <a:rect l="l" t="t" r="r" b="b"/>
              <a:pathLst>
                <a:path w="9524" h="10713" extrusionOk="0">
                  <a:moveTo>
                    <a:pt x="1" y="0"/>
                  </a:moveTo>
                  <a:lnTo>
                    <a:pt x="1"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8"/>
            <p:cNvSpPr/>
            <p:nvPr/>
          </p:nvSpPr>
          <p:spPr>
            <a:xfrm>
              <a:off x="2678322" y="277320"/>
              <a:ext cx="129448" cy="166400"/>
            </a:xfrm>
            <a:custGeom>
              <a:avLst/>
              <a:gdLst/>
              <a:ahLst/>
              <a:cxnLst/>
              <a:rect l="l" t="t" r="r" b="b"/>
              <a:pathLst>
                <a:path w="8334" h="10713" extrusionOk="0">
                  <a:moveTo>
                    <a:pt x="0" y="0"/>
                  </a:moveTo>
                  <a:lnTo>
                    <a:pt x="0" y="10713"/>
                  </a:lnTo>
                  <a:lnTo>
                    <a:pt x="8333" y="1071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8"/>
            <p:cNvSpPr/>
            <p:nvPr/>
          </p:nvSpPr>
          <p:spPr>
            <a:xfrm>
              <a:off x="2807755" y="277320"/>
              <a:ext cx="166431" cy="166400"/>
            </a:xfrm>
            <a:custGeom>
              <a:avLst/>
              <a:gdLst/>
              <a:ahLst/>
              <a:cxnLst/>
              <a:rect l="l" t="t" r="r" b="b"/>
              <a:pathLst>
                <a:path w="10715" h="10713" extrusionOk="0">
                  <a:moveTo>
                    <a:pt x="0" y="0"/>
                  </a:moveTo>
                  <a:lnTo>
                    <a:pt x="0" y="10713"/>
                  </a:lnTo>
                  <a:lnTo>
                    <a:pt x="10714" y="1071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8"/>
            <p:cNvSpPr/>
            <p:nvPr/>
          </p:nvSpPr>
          <p:spPr>
            <a:xfrm>
              <a:off x="2974170" y="277320"/>
              <a:ext cx="147932" cy="166400"/>
            </a:xfrm>
            <a:custGeom>
              <a:avLst/>
              <a:gdLst/>
              <a:ahLst/>
              <a:cxnLst/>
              <a:rect l="l" t="t" r="r" b="b"/>
              <a:pathLst>
                <a:path w="9524"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8"/>
            <p:cNvSpPr/>
            <p:nvPr/>
          </p:nvSpPr>
          <p:spPr>
            <a:xfrm>
              <a:off x="3122086" y="277320"/>
              <a:ext cx="147916" cy="166400"/>
            </a:xfrm>
            <a:custGeom>
              <a:avLst/>
              <a:gdLst/>
              <a:ahLst/>
              <a:cxnLst/>
              <a:rect l="l" t="t" r="r" b="b"/>
              <a:pathLst>
                <a:path w="9523" h="10713" extrusionOk="0">
                  <a:moveTo>
                    <a:pt x="0" y="0"/>
                  </a:moveTo>
                  <a:lnTo>
                    <a:pt x="0" y="10713"/>
                  </a:lnTo>
                  <a:lnTo>
                    <a:pt x="9523" y="1071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8"/>
            <p:cNvSpPr/>
            <p:nvPr/>
          </p:nvSpPr>
          <p:spPr>
            <a:xfrm>
              <a:off x="3269986" y="277320"/>
              <a:ext cx="147932" cy="166400"/>
            </a:xfrm>
            <a:custGeom>
              <a:avLst/>
              <a:gdLst/>
              <a:ahLst/>
              <a:cxnLst/>
              <a:rect l="l" t="t" r="r" b="b"/>
              <a:pathLst>
                <a:path w="9524" h="10713" extrusionOk="0">
                  <a:moveTo>
                    <a:pt x="1" y="0"/>
                  </a:moveTo>
                  <a:lnTo>
                    <a:pt x="1" y="10713"/>
                  </a:lnTo>
                  <a:lnTo>
                    <a:pt x="9524" y="10713"/>
                  </a:lnTo>
                  <a:lnTo>
                    <a:pt x="9524"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8"/>
            <p:cNvSpPr/>
            <p:nvPr/>
          </p:nvSpPr>
          <p:spPr>
            <a:xfrm>
              <a:off x="2530406" y="129404"/>
              <a:ext cx="147932" cy="147932"/>
            </a:xfrm>
            <a:custGeom>
              <a:avLst/>
              <a:gdLst/>
              <a:ahLst/>
              <a:cxnLst/>
              <a:rect l="l" t="t" r="r" b="b"/>
              <a:pathLst>
                <a:path w="9524" h="9524" extrusionOk="0">
                  <a:moveTo>
                    <a:pt x="1" y="1"/>
                  </a:moveTo>
                  <a:lnTo>
                    <a:pt x="1"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8"/>
            <p:cNvSpPr/>
            <p:nvPr/>
          </p:nvSpPr>
          <p:spPr>
            <a:xfrm>
              <a:off x="2678322" y="129404"/>
              <a:ext cx="129448" cy="147932"/>
            </a:xfrm>
            <a:custGeom>
              <a:avLst/>
              <a:gdLst/>
              <a:ahLst/>
              <a:cxnLst/>
              <a:rect l="l" t="t" r="r" b="b"/>
              <a:pathLst>
                <a:path w="8334" h="9524" extrusionOk="0">
                  <a:moveTo>
                    <a:pt x="0" y="1"/>
                  </a:moveTo>
                  <a:lnTo>
                    <a:pt x="0" y="9523"/>
                  </a:lnTo>
                  <a:lnTo>
                    <a:pt x="8333" y="9523"/>
                  </a:lnTo>
                  <a:lnTo>
                    <a:pt x="83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8"/>
            <p:cNvSpPr/>
            <p:nvPr/>
          </p:nvSpPr>
          <p:spPr>
            <a:xfrm>
              <a:off x="2807755" y="129404"/>
              <a:ext cx="166431" cy="147932"/>
            </a:xfrm>
            <a:custGeom>
              <a:avLst/>
              <a:gdLst/>
              <a:ahLst/>
              <a:cxnLst/>
              <a:rect l="l" t="t" r="r" b="b"/>
              <a:pathLst>
                <a:path w="10715" h="9524" extrusionOk="0">
                  <a:moveTo>
                    <a:pt x="0" y="1"/>
                  </a:moveTo>
                  <a:lnTo>
                    <a:pt x="0" y="9523"/>
                  </a:lnTo>
                  <a:lnTo>
                    <a:pt x="10714" y="9523"/>
                  </a:lnTo>
                  <a:lnTo>
                    <a:pt x="1071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8"/>
            <p:cNvSpPr/>
            <p:nvPr/>
          </p:nvSpPr>
          <p:spPr>
            <a:xfrm>
              <a:off x="2974170" y="129404"/>
              <a:ext cx="147932" cy="147932"/>
            </a:xfrm>
            <a:custGeom>
              <a:avLst/>
              <a:gdLst/>
              <a:ahLst/>
              <a:cxnLst/>
              <a:rect l="l" t="t" r="r" b="b"/>
              <a:pathLst>
                <a:path w="9524" h="9524" extrusionOk="0">
                  <a:moveTo>
                    <a:pt x="0" y="1"/>
                  </a:moveTo>
                  <a:lnTo>
                    <a:pt x="0" y="9523"/>
                  </a:lnTo>
                  <a:lnTo>
                    <a:pt x="9523" y="9523"/>
                  </a:lnTo>
                  <a:lnTo>
                    <a:pt x="952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8"/>
            <p:cNvSpPr/>
            <p:nvPr/>
          </p:nvSpPr>
          <p:spPr>
            <a:xfrm>
              <a:off x="3122086" y="129404"/>
              <a:ext cx="147916" cy="147932"/>
            </a:xfrm>
            <a:custGeom>
              <a:avLst/>
              <a:gdLst/>
              <a:ahLst/>
              <a:cxnLst/>
              <a:rect l="l" t="t" r="r" b="b"/>
              <a:pathLst>
                <a:path w="9523" h="9524" extrusionOk="0">
                  <a:moveTo>
                    <a:pt x="0" y="1"/>
                  </a:moveTo>
                  <a:lnTo>
                    <a:pt x="0" y="9523"/>
                  </a:lnTo>
                  <a:lnTo>
                    <a:pt x="9523" y="9523"/>
                  </a:lnTo>
                  <a:lnTo>
                    <a:pt x="952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8"/>
            <p:cNvSpPr/>
            <p:nvPr/>
          </p:nvSpPr>
          <p:spPr>
            <a:xfrm>
              <a:off x="2530406" y="-12"/>
              <a:ext cx="147932" cy="129432"/>
            </a:xfrm>
            <a:custGeom>
              <a:avLst/>
              <a:gdLst/>
              <a:ahLst/>
              <a:cxnLst/>
              <a:rect l="l" t="t" r="r" b="b"/>
              <a:pathLst>
                <a:path w="9524" h="8333" extrusionOk="0">
                  <a:moveTo>
                    <a:pt x="1" y="0"/>
                  </a:moveTo>
                  <a:lnTo>
                    <a:pt x="1" y="8333"/>
                  </a:lnTo>
                  <a:lnTo>
                    <a:pt x="9523" y="8333"/>
                  </a:lnTo>
                  <a:lnTo>
                    <a:pt x="952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8"/>
            <p:cNvSpPr/>
            <p:nvPr/>
          </p:nvSpPr>
          <p:spPr>
            <a:xfrm>
              <a:off x="2678322" y="-12"/>
              <a:ext cx="129448" cy="129432"/>
            </a:xfrm>
            <a:custGeom>
              <a:avLst/>
              <a:gdLst/>
              <a:ahLst/>
              <a:cxnLst/>
              <a:rect l="l" t="t" r="r" b="b"/>
              <a:pathLst>
                <a:path w="8334" h="8333" extrusionOk="0">
                  <a:moveTo>
                    <a:pt x="0" y="0"/>
                  </a:moveTo>
                  <a:lnTo>
                    <a:pt x="0" y="8333"/>
                  </a:lnTo>
                  <a:lnTo>
                    <a:pt x="8333" y="8333"/>
                  </a:lnTo>
                  <a:lnTo>
                    <a:pt x="8333"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8"/>
            <p:cNvSpPr/>
            <p:nvPr/>
          </p:nvSpPr>
          <p:spPr>
            <a:xfrm>
              <a:off x="2807755" y="-12"/>
              <a:ext cx="166431" cy="129432"/>
            </a:xfrm>
            <a:custGeom>
              <a:avLst/>
              <a:gdLst/>
              <a:ahLst/>
              <a:cxnLst/>
              <a:rect l="l" t="t" r="r" b="b"/>
              <a:pathLst>
                <a:path w="10715" h="8333" extrusionOk="0">
                  <a:moveTo>
                    <a:pt x="0" y="0"/>
                  </a:moveTo>
                  <a:lnTo>
                    <a:pt x="0" y="8333"/>
                  </a:lnTo>
                  <a:lnTo>
                    <a:pt x="10714" y="8333"/>
                  </a:lnTo>
                  <a:lnTo>
                    <a:pt x="1071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8"/>
            <p:cNvSpPr/>
            <p:nvPr/>
          </p:nvSpPr>
          <p:spPr>
            <a:xfrm>
              <a:off x="2974170" y="-12"/>
              <a:ext cx="147932" cy="129432"/>
            </a:xfrm>
            <a:custGeom>
              <a:avLst/>
              <a:gdLst/>
              <a:ahLst/>
              <a:cxnLst/>
              <a:rect l="l" t="t" r="r" b="b"/>
              <a:pathLst>
                <a:path w="9524" h="8333" extrusionOk="0">
                  <a:moveTo>
                    <a:pt x="0" y="0"/>
                  </a:moveTo>
                  <a:lnTo>
                    <a:pt x="0" y="8333"/>
                  </a:lnTo>
                  <a:lnTo>
                    <a:pt x="9523" y="8333"/>
                  </a:lnTo>
                  <a:lnTo>
                    <a:pt x="9523"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9" name="Google Shape;1779;p8"/>
          <p:cNvGrpSpPr/>
          <p:nvPr/>
        </p:nvGrpSpPr>
        <p:grpSpPr>
          <a:xfrm>
            <a:off x="4103916" y="1106508"/>
            <a:ext cx="264001" cy="226285"/>
            <a:chOff x="753950" y="238125"/>
            <a:chExt cx="6111125" cy="5238075"/>
          </a:xfrm>
        </p:grpSpPr>
        <p:sp>
          <p:nvSpPr>
            <p:cNvPr id="1780" name="Google Shape;1780;p8"/>
            <p:cNvSpPr/>
            <p:nvPr/>
          </p:nvSpPr>
          <p:spPr>
            <a:xfrm>
              <a:off x="1627000" y="238125"/>
              <a:ext cx="873075" cy="873075"/>
            </a:xfrm>
            <a:custGeom>
              <a:avLst/>
              <a:gdLst/>
              <a:ahLst/>
              <a:cxnLst/>
              <a:rect l="l" t="t" r="r" b="b"/>
              <a:pathLst>
                <a:path w="34923" h="34923" extrusionOk="0">
                  <a:moveTo>
                    <a:pt x="0" y="0"/>
                  </a:moveTo>
                  <a:lnTo>
                    <a:pt x="0" y="34922"/>
                  </a:lnTo>
                  <a:lnTo>
                    <a:pt x="34922" y="34922"/>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8"/>
            <p:cNvSpPr/>
            <p:nvPr/>
          </p:nvSpPr>
          <p:spPr>
            <a:xfrm>
              <a:off x="2500050" y="238125"/>
              <a:ext cx="873000" cy="873075"/>
            </a:xfrm>
            <a:custGeom>
              <a:avLst/>
              <a:gdLst/>
              <a:ahLst/>
              <a:cxnLst/>
              <a:rect l="l" t="t" r="r" b="b"/>
              <a:pathLst>
                <a:path w="34920" h="34923" extrusionOk="0">
                  <a:moveTo>
                    <a:pt x="0" y="0"/>
                  </a:moveTo>
                  <a:lnTo>
                    <a:pt x="0" y="34922"/>
                  </a:lnTo>
                  <a:lnTo>
                    <a:pt x="34919" y="34922"/>
                  </a:lnTo>
                  <a:lnTo>
                    <a:pt x="3491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8"/>
            <p:cNvSpPr/>
            <p:nvPr/>
          </p:nvSpPr>
          <p:spPr>
            <a:xfrm>
              <a:off x="4246075" y="238125"/>
              <a:ext cx="872975" cy="873075"/>
            </a:xfrm>
            <a:custGeom>
              <a:avLst/>
              <a:gdLst/>
              <a:ahLst/>
              <a:cxnLst/>
              <a:rect l="l" t="t" r="r" b="b"/>
              <a:pathLst>
                <a:path w="34919" h="34923" extrusionOk="0">
                  <a:moveTo>
                    <a:pt x="0" y="0"/>
                  </a:moveTo>
                  <a:lnTo>
                    <a:pt x="0" y="34922"/>
                  </a:lnTo>
                  <a:lnTo>
                    <a:pt x="34918" y="34922"/>
                  </a:lnTo>
                  <a:lnTo>
                    <a:pt x="3491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8"/>
            <p:cNvSpPr/>
            <p:nvPr/>
          </p:nvSpPr>
          <p:spPr>
            <a:xfrm>
              <a:off x="5119025" y="238125"/>
              <a:ext cx="873000" cy="873075"/>
            </a:xfrm>
            <a:custGeom>
              <a:avLst/>
              <a:gdLst/>
              <a:ahLst/>
              <a:cxnLst/>
              <a:rect l="l" t="t" r="r" b="b"/>
              <a:pathLst>
                <a:path w="34920" h="34923" extrusionOk="0">
                  <a:moveTo>
                    <a:pt x="0" y="0"/>
                  </a:moveTo>
                  <a:lnTo>
                    <a:pt x="0" y="34922"/>
                  </a:lnTo>
                  <a:lnTo>
                    <a:pt x="34920" y="34922"/>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8"/>
            <p:cNvSpPr/>
            <p:nvPr/>
          </p:nvSpPr>
          <p:spPr>
            <a:xfrm>
              <a:off x="75395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8"/>
            <p:cNvSpPr/>
            <p:nvPr/>
          </p:nvSpPr>
          <p:spPr>
            <a:xfrm>
              <a:off x="162700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rgbClr val="FFF2CC"/>
            </a:solidFill>
            <a:ln w="952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8"/>
            <p:cNvSpPr/>
            <p:nvPr/>
          </p:nvSpPr>
          <p:spPr>
            <a:xfrm>
              <a:off x="2500050" y="1111175"/>
              <a:ext cx="873000" cy="872925"/>
            </a:xfrm>
            <a:custGeom>
              <a:avLst/>
              <a:gdLst/>
              <a:ahLst/>
              <a:cxnLst/>
              <a:rect l="l" t="t" r="r" b="b"/>
              <a:pathLst>
                <a:path w="34920" h="34917" extrusionOk="0">
                  <a:moveTo>
                    <a:pt x="0" y="0"/>
                  </a:moveTo>
                  <a:lnTo>
                    <a:pt x="0" y="34917"/>
                  </a:lnTo>
                  <a:lnTo>
                    <a:pt x="34919" y="34917"/>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8"/>
            <p:cNvSpPr/>
            <p:nvPr/>
          </p:nvSpPr>
          <p:spPr>
            <a:xfrm>
              <a:off x="3372944"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8"/>
            <p:cNvSpPr/>
            <p:nvPr/>
          </p:nvSpPr>
          <p:spPr>
            <a:xfrm>
              <a:off x="4245994" y="1111175"/>
              <a:ext cx="872975" cy="872925"/>
            </a:xfrm>
            <a:custGeom>
              <a:avLst/>
              <a:gdLst/>
              <a:ahLst/>
              <a:cxnLst/>
              <a:rect l="l" t="t" r="r" b="b"/>
              <a:pathLst>
                <a:path w="34919" h="34917" extrusionOk="0">
                  <a:moveTo>
                    <a:pt x="0" y="0"/>
                  </a:moveTo>
                  <a:lnTo>
                    <a:pt x="0" y="34917"/>
                  </a:lnTo>
                  <a:lnTo>
                    <a:pt x="34918" y="34917"/>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8"/>
            <p:cNvSpPr/>
            <p:nvPr/>
          </p:nvSpPr>
          <p:spPr>
            <a:xfrm>
              <a:off x="5119025" y="1111175"/>
              <a:ext cx="873000" cy="872925"/>
            </a:xfrm>
            <a:custGeom>
              <a:avLst/>
              <a:gdLst/>
              <a:ahLst/>
              <a:cxnLst/>
              <a:rect l="l" t="t" r="r" b="b"/>
              <a:pathLst>
                <a:path w="34920" h="34917" extrusionOk="0">
                  <a:moveTo>
                    <a:pt x="0" y="0"/>
                  </a:moveTo>
                  <a:lnTo>
                    <a:pt x="0" y="34917"/>
                  </a:lnTo>
                  <a:lnTo>
                    <a:pt x="34920" y="34917"/>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8"/>
            <p:cNvSpPr/>
            <p:nvPr/>
          </p:nvSpPr>
          <p:spPr>
            <a:xfrm>
              <a:off x="5992000" y="1111175"/>
              <a:ext cx="873075" cy="872925"/>
            </a:xfrm>
            <a:custGeom>
              <a:avLst/>
              <a:gdLst/>
              <a:ahLst/>
              <a:cxnLst/>
              <a:rect l="l" t="t" r="r" b="b"/>
              <a:pathLst>
                <a:path w="34923" h="34917" extrusionOk="0">
                  <a:moveTo>
                    <a:pt x="1" y="0"/>
                  </a:moveTo>
                  <a:lnTo>
                    <a:pt x="1" y="34917"/>
                  </a:lnTo>
                  <a:lnTo>
                    <a:pt x="34923" y="34917"/>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8"/>
            <p:cNvSpPr/>
            <p:nvPr/>
          </p:nvSpPr>
          <p:spPr>
            <a:xfrm>
              <a:off x="75395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8"/>
            <p:cNvSpPr/>
            <p:nvPr/>
          </p:nvSpPr>
          <p:spPr>
            <a:xfrm>
              <a:off x="162700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8"/>
            <p:cNvSpPr/>
            <p:nvPr/>
          </p:nvSpPr>
          <p:spPr>
            <a:xfrm>
              <a:off x="2500050" y="1984125"/>
              <a:ext cx="873000" cy="873025"/>
            </a:xfrm>
            <a:custGeom>
              <a:avLst/>
              <a:gdLst/>
              <a:ahLst/>
              <a:cxnLst/>
              <a:rect l="l" t="t" r="r" b="b"/>
              <a:pathLst>
                <a:path w="34920" h="34921" extrusionOk="0">
                  <a:moveTo>
                    <a:pt x="0" y="0"/>
                  </a:moveTo>
                  <a:lnTo>
                    <a:pt x="0" y="34921"/>
                  </a:lnTo>
                  <a:lnTo>
                    <a:pt x="34919" y="34921"/>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8"/>
            <p:cNvSpPr/>
            <p:nvPr/>
          </p:nvSpPr>
          <p:spPr>
            <a:xfrm>
              <a:off x="3372944"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8"/>
            <p:cNvSpPr/>
            <p:nvPr/>
          </p:nvSpPr>
          <p:spPr>
            <a:xfrm>
              <a:off x="4245994" y="1984125"/>
              <a:ext cx="872975" cy="873025"/>
            </a:xfrm>
            <a:custGeom>
              <a:avLst/>
              <a:gdLst/>
              <a:ahLst/>
              <a:cxnLst/>
              <a:rect l="l" t="t" r="r" b="b"/>
              <a:pathLst>
                <a:path w="34919" h="34921" extrusionOk="0">
                  <a:moveTo>
                    <a:pt x="0" y="0"/>
                  </a:moveTo>
                  <a:lnTo>
                    <a:pt x="0" y="34921"/>
                  </a:lnTo>
                  <a:lnTo>
                    <a:pt x="34918" y="34921"/>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8"/>
            <p:cNvSpPr/>
            <p:nvPr/>
          </p:nvSpPr>
          <p:spPr>
            <a:xfrm>
              <a:off x="5119025" y="1984125"/>
              <a:ext cx="873000" cy="873025"/>
            </a:xfrm>
            <a:custGeom>
              <a:avLst/>
              <a:gdLst/>
              <a:ahLst/>
              <a:cxnLst/>
              <a:rect l="l" t="t" r="r" b="b"/>
              <a:pathLst>
                <a:path w="34920" h="34921" extrusionOk="0">
                  <a:moveTo>
                    <a:pt x="0" y="0"/>
                  </a:moveTo>
                  <a:lnTo>
                    <a:pt x="0" y="34921"/>
                  </a:lnTo>
                  <a:lnTo>
                    <a:pt x="34920" y="34921"/>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8"/>
            <p:cNvSpPr/>
            <p:nvPr/>
          </p:nvSpPr>
          <p:spPr>
            <a:xfrm>
              <a:off x="5992000" y="1984125"/>
              <a:ext cx="873075" cy="873025"/>
            </a:xfrm>
            <a:custGeom>
              <a:avLst/>
              <a:gdLst/>
              <a:ahLst/>
              <a:cxnLst/>
              <a:rect l="l" t="t" r="r" b="b"/>
              <a:pathLst>
                <a:path w="34923" h="34921" extrusionOk="0">
                  <a:moveTo>
                    <a:pt x="1" y="0"/>
                  </a:moveTo>
                  <a:lnTo>
                    <a:pt x="1" y="34921"/>
                  </a:lnTo>
                  <a:lnTo>
                    <a:pt x="34923" y="34921"/>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8"/>
            <p:cNvSpPr/>
            <p:nvPr/>
          </p:nvSpPr>
          <p:spPr>
            <a:xfrm>
              <a:off x="1627000"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8"/>
            <p:cNvSpPr/>
            <p:nvPr/>
          </p:nvSpPr>
          <p:spPr>
            <a:xfrm>
              <a:off x="2499969" y="2857125"/>
              <a:ext cx="873000" cy="873125"/>
            </a:xfrm>
            <a:custGeom>
              <a:avLst/>
              <a:gdLst/>
              <a:ahLst/>
              <a:cxnLst/>
              <a:rect l="l" t="t" r="r" b="b"/>
              <a:pathLst>
                <a:path w="34920" h="34925" extrusionOk="0">
                  <a:moveTo>
                    <a:pt x="0" y="1"/>
                  </a:moveTo>
                  <a:lnTo>
                    <a:pt x="0" y="34924"/>
                  </a:lnTo>
                  <a:lnTo>
                    <a:pt x="34919" y="34924"/>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8"/>
            <p:cNvSpPr/>
            <p:nvPr/>
          </p:nvSpPr>
          <p:spPr>
            <a:xfrm>
              <a:off x="3372944"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8"/>
            <p:cNvSpPr/>
            <p:nvPr/>
          </p:nvSpPr>
          <p:spPr>
            <a:xfrm>
              <a:off x="4246075" y="2857125"/>
              <a:ext cx="872975" cy="873125"/>
            </a:xfrm>
            <a:custGeom>
              <a:avLst/>
              <a:gdLst/>
              <a:ahLst/>
              <a:cxnLst/>
              <a:rect l="l" t="t" r="r" b="b"/>
              <a:pathLst>
                <a:path w="34919" h="34925" extrusionOk="0">
                  <a:moveTo>
                    <a:pt x="0" y="1"/>
                  </a:moveTo>
                  <a:lnTo>
                    <a:pt x="0" y="34924"/>
                  </a:lnTo>
                  <a:lnTo>
                    <a:pt x="34918" y="34924"/>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8"/>
            <p:cNvSpPr/>
            <p:nvPr/>
          </p:nvSpPr>
          <p:spPr>
            <a:xfrm>
              <a:off x="5119025" y="2857125"/>
              <a:ext cx="873000" cy="873125"/>
            </a:xfrm>
            <a:custGeom>
              <a:avLst/>
              <a:gdLst/>
              <a:ahLst/>
              <a:cxnLst/>
              <a:rect l="l" t="t" r="r" b="b"/>
              <a:pathLst>
                <a:path w="34920" h="34925" extrusionOk="0">
                  <a:moveTo>
                    <a:pt x="0" y="1"/>
                  </a:moveTo>
                  <a:lnTo>
                    <a:pt x="0" y="34924"/>
                  </a:lnTo>
                  <a:lnTo>
                    <a:pt x="34920" y="34924"/>
                  </a:lnTo>
                  <a:lnTo>
                    <a:pt x="3492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8"/>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8"/>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8"/>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8"/>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7" name="Google Shape;1807;p8"/>
          <p:cNvGrpSpPr/>
          <p:nvPr/>
        </p:nvGrpSpPr>
        <p:grpSpPr>
          <a:xfrm>
            <a:off x="4439996" y="1106508"/>
            <a:ext cx="264001" cy="226285"/>
            <a:chOff x="753950" y="238125"/>
            <a:chExt cx="6111125" cy="5238075"/>
          </a:xfrm>
        </p:grpSpPr>
        <p:sp>
          <p:nvSpPr>
            <p:cNvPr id="1808" name="Google Shape;1808;p8"/>
            <p:cNvSpPr/>
            <p:nvPr/>
          </p:nvSpPr>
          <p:spPr>
            <a:xfrm>
              <a:off x="1627000" y="238125"/>
              <a:ext cx="873075" cy="873075"/>
            </a:xfrm>
            <a:custGeom>
              <a:avLst/>
              <a:gdLst/>
              <a:ahLst/>
              <a:cxnLst/>
              <a:rect l="l" t="t" r="r" b="b"/>
              <a:pathLst>
                <a:path w="34923" h="34923" extrusionOk="0">
                  <a:moveTo>
                    <a:pt x="0" y="0"/>
                  </a:moveTo>
                  <a:lnTo>
                    <a:pt x="0" y="34922"/>
                  </a:lnTo>
                  <a:lnTo>
                    <a:pt x="34922" y="34922"/>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8"/>
            <p:cNvSpPr/>
            <p:nvPr/>
          </p:nvSpPr>
          <p:spPr>
            <a:xfrm>
              <a:off x="2500050" y="238125"/>
              <a:ext cx="873000" cy="873075"/>
            </a:xfrm>
            <a:custGeom>
              <a:avLst/>
              <a:gdLst/>
              <a:ahLst/>
              <a:cxnLst/>
              <a:rect l="l" t="t" r="r" b="b"/>
              <a:pathLst>
                <a:path w="34920" h="34923" extrusionOk="0">
                  <a:moveTo>
                    <a:pt x="0" y="0"/>
                  </a:moveTo>
                  <a:lnTo>
                    <a:pt x="0" y="34922"/>
                  </a:lnTo>
                  <a:lnTo>
                    <a:pt x="34919" y="34922"/>
                  </a:lnTo>
                  <a:lnTo>
                    <a:pt x="3491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8"/>
            <p:cNvSpPr/>
            <p:nvPr/>
          </p:nvSpPr>
          <p:spPr>
            <a:xfrm>
              <a:off x="4246075" y="238125"/>
              <a:ext cx="872975" cy="873075"/>
            </a:xfrm>
            <a:custGeom>
              <a:avLst/>
              <a:gdLst/>
              <a:ahLst/>
              <a:cxnLst/>
              <a:rect l="l" t="t" r="r" b="b"/>
              <a:pathLst>
                <a:path w="34919" h="34923" extrusionOk="0">
                  <a:moveTo>
                    <a:pt x="0" y="0"/>
                  </a:moveTo>
                  <a:lnTo>
                    <a:pt x="0" y="34922"/>
                  </a:lnTo>
                  <a:lnTo>
                    <a:pt x="34918" y="34922"/>
                  </a:lnTo>
                  <a:lnTo>
                    <a:pt x="3491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8"/>
            <p:cNvSpPr/>
            <p:nvPr/>
          </p:nvSpPr>
          <p:spPr>
            <a:xfrm>
              <a:off x="5119025" y="238125"/>
              <a:ext cx="873000" cy="873075"/>
            </a:xfrm>
            <a:custGeom>
              <a:avLst/>
              <a:gdLst/>
              <a:ahLst/>
              <a:cxnLst/>
              <a:rect l="l" t="t" r="r" b="b"/>
              <a:pathLst>
                <a:path w="34920" h="34923" extrusionOk="0">
                  <a:moveTo>
                    <a:pt x="0" y="0"/>
                  </a:moveTo>
                  <a:lnTo>
                    <a:pt x="0" y="34922"/>
                  </a:lnTo>
                  <a:lnTo>
                    <a:pt x="34920" y="34922"/>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8"/>
            <p:cNvSpPr/>
            <p:nvPr/>
          </p:nvSpPr>
          <p:spPr>
            <a:xfrm>
              <a:off x="75395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8"/>
            <p:cNvSpPr/>
            <p:nvPr/>
          </p:nvSpPr>
          <p:spPr>
            <a:xfrm>
              <a:off x="162700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rgbClr val="FFF2CC"/>
            </a:solidFill>
            <a:ln w="952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8"/>
            <p:cNvSpPr/>
            <p:nvPr/>
          </p:nvSpPr>
          <p:spPr>
            <a:xfrm>
              <a:off x="2500050" y="1111175"/>
              <a:ext cx="873000" cy="872925"/>
            </a:xfrm>
            <a:custGeom>
              <a:avLst/>
              <a:gdLst/>
              <a:ahLst/>
              <a:cxnLst/>
              <a:rect l="l" t="t" r="r" b="b"/>
              <a:pathLst>
                <a:path w="34920" h="34917" extrusionOk="0">
                  <a:moveTo>
                    <a:pt x="0" y="0"/>
                  </a:moveTo>
                  <a:lnTo>
                    <a:pt x="0" y="34917"/>
                  </a:lnTo>
                  <a:lnTo>
                    <a:pt x="34919" y="34917"/>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8"/>
            <p:cNvSpPr/>
            <p:nvPr/>
          </p:nvSpPr>
          <p:spPr>
            <a:xfrm>
              <a:off x="3372944"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8"/>
            <p:cNvSpPr/>
            <p:nvPr/>
          </p:nvSpPr>
          <p:spPr>
            <a:xfrm>
              <a:off x="4245994" y="1111175"/>
              <a:ext cx="872975" cy="872925"/>
            </a:xfrm>
            <a:custGeom>
              <a:avLst/>
              <a:gdLst/>
              <a:ahLst/>
              <a:cxnLst/>
              <a:rect l="l" t="t" r="r" b="b"/>
              <a:pathLst>
                <a:path w="34919" h="34917" extrusionOk="0">
                  <a:moveTo>
                    <a:pt x="0" y="0"/>
                  </a:moveTo>
                  <a:lnTo>
                    <a:pt x="0" y="34917"/>
                  </a:lnTo>
                  <a:lnTo>
                    <a:pt x="34918" y="34917"/>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8"/>
            <p:cNvSpPr/>
            <p:nvPr/>
          </p:nvSpPr>
          <p:spPr>
            <a:xfrm>
              <a:off x="5119025" y="1111175"/>
              <a:ext cx="873000" cy="872925"/>
            </a:xfrm>
            <a:custGeom>
              <a:avLst/>
              <a:gdLst/>
              <a:ahLst/>
              <a:cxnLst/>
              <a:rect l="l" t="t" r="r" b="b"/>
              <a:pathLst>
                <a:path w="34920" h="34917" extrusionOk="0">
                  <a:moveTo>
                    <a:pt x="0" y="0"/>
                  </a:moveTo>
                  <a:lnTo>
                    <a:pt x="0" y="34917"/>
                  </a:lnTo>
                  <a:lnTo>
                    <a:pt x="34920" y="34917"/>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8"/>
            <p:cNvSpPr/>
            <p:nvPr/>
          </p:nvSpPr>
          <p:spPr>
            <a:xfrm>
              <a:off x="5992000" y="1111175"/>
              <a:ext cx="873075" cy="872925"/>
            </a:xfrm>
            <a:custGeom>
              <a:avLst/>
              <a:gdLst/>
              <a:ahLst/>
              <a:cxnLst/>
              <a:rect l="l" t="t" r="r" b="b"/>
              <a:pathLst>
                <a:path w="34923" h="34917" extrusionOk="0">
                  <a:moveTo>
                    <a:pt x="1" y="0"/>
                  </a:moveTo>
                  <a:lnTo>
                    <a:pt x="1" y="34917"/>
                  </a:lnTo>
                  <a:lnTo>
                    <a:pt x="34923" y="34917"/>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8"/>
            <p:cNvSpPr/>
            <p:nvPr/>
          </p:nvSpPr>
          <p:spPr>
            <a:xfrm>
              <a:off x="75395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8"/>
            <p:cNvSpPr/>
            <p:nvPr/>
          </p:nvSpPr>
          <p:spPr>
            <a:xfrm>
              <a:off x="162700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8"/>
            <p:cNvSpPr/>
            <p:nvPr/>
          </p:nvSpPr>
          <p:spPr>
            <a:xfrm>
              <a:off x="2500050" y="1984125"/>
              <a:ext cx="873000" cy="873025"/>
            </a:xfrm>
            <a:custGeom>
              <a:avLst/>
              <a:gdLst/>
              <a:ahLst/>
              <a:cxnLst/>
              <a:rect l="l" t="t" r="r" b="b"/>
              <a:pathLst>
                <a:path w="34920" h="34921" extrusionOk="0">
                  <a:moveTo>
                    <a:pt x="0" y="0"/>
                  </a:moveTo>
                  <a:lnTo>
                    <a:pt x="0" y="34921"/>
                  </a:lnTo>
                  <a:lnTo>
                    <a:pt x="34919" y="34921"/>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8"/>
            <p:cNvSpPr/>
            <p:nvPr/>
          </p:nvSpPr>
          <p:spPr>
            <a:xfrm>
              <a:off x="3372944"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8"/>
            <p:cNvSpPr/>
            <p:nvPr/>
          </p:nvSpPr>
          <p:spPr>
            <a:xfrm>
              <a:off x="4245994" y="1984125"/>
              <a:ext cx="872975" cy="873025"/>
            </a:xfrm>
            <a:custGeom>
              <a:avLst/>
              <a:gdLst/>
              <a:ahLst/>
              <a:cxnLst/>
              <a:rect l="l" t="t" r="r" b="b"/>
              <a:pathLst>
                <a:path w="34919" h="34921" extrusionOk="0">
                  <a:moveTo>
                    <a:pt x="0" y="0"/>
                  </a:moveTo>
                  <a:lnTo>
                    <a:pt x="0" y="34921"/>
                  </a:lnTo>
                  <a:lnTo>
                    <a:pt x="34918" y="34921"/>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8"/>
            <p:cNvSpPr/>
            <p:nvPr/>
          </p:nvSpPr>
          <p:spPr>
            <a:xfrm>
              <a:off x="5119025" y="1984125"/>
              <a:ext cx="873000" cy="873025"/>
            </a:xfrm>
            <a:custGeom>
              <a:avLst/>
              <a:gdLst/>
              <a:ahLst/>
              <a:cxnLst/>
              <a:rect l="l" t="t" r="r" b="b"/>
              <a:pathLst>
                <a:path w="34920" h="34921" extrusionOk="0">
                  <a:moveTo>
                    <a:pt x="0" y="0"/>
                  </a:moveTo>
                  <a:lnTo>
                    <a:pt x="0" y="34921"/>
                  </a:lnTo>
                  <a:lnTo>
                    <a:pt x="34920" y="34921"/>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8"/>
            <p:cNvSpPr/>
            <p:nvPr/>
          </p:nvSpPr>
          <p:spPr>
            <a:xfrm>
              <a:off x="5992000" y="1984125"/>
              <a:ext cx="873075" cy="873025"/>
            </a:xfrm>
            <a:custGeom>
              <a:avLst/>
              <a:gdLst/>
              <a:ahLst/>
              <a:cxnLst/>
              <a:rect l="l" t="t" r="r" b="b"/>
              <a:pathLst>
                <a:path w="34923" h="34921" extrusionOk="0">
                  <a:moveTo>
                    <a:pt x="1" y="0"/>
                  </a:moveTo>
                  <a:lnTo>
                    <a:pt x="1" y="34921"/>
                  </a:lnTo>
                  <a:lnTo>
                    <a:pt x="34923" y="34921"/>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8"/>
            <p:cNvSpPr/>
            <p:nvPr/>
          </p:nvSpPr>
          <p:spPr>
            <a:xfrm>
              <a:off x="1627000"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8"/>
            <p:cNvSpPr/>
            <p:nvPr/>
          </p:nvSpPr>
          <p:spPr>
            <a:xfrm>
              <a:off x="2499969" y="2857125"/>
              <a:ext cx="873000" cy="873125"/>
            </a:xfrm>
            <a:custGeom>
              <a:avLst/>
              <a:gdLst/>
              <a:ahLst/>
              <a:cxnLst/>
              <a:rect l="l" t="t" r="r" b="b"/>
              <a:pathLst>
                <a:path w="34920" h="34925" extrusionOk="0">
                  <a:moveTo>
                    <a:pt x="0" y="1"/>
                  </a:moveTo>
                  <a:lnTo>
                    <a:pt x="0" y="34924"/>
                  </a:lnTo>
                  <a:lnTo>
                    <a:pt x="34919" y="34924"/>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8"/>
            <p:cNvSpPr/>
            <p:nvPr/>
          </p:nvSpPr>
          <p:spPr>
            <a:xfrm>
              <a:off x="3372944"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8"/>
            <p:cNvSpPr/>
            <p:nvPr/>
          </p:nvSpPr>
          <p:spPr>
            <a:xfrm>
              <a:off x="4246075" y="2857125"/>
              <a:ext cx="872975" cy="873125"/>
            </a:xfrm>
            <a:custGeom>
              <a:avLst/>
              <a:gdLst/>
              <a:ahLst/>
              <a:cxnLst/>
              <a:rect l="l" t="t" r="r" b="b"/>
              <a:pathLst>
                <a:path w="34919" h="34925" extrusionOk="0">
                  <a:moveTo>
                    <a:pt x="0" y="1"/>
                  </a:moveTo>
                  <a:lnTo>
                    <a:pt x="0" y="34924"/>
                  </a:lnTo>
                  <a:lnTo>
                    <a:pt x="34918" y="34924"/>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8"/>
            <p:cNvSpPr/>
            <p:nvPr/>
          </p:nvSpPr>
          <p:spPr>
            <a:xfrm>
              <a:off x="5119025" y="2857125"/>
              <a:ext cx="873000" cy="873125"/>
            </a:xfrm>
            <a:custGeom>
              <a:avLst/>
              <a:gdLst/>
              <a:ahLst/>
              <a:cxnLst/>
              <a:rect l="l" t="t" r="r" b="b"/>
              <a:pathLst>
                <a:path w="34920" h="34925" extrusionOk="0">
                  <a:moveTo>
                    <a:pt x="0" y="1"/>
                  </a:moveTo>
                  <a:lnTo>
                    <a:pt x="0" y="34924"/>
                  </a:lnTo>
                  <a:lnTo>
                    <a:pt x="34920" y="34924"/>
                  </a:lnTo>
                  <a:lnTo>
                    <a:pt x="3492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8"/>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8"/>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8"/>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8"/>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5" name="Google Shape;1835;p8"/>
          <p:cNvGrpSpPr/>
          <p:nvPr/>
        </p:nvGrpSpPr>
        <p:grpSpPr>
          <a:xfrm>
            <a:off x="4776076" y="1106508"/>
            <a:ext cx="264001" cy="226285"/>
            <a:chOff x="753950" y="238125"/>
            <a:chExt cx="6111125" cy="5238075"/>
          </a:xfrm>
        </p:grpSpPr>
        <p:sp>
          <p:nvSpPr>
            <p:cNvPr id="1836" name="Google Shape;1836;p8"/>
            <p:cNvSpPr/>
            <p:nvPr/>
          </p:nvSpPr>
          <p:spPr>
            <a:xfrm>
              <a:off x="1627000" y="238125"/>
              <a:ext cx="873075" cy="873075"/>
            </a:xfrm>
            <a:custGeom>
              <a:avLst/>
              <a:gdLst/>
              <a:ahLst/>
              <a:cxnLst/>
              <a:rect l="l" t="t" r="r" b="b"/>
              <a:pathLst>
                <a:path w="34923" h="34923" extrusionOk="0">
                  <a:moveTo>
                    <a:pt x="0" y="0"/>
                  </a:moveTo>
                  <a:lnTo>
                    <a:pt x="0" y="34922"/>
                  </a:lnTo>
                  <a:lnTo>
                    <a:pt x="34922" y="34922"/>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8"/>
            <p:cNvSpPr/>
            <p:nvPr/>
          </p:nvSpPr>
          <p:spPr>
            <a:xfrm>
              <a:off x="2500050" y="238125"/>
              <a:ext cx="873000" cy="873075"/>
            </a:xfrm>
            <a:custGeom>
              <a:avLst/>
              <a:gdLst/>
              <a:ahLst/>
              <a:cxnLst/>
              <a:rect l="l" t="t" r="r" b="b"/>
              <a:pathLst>
                <a:path w="34920" h="34923" extrusionOk="0">
                  <a:moveTo>
                    <a:pt x="0" y="0"/>
                  </a:moveTo>
                  <a:lnTo>
                    <a:pt x="0" y="34922"/>
                  </a:lnTo>
                  <a:lnTo>
                    <a:pt x="34919" y="34922"/>
                  </a:lnTo>
                  <a:lnTo>
                    <a:pt x="3491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8"/>
            <p:cNvSpPr/>
            <p:nvPr/>
          </p:nvSpPr>
          <p:spPr>
            <a:xfrm>
              <a:off x="4246075" y="238125"/>
              <a:ext cx="872975" cy="873075"/>
            </a:xfrm>
            <a:custGeom>
              <a:avLst/>
              <a:gdLst/>
              <a:ahLst/>
              <a:cxnLst/>
              <a:rect l="l" t="t" r="r" b="b"/>
              <a:pathLst>
                <a:path w="34919" h="34923" extrusionOk="0">
                  <a:moveTo>
                    <a:pt x="0" y="0"/>
                  </a:moveTo>
                  <a:lnTo>
                    <a:pt x="0" y="34922"/>
                  </a:lnTo>
                  <a:lnTo>
                    <a:pt x="34918" y="34922"/>
                  </a:lnTo>
                  <a:lnTo>
                    <a:pt x="3491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8"/>
            <p:cNvSpPr/>
            <p:nvPr/>
          </p:nvSpPr>
          <p:spPr>
            <a:xfrm>
              <a:off x="5119025" y="238125"/>
              <a:ext cx="873000" cy="873075"/>
            </a:xfrm>
            <a:custGeom>
              <a:avLst/>
              <a:gdLst/>
              <a:ahLst/>
              <a:cxnLst/>
              <a:rect l="l" t="t" r="r" b="b"/>
              <a:pathLst>
                <a:path w="34920" h="34923" extrusionOk="0">
                  <a:moveTo>
                    <a:pt x="0" y="0"/>
                  </a:moveTo>
                  <a:lnTo>
                    <a:pt x="0" y="34922"/>
                  </a:lnTo>
                  <a:lnTo>
                    <a:pt x="34920" y="34922"/>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8"/>
            <p:cNvSpPr/>
            <p:nvPr/>
          </p:nvSpPr>
          <p:spPr>
            <a:xfrm>
              <a:off x="75395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8"/>
            <p:cNvSpPr/>
            <p:nvPr/>
          </p:nvSpPr>
          <p:spPr>
            <a:xfrm>
              <a:off x="162700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rgbClr val="FFF2CC"/>
            </a:solidFill>
            <a:ln w="952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8"/>
            <p:cNvSpPr/>
            <p:nvPr/>
          </p:nvSpPr>
          <p:spPr>
            <a:xfrm>
              <a:off x="2500050" y="1111175"/>
              <a:ext cx="873000" cy="872925"/>
            </a:xfrm>
            <a:custGeom>
              <a:avLst/>
              <a:gdLst/>
              <a:ahLst/>
              <a:cxnLst/>
              <a:rect l="l" t="t" r="r" b="b"/>
              <a:pathLst>
                <a:path w="34920" h="34917" extrusionOk="0">
                  <a:moveTo>
                    <a:pt x="0" y="0"/>
                  </a:moveTo>
                  <a:lnTo>
                    <a:pt x="0" y="34917"/>
                  </a:lnTo>
                  <a:lnTo>
                    <a:pt x="34919" y="34917"/>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8"/>
            <p:cNvSpPr/>
            <p:nvPr/>
          </p:nvSpPr>
          <p:spPr>
            <a:xfrm>
              <a:off x="3372944"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8"/>
            <p:cNvSpPr/>
            <p:nvPr/>
          </p:nvSpPr>
          <p:spPr>
            <a:xfrm>
              <a:off x="4245994" y="1111175"/>
              <a:ext cx="872975" cy="872925"/>
            </a:xfrm>
            <a:custGeom>
              <a:avLst/>
              <a:gdLst/>
              <a:ahLst/>
              <a:cxnLst/>
              <a:rect l="l" t="t" r="r" b="b"/>
              <a:pathLst>
                <a:path w="34919" h="34917" extrusionOk="0">
                  <a:moveTo>
                    <a:pt x="0" y="0"/>
                  </a:moveTo>
                  <a:lnTo>
                    <a:pt x="0" y="34917"/>
                  </a:lnTo>
                  <a:lnTo>
                    <a:pt x="34918" y="34917"/>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8"/>
            <p:cNvSpPr/>
            <p:nvPr/>
          </p:nvSpPr>
          <p:spPr>
            <a:xfrm>
              <a:off x="5119025" y="1111175"/>
              <a:ext cx="873000" cy="872925"/>
            </a:xfrm>
            <a:custGeom>
              <a:avLst/>
              <a:gdLst/>
              <a:ahLst/>
              <a:cxnLst/>
              <a:rect l="l" t="t" r="r" b="b"/>
              <a:pathLst>
                <a:path w="34920" h="34917" extrusionOk="0">
                  <a:moveTo>
                    <a:pt x="0" y="0"/>
                  </a:moveTo>
                  <a:lnTo>
                    <a:pt x="0" y="34917"/>
                  </a:lnTo>
                  <a:lnTo>
                    <a:pt x="34920" y="34917"/>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8"/>
            <p:cNvSpPr/>
            <p:nvPr/>
          </p:nvSpPr>
          <p:spPr>
            <a:xfrm>
              <a:off x="5992000" y="1111175"/>
              <a:ext cx="873075" cy="872925"/>
            </a:xfrm>
            <a:custGeom>
              <a:avLst/>
              <a:gdLst/>
              <a:ahLst/>
              <a:cxnLst/>
              <a:rect l="l" t="t" r="r" b="b"/>
              <a:pathLst>
                <a:path w="34923" h="34917" extrusionOk="0">
                  <a:moveTo>
                    <a:pt x="1" y="0"/>
                  </a:moveTo>
                  <a:lnTo>
                    <a:pt x="1" y="34917"/>
                  </a:lnTo>
                  <a:lnTo>
                    <a:pt x="34923" y="34917"/>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8"/>
            <p:cNvSpPr/>
            <p:nvPr/>
          </p:nvSpPr>
          <p:spPr>
            <a:xfrm>
              <a:off x="75395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8"/>
            <p:cNvSpPr/>
            <p:nvPr/>
          </p:nvSpPr>
          <p:spPr>
            <a:xfrm>
              <a:off x="162700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8"/>
            <p:cNvSpPr/>
            <p:nvPr/>
          </p:nvSpPr>
          <p:spPr>
            <a:xfrm>
              <a:off x="2500050" y="1984125"/>
              <a:ext cx="873000" cy="873025"/>
            </a:xfrm>
            <a:custGeom>
              <a:avLst/>
              <a:gdLst/>
              <a:ahLst/>
              <a:cxnLst/>
              <a:rect l="l" t="t" r="r" b="b"/>
              <a:pathLst>
                <a:path w="34920" h="34921" extrusionOk="0">
                  <a:moveTo>
                    <a:pt x="0" y="0"/>
                  </a:moveTo>
                  <a:lnTo>
                    <a:pt x="0" y="34921"/>
                  </a:lnTo>
                  <a:lnTo>
                    <a:pt x="34919" y="34921"/>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8"/>
            <p:cNvSpPr/>
            <p:nvPr/>
          </p:nvSpPr>
          <p:spPr>
            <a:xfrm>
              <a:off x="3372944"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8"/>
            <p:cNvSpPr/>
            <p:nvPr/>
          </p:nvSpPr>
          <p:spPr>
            <a:xfrm>
              <a:off x="4245994" y="1984125"/>
              <a:ext cx="872975" cy="873025"/>
            </a:xfrm>
            <a:custGeom>
              <a:avLst/>
              <a:gdLst/>
              <a:ahLst/>
              <a:cxnLst/>
              <a:rect l="l" t="t" r="r" b="b"/>
              <a:pathLst>
                <a:path w="34919" h="34921" extrusionOk="0">
                  <a:moveTo>
                    <a:pt x="0" y="0"/>
                  </a:moveTo>
                  <a:lnTo>
                    <a:pt x="0" y="34921"/>
                  </a:lnTo>
                  <a:lnTo>
                    <a:pt x="34918" y="34921"/>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8"/>
            <p:cNvSpPr/>
            <p:nvPr/>
          </p:nvSpPr>
          <p:spPr>
            <a:xfrm>
              <a:off x="5119025" y="1984125"/>
              <a:ext cx="873000" cy="873025"/>
            </a:xfrm>
            <a:custGeom>
              <a:avLst/>
              <a:gdLst/>
              <a:ahLst/>
              <a:cxnLst/>
              <a:rect l="l" t="t" r="r" b="b"/>
              <a:pathLst>
                <a:path w="34920" h="34921" extrusionOk="0">
                  <a:moveTo>
                    <a:pt x="0" y="0"/>
                  </a:moveTo>
                  <a:lnTo>
                    <a:pt x="0" y="34921"/>
                  </a:lnTo>
                  <a:lnTo>
                    <a:pt x="34920" y="34921"/>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8"/>
            <p:cNvSpPr/>
            <p:nvPr/>
          </p:nvSpPr>
          <p:spPr>
            <a:xfrm>
              <a:off x="5992000" y="1984125"/>
              <a:ext cx="873075" cy="873025"/>
            </a:xfrm>
            <a:custGeom>
              <a:avLst/>
              <a:gdLst/>
              <a:ahLst/>
              <a:cxnLst/>
              <a:rect l="l" t="t" r="r" b="b"/>
              <a:pathLst>
                <a:path w="34923" h="34921" extrusionOk="0">
                  <a:moveTo>
                    <a:pt x="1" y="0"/>
                  </a:moveTo>
                  <a:lnTo>
                    <a:pt x="1" y="34921"/>
                  </a:lnTo>
                  <a:lnTo>
                    <a:pt x="34923" y="34921"/>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8"/>
            <p:cNvSpPr/>
            <p:nvPr/>
          </p:nvSpPr>
          <p:spPr>
            <a:xfrm>
              <a:off x="1627000"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8"/>
            <p:cNvSpPr/>
            <p:nvPr/>
          </p:nvSpPr>
          <p:spPr>
            <a:xfrm>
              <a:off x="2499969" y="2857125"/>
              <a:ext cx="873000" cy="873125"/>
            </a:xfrm>
            <a:custGeom>
              <a:avLst/>
              <a:gdLst/>
              <a:ahLst/>
              <a:cxnLst/>
              <a:rect l="l" t="t" r="r" b="b"/>
              <a:pathLst>
                <a:path w="34920" h="34925" extrusionOk="0">
                  <a:moveTo>
                    <a:pt x="0" y="1"/>
                  </a:moveTo>
                  <a:lnTo>
                    <a:pt x="0" y="34924"/>
                  </a:lnTo>
                  <a:lnTo>
                    <a:pt x="34919" y="34924"/>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8"/>
            <p:cNvSpPr/>
            <p:nvPr/>
          </p:nvSpPr>
          <p:spPr>
            <a:xfrm>
              <a:off x="3372944"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8"/>
            <p:cNvSpPr/>
            <p:nvPr/>
          </p:nvSpPr>
          <p:spPr>
            <a:xfrm>
              <a:off x="4246075" y="2857125"/>
              <a:ext cx="872975" cy="873125"/>
            </a:xfrm>
            <a:custGeom>
              <a:avLst/>
              <a:gdLst/>
              <a:ahLst/>
              <a:cxnLst/>
              <a:rect l="l" t="t" r="r" b="b"/>
              <a:pathLst>
                <a:path w="34919" h="34925" extrusionOk="0">
                  <a:moveTo>
                    <a:pt x="0" y="1"/>
                  </a:moveTo>
                  <a:lnTo>
                    <a:pt x="0" y="34924"/>
                  </a:lnTo>
                  <a:lnTo>
                    <a:pt x="34918" y="34924"/>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8"/>
            <p:cNvSpPr/>
            <p:nvPr/>
          </p:nvSpPr>
          <p:spPr>
            <a:xfrm>
              <a:off x="5119025" y="2857125"/>
              <a:ext cx="873000" cy="873125"/>
            </a:xfrm>
            <a:custGeom>
              <a:avLst/>
              <a:gdLst/>
              <a:ahLst/>
              <a:cxnLst/>
              <a:rect l="l" t="t" r="r" b="b"/>
              <a:pathLst>
                <a:path w="34920" h="34925" extrusionOk="0">
                  <a:moveTo>
                    <a:pt x="0" y="1"/>
                  </a:moveTo>
                  <a:lnTo>
                    <a:pt x="0" y="34924"/>
                  </a:lnTo>
                  <a:lnTo>
                    <a:pt x="34920" y="34924"/>
                  </a:lnTo>
                  <a:lnTo>
                    <a:pt x="3492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8"/>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8"/>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8"/>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8"/>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9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ITLE_AND_BODY_1">
    <p:bg>
      <p:bgPr>
        <a:solidFill>
          <a:schemeClr val="accent6"/>
        </a:solidFill>
        <a:effectLst/>
      </p:bgPr>
    </p:bg>
    <p:spTree>
      <p:nvGrpSpPr>
        <p:cNvPr id="1" name="Shape 1894"/>
        <p:cNvGrpSpPr/>
        <p:nvPr/>
      </p:nvGrpSpPr>
      <p:grpSpPr>
        <a:xfrm>
          <a:off x="0" y="0"/>
          <a:ext cx="0" cy="0"/>
          <a:chOff x="0" y="0"/>
          <a:chExt cx="0" cy="0"/>
        </a:xfrm>
      </p:grpSpPr>
      <p:cxnSp>
        <p:nvCxnSpPr>
          <p:cNvPr id="1895" name="Google Shape;1895;p13"/>
          <p:cNvCxnSpPr/>
          <p:nvPr/>
        </p:nvCxnSpPr>
        <p:spPr>
          <a:xfrm>
            <a:off x="1039500" y="2424889"/>
            <a:ext cx="7065000" cy="0"/>
          </a:xfrm>
          <a:prstGeom prst="straightConnector1">
            <a:avLst/>
          </a:prstGeom>
          <a:noFill/>
          <a:ln w="28575" cap="flat" cmpd="sng">
            <a:solidFill>
              <a:schemeClr val="accent1"/>
            </a:solidFill>
            <a:prstDash val="solid"/>
            <a:round/>
            <a:headEnd type="none" w="med" len="med"/>
            <a:tailEnd type="none" w="med" len="med"/>
          </a:ln>
        </p:spPr>
      </p:cxnSp>
      <p:cxnSp>
        <p:nvCxnSpPr>
          <p:cNvPr id="1896" name="Google Shape;1896;p13"/>
          <p:cNvCxnSpPr/>
          <p:nvPr/>
        </p:nvCxnSpPr>
        <p:spPr>
          <a:xfrm>
            <a:off x="1039500" y="3608864"/>
            <a:ext cx="7065000" cy="0"/>
          </a:xfrm>
          <a:prstGeom prst="straightConnector1">
            <a:avLst/>
          </a:prstGeom>
          <a:noFill/>
          <a:ln w="28575" cap="flat" cmpd="sng">
            <a:solidFill>
              <a:schemeClr val="accent1"/>
            </a:solidFill>
            <a:prstDash val="solid"/>
            <a:round/>
            <a:headEnd type="none" w="med" len="med"/>
            <a:tailEnd type="none" w="med" len="med"/>
          </a:ln>
        </p:spPr>
      </p:cxnSp>
      <p:sp>
        <p:nvSpPr>
          <p:cNvPr id="1897" name="Google Shape;1897;p13"/>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98" name="Google Shape;1898;p13"/>
          <p:cNvSpPr txBox="1">
            <a:spLocks noGrp="1"/>
          </p:cNvSpPr>
          <p:nvPr>
            <p:ph type="title" idx="2"/>
          </p:nvPr>
        </p:nvSpPr>
        <p:spPr>
          <a:xfrm>
            <a:off x="1148450" y="1397525"/>
            <a:ext cx="3088800" cy="39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899" name="Google Shape;1899;p13"/>
          <p:cNvSpPr txBox="1">
            <a:spLocks noGrp="1"/>
          </p:cNvSpPr>
          <p:nvPr>
            <p:ph type="subTitle" idx="1"/>
          </p:nvPr>
        </p:nvSpPr>
        <p:spPr>
          <a:xfrm>
            <a:off x="1148450" y="1657334"/>
            <a:ext cx="3088800" cy="39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900" name="Google Shape;1900;p13"/>
          <p:cNvSpPr txBox="1">
            <a:spLocks noGrp="1"/>
          </p:cNvSpPr>
          <p:nvPr>
            <p:ph type="title" idx="3"/>
          </p:nvPr>
        </p:nvSpPr>
        <p:spPr>
          <a:xfrm>
            <a:off x="1148450" y="2569096"/>
            <a:ext cx="3088800" cy="39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901" name="Google Shape;1901;p13"/>
          <p:cNvSpPr txBox="1">
            <a:spLocks noGrp="1"/>
          </p:cNvSpPr>
          <p:nvPr>
            <p:ph type="subTitle" idx="4"/>
          </p:nvPr>
        </p:nvSpPr>
        <p:spPr>
          <a:xfrm>
            <a:off x="1148450" y="2828905"/>
            <a:ext cx="3088800" cy="39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902" name="Google Shape;1902;p13"/>
          <p:cNvSpPr txBox="1">
            <a:spLocks noGrp="1"/>
          </p:cNvSpPr>
          <p:nvPr>
            <p:ph type="title" idx="5"/>
          </p:nvPr>
        </p:nvSpPr>
        <p:spPr>
          <a:xfrm>
            <a:off x="1148450" y="3740666"/>
            <a:ext cx="3088800" cy="39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903" name="Google Shape;1903;p13"/>
          <p:cNvSpPr txBox="1">
            <a:spLocks noGrp="1"/>
          </p:cNvSpPr>
          <p:nvPr>
            <p:ph type="subTitle" idx="6"/>
          </p:nvPr>
        </p:nvSpPr>
        <p:spPr>
          <a:xfrm>
            <a:off x="1148450" y="4000475"/>
            <a:ext cx="3088800" cy="63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904" name="Google Shape;1904;p13"/>
          <p:cNvSpPr txBox="1">
            <a:spLocks noGrp="1"/>
          </p:cNvSpPr>
          <p:nvPr>
            <p:ph type="title" idx="7"/>
          </p:nvPr>
        </p:nvSpPr>
        <p:spPr>
          <a:xfrm>
            <a:off x="4906750" y="1397525"/>
            <a:ext cx="3088800" cy="39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905" name="Google Shape;1905;p13"/>
          <p:cNvSpPr txBox="1">
            <a:spLocks noGrp="1"/>
          </p:cNvSpPr>
          <p:nvPr>
            <p:ph type="subTitle" idx="8"/>
          </p:nvPr>
        </p:nvSpPr>
        <p:spPr>
          <a:xfrm>
            <a:off x="4906750" y="1657338"/>
            <a:ext cx="3088800" cy="39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906" name="Google Shape;1906;p13"/>
          <p:cNvSpPr txBox="1">
            <a:spLocks noGrp="1"/>
          </p:cNvSpPr>
          <p:nvPr>
            <p:ph type="title" idx="9"/>
          </p:nvPr>
        </p:nvSpPr>
        <p:spPr>
          <a:xfrm>
            <a:off x="4906750" y="2569107"/>
            <a:ext cx="3088800" cy="39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907" name="Google Shape;1907;p13"/>
          <p:cNvSpPr txBox="1">
            <a:spLocks noGrp="1"/>
          </p:cNvSpPr>
          <p:nvPr>
            <p:ph type="subTitle" idx="13"/>
          </p:nvPr>
        </p:nvSpPr>
        <p:spPr>
          <a:xfrm>
            <a:off x="4906750" y="2828920"/>
            <a:ext cx="3088800" cy="39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1908" name="Google Shape;1908;p13"/>
          <p:cNvGrpSpPr/>
          <p:nvPr/>
        </p:nvGrpSpPr>
        <p:grpSpPr>
          <a:xfrm>
            <a:off x="7230575" y="3501811"/>
            <a:ext cx="1540410" cy="1636035"/>
            <a:chOff x="7230575" y="3501811"/>
            <a:chExt cx="1540410" cy="1636035"/>
          </a:xfrm>
        </p:grpSpPr>
        <p:grpSp>
          <p:nvGrpSpPr>
            <p:cNvPr id="1909" name="Google Shape;1909;p13"/>
            <p:cNvGrpSpPr/>
            <p:nvPr/>
          </p:nvGrpSpPr>
          <p:grpSpPr>
            <a:xfrm>
              <a:off x="7655512" y="4362305"/>
              <a:ext cx="775528" cy="775540"/>
              <a:chOff x="7655512" y="4362305"/>
              <a:chExt cx="775528" cy="775540"/>
            </a:xfrm>
          </p:grpSpPr>
          <p:sp>
            <p:nvSpPr>
              <p:cNvPr id="1910" name="Google Shape;1910;p13"/>
              <p:cNvSpPr/>
              <p:nvPr/>
            </p:nvSpPr>
            <p:spPr>
              <a:xfrm flipH="1">
                <a:off x="7825485" y="5042204"/>
                <a:ext cx="95633" cy="95641"/>
              </a:xfrm>
              <a:custGeom>
                <a:avLst/>
                <a:gdLst/>
                <a:ahLst/>
                <a:cxnLst/>
                <a:rect l="l" t="t" r="r" b="b"/>
                <a:pathLst>
                  <a:path w="12245" h="12246" extrusionOk="0">
                    <a:moveTo>
                      <a:pt x="0" y="0"/>
                    </a:moveTo>
                    <a:lnTo>
                      <a:pt x="0" y="12245"/>
                    </a:lnTo>
                    <a:lnTo>
                      <a:pt x="12245" y="12245"/>
                    </a:lnTo>
                    <a:lnTo>
                      <a:pt x="1224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3"/>
              <p:cNvSpPr/>
              <p:nvPr/>
            </p:nvSpPr>
            <p:spPr>
              <a:xfrm flipH="1">
                <a:off x="7921094" y="5042204"/>
                <a:ext cx="74382" cy="95641"/>
              </a:xfrm>
              <a:custGeom>
                <a:avLst/>
                <a:gdLst/>
                <a:ahLst/>
                <a:cxnLst/>
                <a:rect l="l" t="t" r="r" b="b"/>
                <a:pathLst>
                  <a:path w="9524" h="12246" extrusionOk="0">
                    <a:moveTo>
                      <a:pt x="0" y="0"/>
                    </a:moveTo>
                    <a:lnTo>
                      <a:pt x="0" y="12245"/>
                    </a:lnTo>
                    <a:lnTo>
                      <a:pt x="9523" y="12245"/>
                    </a:lnTo>
                    <a:lnTo>
                      <a:pt x="9523"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3"/>
              <p:cNvSpPr/>
              <p:nvPr/>
            </p:nvSpPr>
            <p:spPr>
              <a:xfrm flipH="1">
                <a:off x="7995449" y="5042204"/>
                <a:ext cx="85020" cy="95641"/>
              </a:xfrm>
              <a:custGeom>
                <a:avLst/>
                <a:gdLst/>
                <a:ahLst/>
                <a:cxnLst/>
                <a:rect l="l" t="t" r="r" b="b"/>
                <a:pathLst>
                  <a:path w="10886" h="12246" extrusionOk="0">
                    <a:moveTo>
                      <a:pt x="1" y="0"/>
                    </a:moveTo>
                    <a:lnTo>
                      <a:pt x="1" y="12245"/>
                    </a:lnTo>
                    <a:lnTo>
                      <a:pt x="10885" y="1224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3"/>
              <p:cNvSpPr/>
              <p:nvPr/>
            </p:nvSpPr>
            <p:spPr>
              <a:xfrm flipH="1">
                <a:off x="8080438" y="5042204"/>
                <a:ext cx="95649" cy="95641"/>
              </a:xfrm>
              <a:custGeom>
                <a:avLst/>
                <a:gdLst/>
                <a:ahLst/>
                <a:cxnLst/>
                <a:rect l="l" t="t" r="r" b="b"/>
                <a:pathLst>
                  <a:path w="12247" h="12246" extrusionOk="0">
                    <a:moveTo>
                      <a:pt x="1" y="0"/>
                    </a:moveTo>
                    <a:lnTo>
                      <a:pt x="1" y="12245"/>
                    </a:lnTo>
                    <a:lnTo>
                      <a:pt x="12247" y="12245"/>
                    </a:lnTo>
                    <a:lnTo>
                      <a:pt x="12247"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3"/>
              <p:cNvSpPr/>
              <p:nvPr/>
            </p:nvSpPr>
            <p:spPr>
              <a:xfrm flipH="1">
                <a:off x="7825485" y="4957212"/>
                <a:ext cx="95633" cy="85020"/>
              </a:xfrm>
              <a:custGeom>
                <a:avLst/>
                <a:gdLst/>
                <a:ahLst/>
                <a:cxnLst/>
                <a:rect l="l" t="t" r="r" b="b"/>
                <a:pathLst>
                  <a:path w="12245" h="10886" extrusionOk="0">
                    <a:moveTo>
                      <a:pt x="0" y="1"/>
                    </a:moveTo>
                    <a:lnTo>
                      <a:pt x="0" y="10885"/>
                    </a:lnTo>
                    <a:lnTo>
                      <a:pt x="12245" y="10885"/>
                    </a:lnTo>
                    <a:lnTo>
                      <a:pt x="1224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3"/>
              <p:cNvSpPr/>
              <p:nvPr/>
            </p:nvSpPr>
            <p:spPr>
              <a:xfrm flipH="1">
                <a:off x="7921094" y="4957212"/>
                <a:ext cx="74382" cy="85020"/>
              </a:xfrm>
              <a:custGeom>
                <a:avLst/>
                <a:gdLst/>
                <a:ahLst/>
                <a:cxnLst/>
                <a:rect l="l" t="t" r="r" b="b"/>
                <a:pathLst>
                  <a:path w="9524" h="10886" extrusionOk="0">
                    <a:moveTo>
                      <a:pt x="0" y="1"/>
                    </a:moveTo>
                    <a:lnTo>
                      <a:pt x="0" y="10885"/>
                    </a:lnTo>
                    <a:lnTo>
                      <a:pt x="9523" y="10885"/>
                    </a:lnTo>
                    <a:lnTo>
                      <a:pt x="9523"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3"/>
              <p:cNvSpPr/>
              <p:nvPr/>
            </p:nvSpPr>
            <p:spPr>
              <a:xfrm flipH="1">
                <a:off x="7995449" y="4957212"/>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3"/>
              <p:cNvSpPr/>
              <p:nvPr/>
            </p:nvSpPr>
            <p:spPr>
              <a:xfrm flipH="1">
                <a:off x="8080438" y="4957212"/>
                <a:ext cx="95649" cy="85020"/>
              </a:xfrm>
              <a:custGeom>
                <a:avLst/>
                <a:gdLst/>
                <a:ahLst/>
                <a:cxnLst/>
                <a:rect l="l" t="t" r="r" b="b"/>
                <a:pathLst>
                  <a:path w="12247" h="10886" extrusionOk="0">
                    <a:moveTo>
                      <a:pt x="1" y="1"/>
                    </a:moveTo>
                    <a:lnTo>
                      <a:pt x="1" y="10885"/>
                    </a:lnTo>
                    <a:lnTo>
                      <a:pt x="12247" y="10885"/>
                    </a:lnTo>
                    <a:lnTo>
                      <a:pt x="12247"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3"/>
              <p:cNvSpPr/>
              <p:nvPr/>
            </p:nvSpPr>
            <p:spPr>
              <a:xfrm flipH="1">
                <a:off x="7825485" y="4872228"/>
                <a:ext cx="95633" cy="85012"/>
              </a:xfrm>
              <a:custGeom>
                <a:avLst/>
                <a:gdLst/>
                <a:ahLst/>
                <a:cxnLst/>
                <a:rect l="l" t="t" r="r" b="b"/>
                <a:pathLst>
                  <a:path w="12245" h="10885" extrusionOk="0">
                    <a:moveTo>
                      <a:pt x="0" y="0"/>
                    </a:moveTo>
                    <a:lnTo>
                      <a:pt x="0" y="10885"/>
                    </a:lnTo>
                    <a:lnTo>
                      <a:pt x="12245" y="10885"/>
                    </a:lnTo>
                    <a:lnTo>
                      <a:pt x="1224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3"/>
              <p:cNvSpPr/>
              <p:nvPr/>
            </p:nvSpPr>
            <p:spPr>
              <a:xfrm flipH="1">
                <a:off x="7921094" y="4872228"/>
                <a:ext cx="74382" cy="85012"/>
              </a:xfrm>
              <a:custGeom>
                <a:avLst/>
                <a:gdLst/>
                <a:ahLst/>
                <a:cxnLst/>
                <a:rect l="l" t="t" r="r" b="b"/>
                <a:pathLst>
                  <a:path w="9524" h="10885" extrusionOk="0">
                    <a:moveTo>
                      <a:pt x="0" y="0"/>
                    </a:moveTo>
                    <a:lnTo>
                      <a:pt x="0" y="10885"/>
                    </a:lnTo>
                    <a:lnTo>
                      <a:pt x="9523" y="10885"/>
                    </a:lnTo>
                    <a:lnTo>
                      <a:pt x="9523"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3"/>
              <p:cNvSpPr/>
              <p:nvPr/>
            </p:nvSpPr>
            <p:spPr>
              <a:xfrm flipH="1">
                <a:off x="7995449" y="4872228"/>
                <a:ext cx="85020" cy="85012"/>
              </a:xfrm>
              <a:custGeom>
                <a:avLst/>
                <a:gdLst/>
                <a:ahLst/>
                <a:cxnLst/>
                <a:rect l="l" t="t" r="r" b="b"/>
                <a:pathLst>
                  <a:path w="10886" h="10885" extrusionOk="0">
                    <a:moveTo>
                      <a:pt x="1" y="0"/>
                    </a:moveTo>
                    <a:lnTo>
                      <a:pt x="1"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3"/>
              <p:cNvSpPr/>
              <p:nvPr/>
            </p:nvSpPr>
            <p:spPr>
              <a:xfrm flipH="1">
                <a:off x="8080438" y="4872228"/>
                <a:ext cx="95649" cy="85012"/>
              </a:xfrm>
              <a:custGeom>
                <a:avLst/>
                <a:gdLst/>
                <a:ahLst/>
                <a:cxnLst/>
                <a:rect l="l" t="t" r="r" b="b"/>
                <a:pathLst>
                  <a:path w="12247" h="10885" extrusionOk="0">
                    <a:moveTo>
                      <a:pt x="1" y="0"/>
                    </a:moveTo>
                    <a:lnTo>
                      <a:pt x="1" y="10885"/>
                    </a:lnTo>
                    <a:lnTo>
                      <a:pt x="12247" y="10885"/>
                    </a:lnTo>
                    <a:lnTo>
                      <a:pt x="12247"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3"/>
              <p:cNvSpPr/>
              <p:nvPr/>
            </p:nvSpPr>
            <p:spPr>
              <a:xfrm flipH="1">
                <a:off x="7825485" y="4787235"/>
                <a:ext cx="95633" cy="85020"/>
              </a:xfrm>
              <a:custGeom>
                <a:avLst/>
                <a:gdLst/>
                <a:ahLst/>
                <a:cxnLst/>
                <a:rect l="l" t="t" r="r" b="b"/>
                <a:pathLst>
                  <a:path w="12245" h="10886" extrusionOk="0">
                    <a:moveTo>
                      <a:pt x="0" y="1"/>
                    </a:moveTo>
                    <a:lnTo>
                      <a:pt x="0" y="10885"/>
                    </a:lnTo>
                    <a:lnTo>
                      <a:pt x="12245" y="10885"/>
                    </a:lnTo>
                    <a:lnTo>
                      <a:pt x="1224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3"/>
              <p:cNvSpPr/>
              <p:nvPr/>
            </p:nvSpPr>
            <p:spPr>
              <a:xfrm flipH="1">
                <a:off x="7921094" y="4787235"/>
                <a:ext cx="74382" cy="85020"/>
              </a:xfrm>
              <a:custGeom>
                <a:avLst/>
                <a:gdLst/>
                <a:ahLst/>
                <a:cxnLst/>
                <a:rect l="l" t="t" r="r" b="b"/>
                <a:pathLst>
                  <a:path w="9524" h="10886" extrusionOk="0">
                    <a:moveTo>
                      <a:pt x="0" y="1"/>
                    </a:moveTo>
                    <a:lnTo>
                      <a:pt x="0" y="10885"/>
                    </a:lnTo>
                    <a:lnTo>
                      <a:pt x="9523" y="10885"/>
                    </a:lnTo>
                    <a:lnTo>
                      <a:pt x="9523"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3"/>
              <p:cNvSpPr/>
              <p:nvPr/>
            </p:nvSpPr>
            <p:spPr>
              <a:xfrm flipH="1">
                <a:off x="7995449" y="4787235"/>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3"/>
              <p:cNvSpPr/>
              <p:nvPr/>
            </p:nvSpPr>
            <p:spPr>
              <a:xfrm flipH="1">
                <a:off x="8080438" y="4787235"/>
                <a:ext cx="95649" cy="85020"/>
              </a:xfrm>
              <a:custGeom>
                <a:avLst/>
                <a:gdLst/>
                <a:ahLst/>
                <a:cxnLst/>
                <a:rect l="l" t="t" r="r" b="b"/>
                <a:pathLst>
                  <a:path w="12247" h="10886" extrusionOk="0">
                    <a:moveTo>
                      <a:pt x="1" y="1"/>
                    </a:moveTo>
                    <a:lnTo>
                      <a:pt x="1" y="10885"/>
                    </a:lnTo>
                    <a:lnTo>
                      <a:pt x="12247" y="10885"/>
                    </a:lnTo>
                    <a:lnTo>
                      <a:pt x="12247"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3"/>
              <p:cNvSpPr/>
              <p:nvPr/>
            </p:nvSpPr>
            <p:spPr>
              <a:xfrm flipH="1">
                <a:off x="7825485" y="4702251"/>
                <a:ext cx="95633" cy="85012"/>
              </a:xfrm>
              <a:custGeom>
                <a:avLst/>
                <a:gdLst/>
                <a:ahLst/>
                <a:cxnLst/>
                <a:rect l="l" t="t" r="r" b="b"/>
                <a:pathLst>
                  <a:path w="12245" h="10885" extrusionOk="0">
                    <a:moveTo>
                      <a:pt x="0" y="1"/>
                    </a:moveTo>
                    <a:lnTo>
                      <a:pt x="0" y="10885"/>
                    </a:lnTo>
                    <a:lnTo>
                      <a:pt x="12245" y="10885"/>
                    </a:lnTo>
                    <a:lnTo>
                      <a:pt x="1224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3"/>
              <p:cNvSpPr/>
              <p:nvPr/>
            </p:nvSpPr>
            <p:spPr>
              <a:xfrm flipH="1">
                <a:off x="7921094" y="4702251"/>
                <a:ext cx="74382" cy="85012"/>
              </a:xfrm>
              <a:custGeom>
                <a:avLst/>
                <a:gdLst/>
                <a:ahLst/>
                <a:cxnLst/>
                <a:rect l="l" t="t" r="r" b="b"/>
                <a:pathLst>
                  <a:path w="9524" h="10885" extrusionOk="0">
                    <a:moveTo>
                      <a:pt x="0" y="1"/>
                    </a:moveTo>
                    <a:lnTo>
                      <a:pt x="0" y="10885"/>
                    </a:lnTo>
                    <a:lnTo>
                      <a:pt x="9523" y="10885"/>
                    </a:lnTo>
                    <a:lnTo>
                      <a:pt x="9523"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3"/>
              <p:cNvSpPr/>
              <p:nvPr/>
            </p:nvSpPr>
            <p:spPr>
              <a:xfrm flipH="1">
                <a:off x="7995449" y="4702251"/>
                <a:ext cx="85020" cy="85012"/>
              </a:xfrm>
              <a:custGeom>
                <a:avLst/>
                <a:gdLst/>
                <a:ahLst/>
                <a:cxnLst/>
                <a:rect l="l" t="t" r="r" b="b"/>
                <a:pathLst>
                  <a:path w="10886" h="10885" extrusionOk="0">
                    <a:moveTo>
                      <a:pt x="1" y="1"/>
                    </a:moveTo>
                    <a:lnTo>
                      <a:pt x="1"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3"/>
              <p:cNvSpPr/>
              <p:nvPr/>
            </p:nvSpPr>
            <p:spPr>
              <a:xfrm flipH="1">
                <a:off x="8080438" y="4702251"/>
                <a:ext cx="95649" cy="85012"/>
              </a:xfrm>
              <a:custGeom>
                <a:avLst/>
                <a:gdLst/>
                <a:ahLst/>
                <a:cxnLst/>
                <a:rect l="l" t="t" r="r" b="b"/>
                <a:pathLst>
                  <a:path w="12247" h="10885" extrusionOk="0">
                    <a:moveTo>
                      <a:pt x="1" y="1"/>
                    </a:moveTo>
                    <a:lnTo>
                      <a:pt x="1" y="10885"/>
                    </a:lnTo>
                    <a:lnTo>
                      <a:pt x="12247" y="10885"/>
                    </a:lnTo>
                    <a:lnTo>
                      <a:pt x="12247"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3"/>
              <p:cNvSpPr/>
              <p:nvPr/>
            </p:nvSpPr>
            <p:spPr>
              <a:xfrm flipH="1">
                <a:off x="7655512" y="4617267"/>
                <a:ext cx="85012" cy="85012"/>
              </a:xfrm>
              <a:custGeom>
                <a:avLst/>
                <a:gdLst/>
                <a:ahLst/>
                <a:cxnLst/>
                <a:rect l="l" t="t" r="r" b="b"/>
                <a:pathLst>
                  <a:path w="10885" h="10885" extrusionOk="0">
                    <a:moveTo>
                      <a:pt x="0" y="0"/>
                    </a:moveTo>
                    <a:lnTo>
                      <a:pt x="0"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3"/>
              <p:cNvSpPr/>
              <p:nvPr/>
            </p:nvSpPr>
            <p:spPr>
              <a:xfrm flipH="1">
                <a:off x="7740496" y="4617267"/>
                <a:ext cx="85020" cy="85012"/>
              </a:xfrm>
              <a:custGeom>
                <a:avLst/>
                <a:gdLst/>
                <a:ahLst/>
                <a:cxnLst/>
                <a:rect l="l" t="t" r="r" b="b"/>
                <a:pathLst>
                  <a:path w="10886" h="10885" extrusionOk="0">
                    <a:moveTo>
                      <a:pt x="1" y="0"/>
                    </a:moveTo>
                    <a:lnTo>
                      <a:pt x="1"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3"/>
              <p:cNvSpPr/>
              <p:nvPr/>
            </p:nvSpPr>
            <p:spPr>
              <a:xfrm flipH="1">
                <a:off x="7825485" y="4617267"/>
                <a:ext cx="95633" cy="85012"/>
              </a:xfrm>
              <a:custGeom>
                <a:avLst/>
                <a:gdLst/>
                <a:ahLst/>
                <a:cxnLst/>
                <a:rect l="l" t="t" r="r" b="b"/>
                <a:pathLst>
                  <a:path w="12245" h="10885" extrusionOk="0">
                    <a:moveTo>
                      <a:pt x="0" y="0"/>
                    </a:moveTo>
                    <a:lnTo>
                      <a:pt x="0" y="10885"/>
                    </a:lnTo>
                    <a:lnTo>
                      <a:pt x="12245" y="10885"/>
                    </a:lnTo>
                    <a:lnTo>
                      <a:pt x="1224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3"/>
              <p:cNvSpPr/>
              <p:nvPr/>
            </p:nvSpPr>
            <p:spPr>
              <a:xfrm flipH="1">
                <a:off x="7921094" y="4617267"/>
                <a:ext cx="74382" cy="85012"/>
              </a:xfrm>
              <a:custGeom>
                <a:avLst/>
                <a:gdLst/>
                <a:ahLst/>
                <a:cxnLst/>
                <a:rect l="l" t="t" r="r" b="b"/>
                <a:pathLst>
                  <a:path w="9524" h="10885" extrusionOk="0">
                    <a:moveTo>
                      <a:pt x="0" y="0"/>
                    </a:moveTo>
                    <a:lnTo>
                      <a:pt x="0" y="10885"/>
                    </a:lnTo>
                    <a:lnTo>
                      <a:pt x="9523" y="10885"/>
                    </a:lnTo>
                    <a:lnTo>
                      <a:pt x="9523"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3"/>
              <p:cNvSpPr/>
              <p:nvPr/>
            </p:nvSpPr>
            <p:spPr>
              <a:xfrm flipH="1">
                <a:off x="7995449" y="4617267"/>
                <a:ext cx="85020" cy="85012"/>
              </a:xfrm>
              <a:custGeom>
                <a:avLst/>
                <a:gdLst/>
                <a:ahLst/>
                <a:cxnLst/>
                <a:rect l="l" t="t" r="r" b="b"/>
                <a:pathLst>
                  <a:path w="10886" h="10885" extrusionOk="0">
                    <a:moveTo>
                      <a:pt x="1" y="0"/>
                    </a:moveTo>
                    <a:lnTo>
                      <a:pt x="1"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3"/>
              <p:cNvSpPr/>
              <p:nvPr/>
            </p:nvSpPr>
            <p:spPr>
              <a:xfrm flipH="1">
                <a:off x="8080438" y="4617267"/>
                <a:ext cx="95649" cy="85012"/>
              </a:xfrm>
              <a:custGeom>
                <a:avLst/>
                <a:gdLst/>
                <a:ahLst/>
                <a:cxnLst/>
                <a:rect l="l" t="t" r="r" b="b"/>
                <a:pathLst>
                  <a:path w="12247" h="10885" extrusionOk="0">
                    <a:moveTo>
                      <a:pt x="1" y="0"/>
                    </a:moveTo>
                    <a:lnTo>
                      <a:pt x="1" y="10885"/>
                    </a:lnTo>
                    <a:lnTo>
                      <a:pt x="12247" y="10885"/>
                    </a:lnTo>
                    <a:lnTo>
                      <a:pt x="12247"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3"/>
              <p:cNvSpPr/>
              <p:nvPr/>
            </p:nvSpPr>
            <p:spPr>
              <a:xfrm flipH="1">
                <a:off x="8176054" y="4617267"/>
                <a:ext cx="74390" cy="85012"/>
              </a:xfrm>
              <a:custGeom>
                <a:avLst/>
                <a:gdLst/>
                <a:ahLst/>
                <a:cxnLst/>
                <a:rect l="l" t="t" r="r" b="b"/>
                <a:pathLst>
                  <a:path w="9525" h="10885" extrusionOk="0">
                    <a:moveTo>
                      <a:pt x="1" y="0"/>
                    </a:moveTo>
                    <a:lnTo>
                      <a:pt x="1" y="10885"/>
                    </a:lnTo>
                    <a:lnTo>
                      <a:pt x="9525" y="10885"/>
                    </a:lnTo>
                    <a:lnTo>
                      <a:pt x="952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3"/>
              <p:cNvSpPr/>
              <p:nvPr/>
            </p:nvSpPr>
            <p:spPr>
              <a:xfrm flipH="1">
                <a:off x="8250417" y="4617267"/>
                <a:ext cx="85012" cy="85012"/>
              </a:xfrm>
              <a:custGeom>
                <a:avLst/>
                <a:gdLst/>
                <a:ahLst/>
                <a:cxnLst/>
                <a:rect l="l" t="t" r="r" b="b"/>
                <a:pathLst>
                  <a:path w="10885" h="10885" extrusionOk="0">
                    <a:moveTo>
                      <a:pt x="0" y="0"/>
                    </a:moveTo>
                    <a:lnTo>
                      <a:pt x="0"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3"/>
              <p:cNvSpPr/>
              <p:nvPr/>
            </p:nvSpPr>
            <p:spPr>
              <a:xfrm flipH="1">
                <a:off x="8335399" y="4617267"/>
                <a:ext cx="95641" cy="85012"/>
              </a:xfrm>
              <a:custGeom>
                <a:avLst/>
                <a:gdLst/>
                <a:ahLst/>
                <a:cxnLst/>
                <a:rect l="l" t="t" r="r" b="b"/>
                <a:pathLst>
                  <a:path w="12246" h="10885" extrusionOk="0">
                    <a:moveTo>
                      <a:pt x="1" y="0"/>
                    </a:moveTo>
                    <a:lnTo>
                      <a:pt x="1" y="10885"/>
                    </a:lnTo>
                    <a:lnTo>
                      <a:pt x="12245" y="10885"/>
                    </a:lnTo>
                    <a:lnTo>
                      <a:pt x="1224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3"/>
              <p:cNvSpPr/>
              <p:nvPr/>
            </p:nvSpPr>
            <p:spPr>
              <a:xfrm flipH="1">
                <a:off x="7655512" y="4532274"/>
                <a:ext cx="85012" cy="85020"/>
              </a:xfrm>
              <a:custGeom>
                <a:avLst/>
                <a:gdLst/>
                <a:ahLst/>
                <a:cxnLst/>
                <a:rect l="l" t="t" r="r" b="b"/>
                <a:pathLst>
                  <a:path w="10885" h="10886" extrusionOk="0">
                    <a:moveTo>
                      <a:pt x="0" y="1"/>
                    </a:moveTo>
                    <a:lnTo>
                      <a:pt x="0"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3"/>
              <p:cNvSpPr/>
              <p:nvPr/>
            </p:nvSpPr>
            <p:spPr>
              <a:xfrm flipH="1">
                <a:off x="7995449" y="4532274"/>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3"/>
              <p:cNvSpPr/>
              <p:nvPr/>
            </p:nvSpPr>
            <p:spPr>
              <a:xfrm flipH="1">
                <a:off x="8335399" y="4532274"/>
                <a:ext cx="95641" cy="85020"/>
              </a:xfrm>
              <a:custGeom>
                <a:avLst/>
                <a:gdLst/>
                <a:ahLst/>
                <a:cxnLst/>
                <a:rect l="l" t="t" r="r" b="b"/>
                <a:pathLst>
                  <a:path w="12246" h="10886" extrusionOk="0">
                    <a:moveTo>
                      <a:pt x="1" y="1"/>
                    </a:moveTo>
                    <a:lnTo>
                      <a:pt x="1" y="10885"/>
                    </a:lnTo>
                    <a:lnTo>
                      <a:pt x="12245" y="10885"/>
                    </a:lnTo>
                    <a:lnTo>
                      <a:pt x="1224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3"/>
              <p:cNvSpPr/>
              <p:nvPr/>
            </p:nvSpPr>
            <p:spPr>
              <a:xfrm flipH="1">
                <a:off x="7655512" y="4447290"/>
                <a:ext cx="85012" cy="85012"/>
              </a:xfrm>
              <a:custGeom>
                <a:avLst/>
                <a:gdLst/>
                <a:ahLst/>
                <a:cxnLst/>
                <a:rect l="l" t="t" r="r" b="b"/>
                <a:pathLst>
                  <a:path w="10885" h="10885" extrusionOk="0">
                    <a:moveTo>
                      <a:pt x="0" y="0"/>
                    </a:moveTo>
                    <a:lnTo>
                      <a:pt x="0"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3"/>
              <p:cNvSpPr/>
              <p:nvPr/>
            </p:nvSpPr>
            <p:spPr>
              <a:xfrm flipH="1">
                <a:off x="7995449" y="4447290"/>
                <a:ext cx="85020" cy="85012"/>
              </a:xfrm>
              <a:custGeom>
                <a:avLst/>
                <a:gdLst/>
                <a:ahLst/>
                <a:cxnLst/>
                <a:rect l="l" t="t" r="r" b="b"/>
                <a:pathLst>
                  <a:path w="10886" h="10885" extrusionOk="0">
                    <a:moveTo>
                      <a:pt x="1" y="0"/>
                    </a:moveTo>
                    <a:lnTo>
                      <a:pt x="1"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3"/>
              <p:cNvSpPr/>
              <p:nvPr/>
            </p:nvSpPr>
            <p:spPr>
              <a:xfrm flipH="1">
                <a:off x="8335399" y="4447290"/>
                <a:ext cx="95641" cy="85012"/>
              </a:xfrm>
              <a:custGeom>
                <a:avLst/>
                <a:gdLst/>
                <a:ahLst/>
                <a:cxnLst/>
                <a:rect l="l" t="t" r="r" b="b"/>
                <a:pathLst>
                  <a:path w="12246" h="10885" extrusionOk="0">
                    <a:moveTo>
                      <a:pt x="1" y="0"/>
                    </a:moveTo>
                    <a:lnTo>
                      <a:pt x="1" y="10885"/>
                    </a:lnTo>
                    <a:lnTo>
                      <a:pt x="12245" y="10885"/>
                    </a:lnTo>
                    <a:lnTo>
                      <a:pt x="1224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3"/>
              <p:cNvSpPr/>
              <p:nvPr/>
            </p:nvSpPr>
            <p:spPr>
              <a:xfrm flipH="1">
                <a:off x="7655512" y="4362305"/>
                <a:ext cx="85012" cy="85020"/>
              </a:xfrm>
              <a:custGeom>
                <a:avLst/>
                <a:gdLst/>
                <a:ahLst/>
                <a:cxnLst/>
                <a:rect l="l" t="t" r="r" b="b"/>
                <a:pathLst>
                  <a:path w="10885" h="10886" extrusionOk="0">
                    <a:moveTo>
                      <a:pt x="0" y="1"/>
                    </a:moveTo>
                    <a:lnTo>
                      <a:pt x="0"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3"/>
              <p:cNvSpPr/>
              <p:nvPr/>
            </p:nvSpPr>
            <p:spPr>
              <a:xfrm flipH="1">
                <a:off x="7995449" y="4362305"/>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3"/>
              <p:cNvSpPr/>
              <p:nvPr/>
            </p:nvSpPr>
            <p:spPr>
              <a:xfrm flipH="1">
                <a:off x="8335399" y="4362305"/>
                <a:ext cx="95641" cy="85020"/>
              </a:xfrm>
              <a:custGeom>
                <a:avLst/>
                <a:gdLst/>
                <a:ahLst/>
                <a:cxnLst/>
                <a:rect l="l" t="t" r="r" b="b"/>
                <a:pathLst>
                  <a:path w="12246" h="10886" extrusionOk="0">
                    <a:moveTo>
                      <a:pt x="1" y="1"/>
                    </a:moveTo>
                    <a:lnTo>
                      <a:pt x="1" y="10885"/>
                    </a:lnTo>
                    <a:lnTo>
                      <a:pt x="12245" y="10885"/>
                    </a:lnTo>
                    <a:lnTo>
                      <a:pt x="1224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8" name="Google Shape;1948;p13"/>
            <p:cNvSpPr/>
            <p:nvPr/>
          </p:nvSpPr>
          <p:spPr>
            <a:xfrm flipH="1">
              <a:off x="7315559" y="3767391"/>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3"/>
            <p:cNvSpPr/>
            <p:nvPr/>
          </p:nvSpPr>
          <p:spPr>
            <a:xfrm flipH="1">
              <a:off x="7655512" y="3767391"/>
              <a:ext cx="85012" cy="85020"/>
            </a:xfrm>
            <a:custGeom>
              <a:avLst/>
              <a:gdLst/>
              <a:ahLst/>
              <a:cxnLst/>
              <a:rect l="l" t="t" r="r" b="b"/>
              <a:pathLst>
                <a:path w="10885" h="10886" extrusionOk="0">
                  <a:moveTo>
                    <a:pt x="0" y="1"/>
                  </a:moveTo>
                  <a:lnTo>
                    <a:pt x="0" y="10885"/>
                  </a:lnTo>
                  <a:lnTo>
                    <a:pt x="10885" y="10885"/>
                  </a:lnTo>
                  <a:lnTo>
                    <a:pt x="10885"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3"/>
            <p:cNvSpPr/>
            <p:nvPr/>
          </p:nvSpPr>
          <p:spPr>
            <a:xfrm flipH="1">
              <a:off x="8080438" y="3671779"/>
              <a:ext cx="95649" cy="95641"/>
            </a:xfrm>
            <a:custGeom>
              <a:avLst/>
              <a:gdLst/>
              <a:ahLst/>
              <a:cxnLst/>
              <a:rect l="l" t="t" r="r" b="b"/>
              <a:pathLst>
                <a:path w="12247" h="12246" extrusionOk="0">
                  <a:moveTo>
                    <a:pt x="1" y="1"/>
                  </a:moveTo>
                  <a:lnTo>
                    <a:pt x="1" y="12246"/>
                  </a:lnTo>
                  <a:lnTo>
                    <a:pt x="12247" y="12246"/>
                  </a:lnTo>
                  <a:lnTo>
                    <a:pt x="12247"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3"/>
            <p:cNvSpPr/>
            <p:nvPr/>
          </p:nvSpPr>
          <p:spPr>
            <a:xfrm flipH="1">
              <a:off x="8685973" y="3597414"/>
              <a:ext cx="85012" cy="95641"/>
            </a:xfrm>
            <a:custGeom>
              <a:avLst/>
              <a:gdLst/>
              <a:ahLst/>
              <a:cxnLst/>
              <a:rect l="l" t="t" r="r" b="b"/>
              <a:pathLst>
                <a:path w="10885" h="12246" extrusionOk="0">
                  <a:moveTo>
                    <a:pt x="0" y="1"/>
                  </a:moveTo>
                  <a:lnTo>
                    <a:pt x="0" y="12245"/>
                  </a:lnTo>
                  <a:lnTo>
                    <a:pt x="10884" y="12245"/>
                  </a:lnTo>
                  <a:lnTo>
                    <a:pt x="108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3"/>
            <p:cNvSpPr/>
            <p:nvPr/>
          </p:nvSpPr>
          <p:spPr>
            <a:xfrm flipH="1">
              <a:off x="8685973" y="3767391"/>
              <a:ext cx="85012" cy="85020"/>
            </a:xfrm>
            <a:custGeom>
              <a:avLst/>
              <a:gdLst/>
              <a:ahLst/>
              <a:cxnLst/>
              <a:rect l="l" t="t" r="r" b="b"/>
              <a:pathLst>
                <a:path w="10885" h="10886" extrusionOk="0">
                  <a:moveTo>
                    <a:pt x="0" y="1"/>
                  </a:moveTo>
                  <a:lnTo>
                    <a:pt x="0" y="10885"/>
                  </a:lnTo>
                  <a:lnTo>
                    <a:pt x="10884" y="10885"/>
                  </a:lnTo>
                  <a:lnTo>
                    <a:pt x="108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3"/>
            <p:cNvSpPr/>
            <p:nvPr/>
          </p:nvSpPr>
          <p:spPr>
            <a:xfrm flipH="1">
              <a:off x="8176054" y="3501811"/>
              <a:ext cx="74390" cy="95633"/>
            </a:xfrm>
            <a:custGeom>
              <a:avLst/>
              <a:gdLst/>
              <a:ahLst/>
              <a:cxnLst/>
              <a:rect l="l" t="t" r="r" b="b"/>
              <a:pathLst>
                <a:path w="9525" h="12245" extrusionOk="0">
                  <a:moveTo>
                    <a:pt x="1" y="0"/>
                  </a:moveTo>
                  <a:lnTo>
                    <a:pt x="1" y="12245"/>
                  </a:lnTo>
                  <a:lnTo>
                    <a:pt x="9525" y="12245"/>
                  </a:lnTo>
                  <a:lnTo>
                    <a:pt x="952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3"/>
            <p:cNvSpPr/>
            <p:nvPr/>
          </p:nvSpPr>
          <p:spPr>
            <a:xfrm flipH="1">
              <a:off x="8250417" y="3501811"/>
              <a:ext cx="85012" cy="95633"/>
            </a:xfrm>
            <a:custGeom>
              <a:avLst/>
              <a:gdLst/>
              <a:ahLst/>
              <a:cxnLst/>
              <a:rect l="l" t="t" r="r" b="b"/>
              <a:pathLst>
                <a:path w="10885" h="12245" extrusionOk="0">
                  <a:moveTo>
                    <a:pt x="0" y="0"/>
                  </a:moveTo>
                  <a:lnTo>
                    <a:pt x="0" y="12245"/>
                  </a:lnTo>
                  <a:lnTo>
                    <a:pt x="10885" y="12245"/>
                  </a:lnTo>
                  <a:lnTo>
                    <a:pt x="1088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5" name="Google Shape;1955;p13"/>
            <p:cNvGrpSpPr/>
            <p:nvPr/>
          </p:nvGrpSpPr>
          <p:grpSpPr>
            <a:xfrm>
              <a:off x="7230575" y="3501811"/>
              <a:ext cx="1540410" cy="860514"/>
              <a:chOff x="7230575" y="3501811"/>
              <a:chExt cx="1540410" cy="860514"/>
            </a:xfrm>
          </p:grpSpPr>
          <p:sp>
            <p:nvSpPr>
              <p:cNvPr id="1956" name="Google Shape;1956;p13"/>
              <p:cNvSpPr/>
              <p:nvPr/>
            </p:nvSpPr>
            <p:spPr>
              <a:xfrm flipH="1">
                <a:off x="7315559" y="4277321"/>
                <a:ext cx="85020" cy="85004"/>
              </a:xfrm>
              <a:custGeom>
                <a:avLst/>
                <a:gdLst/>
                <a:ahLst/>
                <a:cxnLst/>
                <a:rect l="l" t="t" r="r" b="b"/>
                <a:pathLst>
                  <a:path w="10886" h="10884" extrusionOk="0">
                    <a:moveTo>
                      <a:pt x="1" y="0"/>
                    </a:moveTo>
                    <a:lnTo>
                      <a:pt x="1" y="10884"/>
                    </a:lnTo>
                    <a:lnTo>
                      <a:pt x="10885" y="1088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3"/>
              <p:cNvSpPr/>
              <p:nvPr/>
            </p:nvSpPr>
            <p:spPr>
              <a:xfrm flipH="1">
                <a:off x="7400551" y="4277321"/>
                <a:ext cx="85012" cy="85004"/>
              </a:xfrm>
              <a:custGeom>
                <a:avLst/>
                <a:gdLst/>
                <a:ahLst/>
                <a:cxnLst/>
                <a:rect l="l" t="t" r="r" b="b"/>
                <a:pathLst>
                  <a:path w="10885" h="10884" extrusionOk="0">
                    <a:moveTo>
                      <a:pt x="0" y="0"/>
                    </a:moveTo>
                    <a:lnTo>
                      <a:pt x="0" y="10884"/>
                    </a:lnTo>
                    <a:lnTo>
                      <a:pt x="10885" y="1088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3"/>
              <p:cNvSpPr/>
              <p:nvPr/>
            </p:nvSpPr>
            <p:spPr>
              <a:xfrm flipH="1">
                <a:off x="7485535" y="4277321"/>
                <a:ext cx="85012" cy="85004"/>
              </a:xfrm>
              <a:custGeom>
                <a:avLst/>
                <a:gdLst/>
                <a:ahLst/>
                <a:cxnLst/>
                <a:rect l="l" t="t" r="r" b="b"/>
                <a:pathLst>
                  <a:path w="10885" h="10884" extrusionOk="0">
                    <a:moveTo>
                      <a:pt x="0" y="0"/>
                    </a:moveTo>
                    <a:lnTo>
                      <a:pt x="0" y="10884"/>
                    </a:lnTo>
                    <a:lnTo>
                      <a:pt x="10884" y="10884"/>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3"/>
              <p:cNvSpPr/>
              <p:nvPr/>
            </p:nvSpPr>
            <p:spPr>
              <a:xfrm flipH="1">
                <a:off x="7570520" y="4277321"/>
                <a:ext cx="85020" cy="85004"/>
              </a:xfrm>
              <a:custGeom>
                <a:avLst/>
                <a:gdLst/>
                <a:ahLst/>
                <a:cxnLst/>
                <a:rect l="l" t="t" r="r" b="b"/>
                <a:pathLst>
                  <a:path w="10886" h="10884" extrusionOk="0">
                    <a:moveTo>
                      <a:pt x="1" y="0"/>
                    </a:moveTo>
                    <a:lnTo>
                      <a:pt x="1" y="10884"/>
                    </a:lnTo>
                    <a:lnTo>
                      <a:pt x="10885" y="1088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3"/>
              <p:cNvSpPr/>
              <p:nvPr/>
            </p:nvSpPr>
            <p:spPr>
              <a:xfrm flipH="1">
                <a:off x="7655512" y="4277321"/>
                <a:ext cx="85012" cy="85004"/>
              </a:xfrm>
              <a:custGeom>
                <a:avLst/>
                <a:gdLst/>
                <a:ahLst/>
                <a:cxnLst/>
                <a:rect l="l" t="t" r="r" b="b"/>
                <a:pathLst>
                  <a:path w="10885" h="10884" extrusionOk="0">
                    <a:moveTo>
                      <a:pt x="0" y="0"/>
                    </a:moveTo>
                    <a:lnTo>
                      <a:pt x="0" y="10884"/>
                    </a:lnTo>
                    <a:lnTo>
                      <a:pt x="10885" y="1088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3"/>
              <p:cNvSpPr/>
              <p:nvPr/>
            </p:nvSpPr>
            <p:spPr>
              <a:xfrm flipH="1">
                <a:off x="7740496" y="4277321"/>
                <a:ext cx="85020" cy="85004"/>
              </a:xfrm>
              <a:custGeom>
                <a:avLst/>
                <a:gdLst/>
                <a:ahLst/>
                <a:cxnLst/>
                <a:rect l="l" t="t" r="r" b="b"/>
                <a:pathLst>
                  <a:path w="10886" h="10884" extrusionOk="0">
                    <a:moveTo>
                      <a:pt x="1" y="0"/>
                    </a:moveTo>
                    <a:lnTo>
                      <a:pt x="1" y="10884"/>
                    </a:lnTo>
                    <a:lnTo>
                      <a:pt x="10885" y="1088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3"/>
              <p:cNvSpPr/>
              <p:nvPr/>
            </p:nvSpPr>
            <p:spPr>
              <a:xfrm flipH="1">
                <a:off x="7825485" y="4277321"/>
                <a:ext cx="95633" cy="85004"/>
              </a:xfrm>
              <a:custGeom>
                <a:avLst/>
                <a:gdLst/>
                <a:ahLst/>
                <a:cxnLst/>
                <a:rect l="l" t="t" r="r" b="b"/>
                <a:pathLst>
                  <a:path w="12245" h="10884" extrusionOk="0">
                    <a:moveTo>
                      <a:pt x="0" y="0"/>
                    </a:moveTo>
                    <a:lnTo>
                      <a:pt x="0" y="10884"/>
                    </a:lnTo>
                    <a:lnTo>
                      <a:pt x="12245" y="10884"/>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3"/>
              <p:cNvSpPr/>
              <p:nvPr/>
            </p:nvSpPr>
            <p:spPr>
              <a:xfrm flipH="1">
                <a:off x="7921094" y="4277321"/>
                <a:ext cx="74382" cy="85004"/>
              </a:xfrm>
              <a:custGeom>
                <a:avLst/>
                <a:gdLst/>
                <a:ahLst/>
                <a:cxnLst/>
                <a:rect l="l" t="t" r="r" b="b"/>
                <a:pathLst>
                  <a:path w="9524" h="10884" extrusionOk="0">
                    <a:moveTo>
                      <a:pt x="0" y="0"/>
                    </a:moveTo>
                    <a:lnTo>
                      <a:pt x="0" y="10884"/>
                    </a:lnTo>
                    <a:lnTo>
                      <a:pt x="9523" y="10884"/>
                    </a:lnTo>
                    <a:lnTo>
                      <a:pt x="952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3"/>
              <p:cNvSpPr/>
              <p:nvPr/>
            </p:nvSpPr>
            <p:spPr>
              <a:xfrm flipH="1">
                <a:off x="7995449" y="4277321"/>
                <a:ext cx="85020" cy="85004"/>
              </a:xfrm>
              <a:custGeom>
                <a:avLst/>
                <a:gdLst/>
                <a:ahLst/>
                <a:cxnLst/>
                <a:rect l="l" t="t" r="r" b="b"/>
                <a:pathLst>
                  <a:path w="10886" h="10884" extrusionOk="0">
                    <a:moveTo>
                      <a:pt x="1" y="0"/>
                    </a:moveTo>
                    <a:lnTo>
                      <a:pt x="1" y="10884"/>
                    </a:lnTo>
                    <a:lnTo>
                      <a:pt x="10885" y="1088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3"/>
              <p:cNvSpPr/>
              <p:nvPr/>
            </p:nvSpPr>
            <p:spPr>
              <a:xfrm flipH="1">
                <a:off x="8080438" y="4277321"/>
                <a:ext cx="95649" cy="85004"/>
              </a:xfrm>
              <a:custGeom>
                <a:avLst/>
                <a:gdLst/>
                <a:ahLst/>
                <a:cxnLst/>
                <a:rect l="l" t="t" r="r" b="b"/>
                <a:pathLst>
                  <a:path w="12247" h="10884" extrusionOk="0">
                    <a:moveTo>
                      <a:pt x="1" y="0"/>
                    </a:moveTo>
                    <a:lnTo>
                      <a:pt x="1" y="10884"/>
                    </a:lnTo>
                    <a:lnTo>
                      <a:pt x="12247" y="10884"/>
                    </a:lnTo>
                    <a:lnTo>
                      <a:pt x="1224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3"/>
              <p:cNvSpPr/>
              <p:nvPr/>
            </p:nvSpPr>
            <p:spPr>
              <a:xfrm flipH="1">
                <a:off x="8176054" y="4277321"/>
                <a:ext cx="74390" cy="85004"/>
              </a:xfrm>
              <a:custGeom>
                <a:avLst/>
                <a:gdLst/>
                <a:ahLst/>
                <a:cxnLst/>
                <a:rect l="l" t="t" r="r" b="b"/>
                <a:pathLst>
                  <a:path w="9525" h="10884" extrusionOk="0">
                    <a:moveTo>
                      <a:pt x="1" y="0"/>
                    </a:moveTo>
                    <a:lnTo>
                      <a:pt x="1" y="10884"/>
                    </a:lnTo>
                    <a:lnTo>
                      <a:pt x="9525" y="10884"/>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3"/>
              <p:cNvSpPr/>
              <p:nvPr/>
            </p:nvSpPr>
            <p:spPr>
              <a:xfrm flipH="1">
                <a:off x="8250417" y="4277321"/>
                <a:ext cx="85012" cy="85004"/>
              </a:xfrm>
              <a:custGeom>
                <a:avLst/>
                <a:gdLst/>
                <a:ahLst/>
                <a:cxnLst/>
                <a:rect l="l" t="t" r="r" b="b"/>
                <a:pathLst>
                  <a:path w="10885" h="10884" extrusionOk="0">
                    <a:moveTo>
                      <a:pt x="0" y="0"/>
                    </a:moveTo>
                    <a:lnTo>
                      <a:pt x="0" y="10884"/>
                    </a:lnTo>
                    <a:lnTo>
                      <a:pt x="10885" y="1088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3"/>
              <p:cNvSpPr/>
              <p:nvPr/>
            </p:nvSpPr>
            <p:spPr>
              <a:xfrm flipH="1">
                <a:off x="8335399" y="4277321"/>
                <a:ext cx="95641" cy="85004"/>
              </a:xfrm>
              <a:custGeom>
                <a:avLst/>
                <a:gdLst/>
                <a:ahLst/>
                <a:cxnLst/>
                <a:rect l="l" t="t" r="r" b="b"/>
                <a:pathLst>
                  <a:path w="12246" h="10884" extrusionOk="0">
                    <a:moveTo>
                      <a:pt x="1" y="0"/>
                    </a:moveTo>
                    <a:lnTo>
                      <a:pt x="1" y="10884"/>
                    </a:lnTo>
                    <a:lnTo>
                      <a:pt x="12245" y="10884"/>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3"/>
              <p:cNvSpPr/>
              <p:nvPr/>
            </p:nvSpPr>
            <p:spPr>
              <a:xfrm flipH="1">
                <a:off x="8431015" y="4277321"/>
                <a:ext cx="74390" cy="85004"/>
              </a:xfrm>
              <a:custGeom>
                <a:avLst/>
                <a:gdLst/>
                <a:ahLst/>
                <a:cxnLst/>
                <a:rect l="l" t="t" r="r" b="b"/>
                <a:pathLst>
                  <a:path w="9525" h="10884" extrusionOk="0">
                    <a:moveTo>
                      <a:pt x="1" y="0"/>
                    </a:moveTo>
                    <a:lnTo>
                      <a:pt x="1" y="10884"/>
                    </a:lnTo>
                    <a:lnTo>
                      <a:pt x="9525" y="10884"/>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3"/>
              <p:cNvSpPr/>
              <p:nvPr/>
            </p:nvSpPr>
            <p:spPr>
              <a:xfrm flipH="1">
                <a:off x="8505377" y="4277321"/>
                <a:ext cx="85012" cy="85004"/>
              </a:xfrm>
              <a:custGeom>
                <a:avLst/>
                <a:gdLst/>
                <a:ahLst/>
                <a:cxnLst/>
                <a:rect l="l" t="t" r="r" b="b"/>
                <a:pathLst>
                  <a:path w="10885" h="10884" extrusionOk="0">
                    <a:moveTo>
                      <a:pt x="0" y="0"/>
                    </a:moveTo>
                    <a:lnTo>
                      <a:pt x="0" y="10884"/>
                    </a:lnTo>
                    <a:lnTo>
                      <a:pt x="10885" y="1088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3"/>
              <p:cNvSpPr/>
              <p:nvPr/>
            </p:nvSpPr>
            <p:spPr>
              <a:xfrm flipH="1">
                <a:off x="8590359" y="4277321"/>
                <a:ext cx="95641" cy="85004"/>
              </a:xfrm>
              <a:custGeom>
                <a:avLst/>
                <a:gdLst/>
                <a:ahLst/>
                <a:cxnLst/>
                <a:rect l="l" t="t" r="r" b="b"/>
                <a:pathLst>
                  <a:path w="12246" h="10884" extrusionOk="0">
                    <a:moveTo>
                      <a:pt x="0" y="0"/>
                    </a:moveTo>
                    <a:lnTo>
                      <a:pt x="0" y="10884"/>
                    </a:lnTo>
                    <a:lnTo>
                      <a:pt x="12245" y="10884"/>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3"/>
              <p:cNvSpPr/>
              <p:nvPr/>
            </p:nvSpPr>
            <p:spPr>
              <a:xfrm flipH="1">
                <a:off x="7315559" y="4181710"/>
                <a:ext cx="85020" cy="95641"/>
              </a:xfrm>
              <a:custGeom>
                <a:avLst/>
                <a:gdLst/>
                <a:ahLst/>
                <a:cxnLst/>
                <a:rect l="l" t="t" r="r" b="b"/>
                <a:pathLst>
                  <a:path w="10886" h="12246" extrusionOk="0">
                    <a:moveTo>
                      <a:pt x="1" y="1"/>
                    </a:moveTo>
                    <a:lnTo>
                      <a:pt x="1"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3"/>
              <p:cNvSpPr/>
              <p:nvPr/>
            </p:nvSpPr>
            <p:spPr>
              <a:xfrm flipH="1">
                <a:off x="7400551" y="4181710"/>
                <a:ext cx="85012" cy="95641"/>
              </a:xfrm>
              <a:custGeom>
                <a:avLst/>
                <a:gdLst/>
                <a:ahLst/>
                <a:cxnLst/>
                <a:rect l="l" t="t" r="r" b="b"/>
                <a:pathLst>
                  <a:path w="10885" h="12246" extrusionOk="0">
                    <a:moveTo>
                      <a:pt x="0" y="1"/>
                    </a:moveTo>
                    <a:lnTo>
                      <a:pt x="0"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3"/>
              <p:cNvSpPr/>
              <p:nvPr/>
            </p:nvSpPr>
            <p:spPr>
              <a:xfrm flipH="1">
                <a:off x="7485535" y="4181710"/>
                <a:ext cx="85012" cy="95641"/>
              </a:xfrm>
              <a:custGeom>
                <a:avLst/>
                <a:gdLst/>
                <a:ahLst/>
                <a:cxnLst/>
                <a:rect l="l" t="t" r="r" b="b"/>
                <a:pathLst>
                  <a:path w="10885" h="12246" extrusionOk="0">
                    <a:moveTo>
                      <a:pt x="0" y="1"/>
                    </a:moveTo>
                    <a:lnTo>
                      <a:pt x="0" y="12245"/>
                    </a:lnTo>
                    <a:lnTo>
                      <a:pt x="10884" y="1224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3"/>
              <p:cNvSpPr/>
              <p:nvPr/>
            </p:nvSpPr>
            <p:spPr>
              <a:xfrm flipH="1">
                <a:off x="7570520" y="4181710"/>
                <a:ext cx="85020" cy="95641"/>
              </a:xfrm>
              <a:custGeom>
                <a:avLst/>
                <a:gdLst/>
                <a:ahLst/>
                <a:cxnLst/>
                <a:rect l="l" t="t" r="r" b="b"/>
                <a:pathLst>
                  <a:path w="10886" h="12246" extrusionOk="0">
                    <a:moveTo>
                      <a:pt x="1" y="1"/>
                    </a:moveTo>
                    <a:lnTo>
                      <a:pt x="1"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3"/>
              <p:cNvSpPr/>
              <p:nvPr/>
            </p:nvSpPr>
            <p:spPr>
              <a:xfrm flipH="1">
                <a:off x="7655512" y="4181710"/>
                <a:ext cx="85012" cy="95641"/>
              </a:xfrm>
              <a:custGeom>
                <a:avLst/>
                <a:gdLst/>
                <a:ahLst/>
                <a:cxnLst/>
                <a:rect l="l" t="t" r="r" b="b"/>
                <a:pathLst>
                  <a:path w="10885" h="12246" extrusionOk="0">
                    <a:moveTo>
                      <a:pt x="0" y="1"/>
                    </a:moveTo>
                    <a:lnTo>
                      <a:pt x="0"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3"/>
              <p:cNvSpPr/>
              <p:nvPr/>
            </p:nvSpPr>
            <p:spPr>
              <a:xfrm flipH="1">
                <a:off x="7740496" y="4181710"/>
                <a:ext cx="85020" cy="95641"/>
              </a:xfrm>
              <a:custGeom>
                <a:avLst/>
                <a:gdLst/>
                <a:ahLst/>
                <a:cxnLst/>
                <a:rect l="l" t="t" r="r" b="b"/>
                <a:pathLst>
                  <a:path w="10886" h="12246" extrusionOk="0">
                    <a:moveTo>
                      <a:pt x="1" y="1"/>
                    </a:moveTo>
                    <a:lnTo>
                      <a:pt x="1"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3"/>
              <p:cNvSpPr/>
              <p:nvPr/>
            </p:nvSpPr>
            <p:spPr>
              <a:xfrm flipH="1">
                <a:off x="7825485" y="4181710"/>
                <a:ext cx="95633" cy="95641"/>
              </a:xfrm>
              <a:custGeom>
                <a:avLst/>
                <a:gdLst/>
                <a:ahLst/>
                <a:cxnLst/>
                <a:rect l="l" t="t" r="r" b="b"/>
                <a:pathLst>
                  <a:path w="12245" h="12246" extrusionOk="0">
                    <a:moveTo>
                      <a:pt x="0" y="1"/>
                    </a:moveTo>
                    <a:lnTo>
                      <a:pt x="0" y="12245"/>
                    </a:lnTo>
                    <a:lnTo>
                      <a:pt x="12245" y="1224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3"/>
              <p:cNvSpPr/>
              <p:nvPr/>
            </p:nvSpPr>
            <p:spPr>
              <a:xfrm flipH="1">
                <a:off x="7921094" y="4181710"/>
                <a:ext cx="74382" cy="95641"/>
              </a:xfrm>
              <a:custGeom>
                <a:avLst/>
                <a:gdLst/>
                <a:ahLst/>
                <a:cxnLst/>
                <a:rect l="l" t="t" r="r" b="b"/>
                <a:pathLst>
                  <a:path w="9524" h="12246" extrusionOk="0">
                    <a:moveTo>
                      <a:pt x="0" y="1"/>
                    </a:moveTo>
                    <a:lnTo>
                      <a:pt x="0" y="12245"/>
                    </a:lnTo>
                    <a:lnTo>
                      <a:pt x="9523" y="12245"/>
                    </a:lnTo>
                    <a:lnTo>
                      <a:pt x="952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3"/>
              <p:cNvSpPr/>
              <p:nvPr/>
            </p:nvSpPr>
            <p:spPr>
              <a:xfrm flipH="1">
                <a:off x="7995449" y="4181710"/>
                <a:ext cx="85020" cy="95641"/>
              </a:xfrm>
              <a:custGeom>
                <a:avLst/>
                <a:gdLst/>
                <a:ahLst/>
                <a:cxnLst/>
                <a:rect l="l" t="t" r="r" b="b"/>
                <a:pathLst>
                  <a:path w="10886" h="12246" extrusionOk="0">
                    <a:moveTo>
                      <a:pt x="1" y="1"/>
                    </a:moveTo>
                    <a:lnTo>
                      <a:pt x="1"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3"/>
              <p:cNvSpPr/>
              <p:nvPr/>
            </p:nvSpPr>
            <p:spPr>
              <a:xfrm flipH="1">
                <a:off x="8080438" y="4181710"/>
                <a:ext cx="95649" cy="95641"/>
              </a:xfrm>
              <a:custGeom>
                <a:avLst/>
                <a:gdLst/>
                <a:ahLst/>
                <a:cxnLst/>
                <a:rect l="l" t="t" r="r" b="b"/>
                <a:pathLst>
                  <a:path w="12247" h="12246" extrusionOk="0">
                    <a:moveTo>
                      <a:pt x="1" y="1"/>
                    </a:moveTo>
                    <a:lnTo>
                      <a:pt x="1" y="12245"/>
                    </a:lnTo>
                    <a:lnTo>
                      <a:pt x="12247" y="12245"/>
                    </a:lnTo>
                    <a:lnTo>
                      <a:pt x="1224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3"/>
              <p:cNvSpPr/>
              <p:nvPr/>
            </p:nvSpPr>
            <p:spPr>
              <a:xfrm flipH="1">
                <a:off x="8176054" y="4181710"/>
                <a:ext cx="74390" cy="95641"/>
              </a:xfrm>
              <a:custGeom>
                <a:avLst/>
                <a:gdLst/>
                <a:ahLst/>
                <a:cxnLst/>
                <a:rect l="l" t="t" r="r" b="b"/>
                <a:pathLst>
                  <a:path w="9525" h="12246" extrusionOk="0">
                    <a:moveTo>
                      <a:pt x="1" y="1"/>
                    </a:moveTo>
                    <a:lnTo>
                      <a:pt x="1" y="12245"/>
                    </a:lnTo>
                    <a:lnTo>
                      <a:pt x="9525" y="1224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3"/>
              <p:cNvSpPr/>
              <p:nvPr/>
            </p:nvSpPr>
            <p:spPr>
              <a:xfrm flipH="1">
                <a:off x="8250417" y="4181710"/>
                <a:ext cx="85012" cy="95641"/>
              </a:xfrm>
              <a:custGeom>
                <a:avLst/>
                <a:gdLst/>
                <a:ahLst/>
                <a:cxnLst/>
                <a:rect l="l" t="t" r="r" b="b"/>
                <a:pathLst>
                  <a:path w="10885" h="12246" extrusionOk="0">
                    <a:moveTo>
                      <a:pt x="0" y="1"/>
                    </a:moveTo>
                    <a:lnTo>
                      <a:pt x="0"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3"/>
              <p:cNvSpPr/>
              <p:nvPr/>
            </p:nvSpPr>
            <p:spPr>
              <a:xfrm flipH="1">
                <a:off x="8335399" y="4181710"/>
                <a:ext cx="95641" cy="95641"/>
              </a:xfrm>
              <a:custGeom>
                <a:avLst/>
                <a:gdLst/>
                <a:ahLst/>
                <a:cxnLst/>
                <a:rect l="l" t="t" r="r" b="b"/>
                <a:pathLst>
                  <a:path w="12246" h="12246" extrusionOk="0">
                    <a:moveTo>
                      <a:pt x="1" y="1"/>
                    </a:moveTo>
                    <a:lnTo>
                      <a:pt x="1" y="12245"/>
                    </a:lnTo>
                    <a:lnTo>
                      <a:pt x="12245" y="1224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3"/>
              <p:cNvSpPr/>
              <p:nvPr/>
            </p:nvSpPr>
            <p:spPr>
              <a:xfrm flipH="1">
                <a:off x="8431015" y="4181710"/>
                <a:ext cx="74390" cy="95641"/>
              </a:xfrm>
              <a:custGeom>
                <a:avLst/>
                <a:gdLst/>
                <a:ahLst/>
                <a:cxnLst/>
                <a:rect l="l" t="t" r="r" b="b"/>
                <a:pathLst>
                  <a:path w="9525" h="12246" extrusionOk="0">
                    <a:moveTo>
                      <a:pt x="1" y="1"/>
                    </a:moveTo>
                    <a:lnTo>
                      <a:pt x="1" y="12245"/>
                    </a:lnTo>
                    <a:lnTo>
                      <a:pt x="9525" y="1224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3"/>
              <p:cNvSpPr/>
              <p:nvPr/>
            </p:nvSpPr>
            <p:spPr>
              <a:xfrm flipH="1">
                <a:off x="8505377" y="4181710"/>
                <a:ext cx="85012" cy="95641"/>
              </a:xfrm>
              <a:custGeom>
                <a:avLst/>
                <a:gdLst/>
                <a:ahLst/>
                <a:cxnLst/>
                <a:rect l="l" t="t" r="r" b="b"/>
                <a:pathLst>
                  <a:path w="10885" h="12246" extrusionOk="0">
                    <a:moveTo>
                      <a:pt x="0" y="1"/>
                    </a:moveTo>
                    <a:lnTo>
                      <a:pt x="0"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3"/>
              <p:cNvSpPr/>
              <p:nvPr/>
            </p:nvSpPr>
            <p:spPr>
              <a:xfrm flipH="1">
                <a:off x="8590359" y="4181710"/>
                <a:ext cx="95641" cy="95641"/>
              </a:xfrm>
              <a:custGeom>
                <a:avLst/>
                <a:gdLst/>
                <a:ahLst/>
                <a:cxnLst/>
                <a:rect l="l" t="t" r="r" b="b"/>
                <a:pathLst>
                  <a:path w="12246" h="12246" extrusionOk="0">
                    <a:moveTo>
                      <a:pt x="0" y="1"/>
                    </a:moveTo>
                    <a:lnTo>
                      <a:pt x="0" y="12245"/>
                    </a:lnTo>
                    <a:lnTo>
                      <a:pt x="12245" y="1224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3"/>
              <p:cNvSpPr/>
              <p:nvPr/>
            </p:nvSpPr>
            <p:spPr>
              <a:xfrm flipH="1">
                <a:off x="7315559" y="4107344"/>
                <a:ext cx="85020" cy="74390"/>
              </a:xfrm>
              <a:custGeom>
                <a:avLst/>
                <a:gdLst/>
                <a:ahLst/>
                <a:cxnLst/>
                <a:rect l="l" t="t" r="r" b="b"/>
                <a:pathLst>
                  <a:path w="10886" h="9525" extrusionOk="0">
                    <a:moveTo>
                      <a:pt x="1" y="0"/>
                    </a:moveTo>
                    <a:lnTo>
                      <a:pt x="1"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3"/>
              <p:cNvSpPr/>
              <p:nvPr/>
            </p:nvSpPr>
            <p:spPr>
              <a:xfrm flipH="1">
                <a:off x="7400551" y="4107344"/>
                <a:ext cx="85012" cy="74390"/>
              </a:xfrm>
              <a:custGeom>
                <a:avLst/>
                <a:gdLst/>
                <a:ahLst/>
                <a:cxnLst/>
                <a:rect l="l" t="t" r="r" b="b"/>
                <a:pathLst>
                  <a:path w="10885" h="9525" extrusionOk="0">
                    <a:moveTo>
                      <a:pt x="0" y="0"/>
                    </a:moveTo>
                    <a:lnTo>
                      <a:pt x="0"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3"/>
              <p:cNvSpPr/>
              <p:nvPr/>
            </p:nvSpPr>
            <p:spPr>
              <a:xfrm flipH="1">
                <a:off x="7485535" y="4107344"/>
                <a:ext cx="85012" cy="74390"/>
              </a:xfrm>
              <a:custGeom>
                <a:avLst/>
                <a:gdLst/>
                <a:ahLst/>
                <a:cxnLst/>
                <a:rect l="l" t="t" r="r" b="b"/>
                <a:pathLst>
                  <a:path w="10885" h="9525" extrusionOk="0">
                    <a:moveTo>
                      <a:pt x="0" y="0"/>
                    </a:moveTo>
                    <a:lnTo>
                      <a:pt x="0" y="9525"/>
                    </a:lnTo>
                    <a:lnTo>
                      <a:pt x="10884" y="9525"/>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3"/>
              <p:cNvSpPr/>
              <p:nvPr/>
            </p:nvSpPr>
            <p:spPr>
              <a:xfrm flipH="1">
                <a:off x="7570520" y="4107344"/>
                <a:ext cx="85020" cy="74390"/>
              </a:xfrm>
              <a:custGeom>
                <a:avLst/>
                <a:gdLst/>
                <a:ahLst/>
                <a:cxnLst/>
                <a:rect l="l" t="t" r="r" b="b"/>
                <a:pathLst>
                  <a:path w="10886" h="9525" extrusionOk="0">
                    <a:moveTo>
                      <a:pt x="1" y="0"/>
                    </a:moveTo>
                    <a:lnTo>
                      <a:pt x="1"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3"/>
              <p:cNvSpPr/>
              <p:nvPr/>
            </p:nvSpPr>
            <p:spPr>
              <a:xfrm flipH="1">
                <a:off x="7655512" y="4107344"/>
                <a:ext cx="85012" cy="74390"/>
              </a:xfrm>
              <a:custGeom>
                <a:avLst/>
                <a:gdLst/>
                <a:ahLst/>
                <a:cxnLst/>
                <a:rect l="l" t="t" r="r" b="b"/>
                <a:pathLst>
                  <a:path w="10885" h="9525" extrusionOk="0">
                    <a:moveTo>
                      <a:pt x="0" y="0"/>
                    </a:moveTo>
                    <a:lnTo>
                      <a:pt x="0"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3"/>
              <p:cNvSpPr/>
              <p:nvPr/>
            </p:nvSpPr>
            <p:spPr>
              <a:xfrm flipH="1">
                <a:off x="7740496" y="4107344"/>
                <a:ext cx="85020" cy="74390"/>
              </a:xfrm>
              <a:custGeom>
                <a:avLst/>
                <a:gdLst/>
                <a:ahLst/>
                <a:cxnLst/>
                <a:rect l="l" t="t" r="r" b="b"/>
                <a:pathLst>
                  <a:path w="10886" h="9525" extrusionOk="0">
                    <a:moveTo>
                      <a:pt x="1" y="0"/>
                    </a:moveTo>
                    <a:lnTo>
                      <a:pt x="1"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3"/>
              <p:cNvSpPr/>
              <p:nvPr/>
            </p:nvSpPr>
            <p:spPr>
              <a:xfrm flipH="1">
                <a:off x="7825485" y="4107344"/>
                <a:ext cx="95633" cy="74390"/>
              </a:xfrm>
              <a:custGeom>
                <a:avLst/>
                <a:gdLst/>
                <a:ahLst/>
                <a:cxnLst/>
                <a:rect l="l" t="t" r="r" b="b"/>
                <a:pathLst>
                  <a:path w="12245" h="9525" extrusionOk="0">
                    <a:moveTo>
                      <a:pt x="0" y="0"/>
                    </a:moveTo>
                    <a:lnTo>
                      <a:pt x="0" y="9525"/>
                    </a:lnTo>
                    <a:lnTo>
                      <a:pt x="12245" y="952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3"/>
              <p:cNvSpPr/>
              <p:nvPr/>
            </p:nvSpPr>
            <p:spPr>
              <a:xfrm flipH="1">
                <a:off x="7921094" y="4107344"/>
                <a:ext cx="74382" cy="74390"/>
              </a:xfrm>
              <a:custGeom>
                <a:avLst/>
                <a:gdLst/>
                <a:ahLst/>
                <a:cxnLst/>
                <a:rect l="l" t="t" r="r" b="b"/>
                <a:pathLst>
                  <a:path w="9524" h="9525" extrusionOk="0">
                    <a:moveTo>
                      <a:pt x="0" y="0"/>
                    </a:moveTo>
                    <a:lnTo>
                      <a:pt x="0" y="9525"/>
                    </a:lnTo>
                    <a:lnTo>
                      <a:pt x="9523" y="9525"/>
                    </a:lnTo>
                    <a:lnTo>
                      <a:pt x="952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3"/>
              <p:cNvSpPr/>
              <p:nvPr/>
            </p:nvSpPr>
            <p:spPr>
              <a:xfrm flipH="1">
                <a:off x="7995449" y="4107344"/>
                <a:ext cx="85020" cy="74390"/>
              </a:xfrm>
              <a:custGeom>
                <a:avLst/>
                <a:gdLst/>
                <a:ahLst/>
                <a:cxnLst/>
                <a:rect l="l" t="t" r="r" b="b"/>
                <a:pathLst>
                  <a:path w="10886" h="9525" extrusionOk="0">
                    <a:moveTo>
                      <a:pt x="1" y="0"/>
                    </a:moveTo>
                    <a:lnTo>
                      <a:pt x="1"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3"/>
              <p:cNvSpPr/>
              <p:nvPr/>
            </p:nvSpPr>
            <p:spPr>
              <a:xfrm flipH="1">
                <a:off x="8080438" y="4107344"/>
                <a:ext cx="95649" cy="74390"/>
              </a:xfrm>
              <a:custGeom>
                <a:avLst/>
                <a:gdLst/>
                <a:ahLst/>
                <a:cxnLst/>
                <a:rect l="l" t="t" r="r" b="b"/>
                <a:pathLst>
                  <a:path w="12247" h="9525" extrusionOk="0">
                    <a:moveTo>
                      <a:pt x="1" y="0"/>
                    </a:moveTo>
                    <a:lnTo>
                      <a:pt x="1" y="9525"/>
                    </a:lnTo>
                    <a:lnTo>
                      <a:pt x="12247" y="9525"/>
                    </a:lnTo>
                    <a:lnTo>
                      <a:pt x="1224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3"/>
              <p:cNvSpPr/>
              <p:nvPr/>
            </p:nvSpPr>
            <p:spPr>
              <a:xfrm flipH="1">
                <a:off x="8176054" y="4107344"/>
                <a:ext cx="74390" cy="74390"/>
              </a:xfrm>
              <a:custGeom>
                <a:avLst/>
                <a:gdLst/>
                <a:ahLst/>
                <a:cxnLst/>
                <a:rect l="l" t="t" r="r" b="b"/>
                <a:pathLst>
                  <a:path w="9525" h="9525" extrusionOk="0">
                    <a:moveTo>
                      <a:pt x="1" y="0"/>
                    </a:moveTo>
                    <a:lnTo>
                      <a:pt x="1" y="9525"/>
                    </a:lnTo>
                    <a:lnTo>
                      <a:pt x="9525" y="9525"/>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3"/>
              <p:cNvSpPr/>
              <p:nvPr/>
            </p:nvSpPr>
            <p:spPr>
              <a:xfrm flipH="1">
                <a:off x="8250417" y="4107344"/>
                <a:ext cx="85012" cy="74390"/>
              </a:xfrm>
              <a:custGeom>
                <a:avLst/>
                <a:gdLst/>
                <a:ahLst/>
                <a:cxnLst/>
                <a:rect l="l" t="t" r="r" b="b"/>
                <a:pathLst>
                  <a:path w="10885" h="9525" extrusionOk="0">
                    <a:moveTo>
                      <a:pt x="0" y="0"/>
                    </a:moveTo>
                    <a:lnTo>
                      <a:pt x="0"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3"/>
              <p:cNvSpPr/>
              <p:nvPr/>
            </p:nvSpPr>
            <p:spPr>
              <a:xfrm flipH="1">
                <a:off x="8335399" y="4107344"/>
                <a:ext cx="95641" cy="74390"/>
              </a:xfrm>
              <a:custGeom>
                <a:avLst/>
                <a:gdLst/>
                <a:ahLst/>
                <a:cxnLst/>
                <a:rect l="l" t="t" r="r" b="b"/>
                <a:pathLst>
                  <a:path w="12246" h="9525" extrusionOk="0">
                    <a:moveTo>
                      <a:pt x="1" y="0"/>
                    </a:moveTo>
                    <a:lnTo>
                      <a:pt x="1" y="9525"/>
                    </a:lnTo>
                    <a:lnTo>
                      <a:pt x="12245" y="952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3"/>
              <p:cNvSpPr/>
              <p:nvPr/>
            </p:nvSpPr>
            <p:spPr>
              <a:xfrm flipH="1">
                <a:off x="8431015" y="4107344"/>
                <a:ext cx="74390" cy="74390"/>
              </a:xfrm>
              <a:custGeom>
                <a:avLst/>
                <a:gdLst/>
                <a:ahLst/>
                <a:cxnLst/>
                <a:rect l="l" t="t" r="r" b="b"/>
                <a:pathLst>
                  <a:path w="9525" h="9525" extrusionOk="0">
                    <a:moveTo>
                      <a:pt x="1" y="0"/>
                    </a:moveTo>
                    <a:lnTo>
                      <a:pt x="1" y="9525"/>
                    </a:lnTo>
                    <a:lnTo>
                      <a:pt x="9525" y="9525"/>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3"/>
              <p:cNvSpPr/>
              <p:nvPr/>
            </p:nvSpPr>
            <p:spPr>
              <a:xfrm flipH="1">
                <a:off x="8505377" y="4107344"/>
                <a:ext cx="85012" cy="74390"/>
              </a:xfrm>
              <a:custGeom>
                <a:avLst/>
                <a:gdLst/>
                <a:ahLst/>
                <a:cxnLst/>
                <a:rect l="l" t="t" r="r" b="b"/>
                <a:pathLst>
                  <a:path w="10885" h="9525" extrusionOk="0">
                    <a:moveTo>
                      <a:pt x="0" y="0"/>
                    </a:moveTo>
                    <a:lnTo>
                      <a:pt x="0"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3"/>
              <p:cNvSpPr/>
              <p:nvPr/>
            </p:nvSpPr>
            <p:spPr>
              <a:xfrm flipH="1">
                <a:off x="8590359" y="4107344"/>
                <a:ext cx="95641" cy="74390"/>
              </a:xfrm>
              <a:custGeom>
                <a:avLst/>
                <a:gdLst/>
                <a:ahLst/>
                <a:cxnLst/>
                <a:rect l="l" t="t" r="r" b="b"/>
                <a:pathLst>
                  <a:path w="12246" h="9525" extrusionOk="0">
                    <a:moveTo>
                      <a:pt x="0" y="0"/>
                    </a:moveTo>
                    <a:lnTo>
                      <a:pt x="0" y="9525"/>
                    </a:lnTo>
                    <a:lnTo>
                      <a:pt x="12245" y="952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3"/>
              <p:cNvSpPr/>
              <p:nvPr/>
            </p:nvSpPr>
            <p:spPr>
              <a:xfrm flipH="1">
                <a:off x="7315559" y="4022352"/>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3"/>
              <p:cNvSpPr/>
              <p:nvPr/>
            </p:nvSpPr>
            <p:spPr>
              <a:xfrm flipH="1">
                <a:off x="7400551" y="4022352"/>
                <a:ext cx="85012" cy="8502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3"/>
              <p:cNvSpPr/>
              <p:nvPr/>
            </p:nvSpPr>
            <p:spPr>
              <a:xfrm flipH="1">
                <a:off x="7485535" y="4022352"/>
                <a:ext cx="85012" cy="85020"/>
              </a:xfrm>
              <a:custGeom>
                <a:avLst/>
                <a:gdLst/>
                <a:ahLst/>
                <a:cxnLst/>
                <a:rect l="l" t="t" r="r" b="b"/>
                <a:pathLst>
                  <a:path w="10885" h="10886" extrusionOk="0">
                    <a:moveTo>
                      <a:pt x="0" y="1"/>
                    </a:moveTo>
                    <a:lnTo>
                      <a:pt x="0" y="10885"/>
                    </a:lnTo>
                    <a:lnTo>
                      <a:pt x="10884" y="1088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3"/>
              <p:cNvSpPr/>
              <p:nvPr/>
            </p:nvSpPr>
            <p:spPr>
              <a:xfrm flipH="1">
                <a:off x="7570520" y="4022352"/>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3"/>
              <p:cNvSpPr/>
              <p:nvPr/>
            </p:nvSpPr>
            <p:spPr>
              <a:xfrm flipH="1">
                <a:off x="7655512" y="4022352"/>
                <a:ext cx="85012" cy="8502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3"/>
              <p:cNvSpPr/>
              <p:nvPr/>
            </p:nvSpPr>
            <p:spPr>
              <a:xfrm flipH="1">
                <a:off x="7740496" y="4022352"/>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3"/>
              <p:cNvSpPr/>
              <p:nvPr/>
            </p:nvSpPr>
            <p:spPr>
              <a:xfrm flipH="1">
                <a:off x="7825485" y="4022352"/>
                <a:ext cx="95633" cy="85020"/>
              </a:xfrm>
              <a:custGeom>
                <a:avLst/>
                <a:gdLst/>
                <a:ahLst/>
                <a:cxnLst/>
                <a:rect l="l" t="t" r="r" b="b"/>
                <a:pathLst>
                  <a:path w="12245" h="10886" extrusionOk="0">
                    <a:moveTo>
                      <a:pt x="0" y="1"/>
                    </a:moveTo>
                    <a:lnTo>
                      <a:pt x="0"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3"/>
              <p:cNvSpPr/>
              <p:nvPr/>
            </p:nvSpPr>
            <p:spPr>
              <a:xfrm flipH="1">
                <a:off x="7921094" y="4022352"/>
                <a:ext cx="74382" cy="85020"/>
              </a:xfrm>
              <a:custGeom>
                <a:avLst/>
                <a:gdLst/>
                <a:ahLst/>
                <a:cxnLst/>
                <a:rect l="l" t="t" r="r" b="b"/>
                <a:pathLst>
                  <a:path w="9524" h="10886" extrusionOk="0">
                    <a:moveTo>
                      <a:pt x="0" y="1"/>
                    </a:moveTo>
                    <a:lnTo>
                      <a:pt x="0" y="10885"/>
                    </a:lnTo>
                    <a:lnTo>
                      <a:pt x="9523" y="10885"/>
                    </a:lnTo>
                    <a:lnTo>
                      <a:pt x="952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3"/>
              <p:cNvSpPr/>
              <p:nvPr/>
            </p:nvSpPr>
            <p:spPr>
              <a:xfrm flipH="1">
                <a:off x="7995449" y="4022352"/>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3"/>
              <p:cNvSpPr/>
              <p:nvPr/>
            </p:nvSpPr>
            <p:spPr>
              <a:xfrm flipH="1">
                <a:off x="8080438" y="4022352"/>
                <a:ext cx="95649" cy="85020"/>
              </a:xfrm>
              <a:custGeom>
                <a:avLst/>
                <a:gdLst/>
                <a:ahLst/>
                <a:cxnLst/>
                <a:rect l="l" t="t" r="r" b="b"/>
                <a:pathLst>
                  <a:path w="12247" h="10886" extrusionOk="0">
                    <a:moveTo>
                      <a:pt x="1" y="1"/>
                    </a:moveTo>
                    <a:lnTo>
                      <a:pt x="1" y="10885"/>
                    </a:lnTo>
                    <a:lnTo>
                      <a:pt x="12247" y="10885"/>
                    </a:lnTo>
                    <a:lnTo>
                      <a:pt x="1224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3"/>
              <p:cNvSpPr/>
              <p:nvPr/>
            </p:nvSpPr>
            <p:spPr>
              <a:xfrm flipH="1">
                <a:off x="8176054" y="4022352"/>
                <a:ext cx="74390" cy="85020"/>
              </a:xfrm>
              <a:custGeom>
                <a:avLst/>
                <a:gdLst/>
                <a:ahLst/>
                <a:cxnLst/>
                <a:rect l="l" t="t" r="r" b="b"/>
                <a:pathLst>
                  <a:path w="9525" h="10886" extrusionOk="0">
                    <a:moveTo>
                      <a:pt x="1" y="1"/>
                    </a:moveTo>
                    <a:lnTo>
                      <a:pt x="1" y="10885"/>
                    </a:lnTo>
                    <a:lnTo>
                      <a:pt x="9525" y="1088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3"/>
              <p:cNvSpPr/>
              <p:nvPr/>
            </p:nvSpPr>
            <p:spPr>
              <a:xfrm flipH="1">
                <a:off x="8250417" y="4022352"/>
                <a:ext cx="85012" cy="8502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3"/>
              <p:cNvSpPr/>
              <p:nvPr/>
            </p:nvSpPr>
            <p:spPr>
              <a:xfrm flipH="1">
                <a:off x="8335399" y="4022352"/>
                <a:ext cx="95641" cy="85020"/>
              </a:xfrm>
              <a:custGeom>
                <a:avLst/>
                <a:gdLst/>
                <a:ahLst/>
                <a:cxnLst/>
                <a:rect l="l" t="t" r="r" b="b"/>
                <a:pathLst>
                  <a:path w="12246" h="10886" extrusionOk="0">
                    <a:moveTo>
                      <a:pt x="1" y="1"/>
                    </a:moveTo>
                    <a:lnTo>
                      <a:pt x="1"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3"/>
              <p:cNvSpPr/>
              <p:nvPr/>
            </p:nvSpPr>
            <p:spPr>
              <a:xfrm flipH="1">
                <a:off x="8431015" y="4022352"/>
                <a:ext cx="74390" cy="85020"/>
              </a:xfrm>
              <a:custGeom>
                <a:avLst/>
                <a:gdLst/>
                <a:ahLst/>
                <a:cxnLst/>
                <a:rect l="l" t="t" r="r" b="b"/>
                <a:pathLst>
                  <a:path w="9525" h="10886" extrusionOk="0">
                    <a:moveTo>
                      <a:pt x="1" y="1"/>
                    </a:moveTo>
                    <a:lnTo>
                      <a:pt x="1" y="10885"/>
                    </a:lnTo>
                    <a:lnTo>
                      <a:pt x="9525" y="1088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3"/>
              <p:cNvSpPr/>
              <p:nvPr/>
            </p:nvSpPr>
            <p:spPr>
              <a:xfrm flipH="1">
                <a:off x="8505377" y="4022352"/>
                <a:ext cx="85012" cy="8502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3"/>
              <p:cNvSpPr/>
              <p:nvPr/>
            </p:nvSpPr>
            <p:spPr>
              <a:xfrm flipH="1">
                <a:off x="8590359" y="4022352"/>
                <a:ext cx="95641" cy="85020"/>
              </a:xfrm>
              <a:custGeom>
                <a:avLst/>
                <a:gdLst/>
                <a:ahLst/>
                <a:cxnLst/>
                <a:rect l="l" t="t" r="r" b="b"/>
                <a:pathLst>
                  <a:path w="12246" h="10886" extrusionOk="0">
                    <a:moveTo>
                      <a:pt x="0" y="1"/>
                    </a:moveTo>
                    <a:lnTo>
                      <a:pt x="0"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3"/>
              <p:cNvSpPr/>
              <p:nvPr/>
            </p:nvSpPr>
            <p:spPr>
              <a:xfrm flipH="1">
                <a:off x="7315559" y="3926748"/>
                <a:ext cx="85020" cy="95633"/>
              </a:xfrm>
              <a:custGeom>
                <a:avLst/>
                <a:gdLst/>
                <a:ahLst/>
                <a:cxnLst/>
                <a:rect l="l" t="t" r="r" b="b"/>
                <a:pathLst>
                  <a:path w="10886" h="12245" extrusionOk="0">
                    <a:moveTo>
                      <a:pt x="1" y="0"/>
                    </a:moveTo>
                    <a:lnTo>
                      <a:pt x="1"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3"/>
              <p:cNvSpPr/>
              <p:nvPr/>
            </p:nvSpPr>
            <p:spPr>
              <a:xfrm flipH="1">
                <a:off x="7400551" y="3926748"/>
                <a:ext cx="85012" cy="95633"/>
              </a:xfrm>
              <a:custGeom>
                <a:avLst/>
                <a:gdLst/>
                <a:ahLst/>
                <a:cxnLst/>
                <a:rect l="l" t="t" r="r" b="b"/>
                <a:pathLst>
                  <a:path w="10885" h="12245" extrusionOk="0">
                    <a:moveTo>
                      <a:pt x="0" y="0"/>
                    </a:moveTo>
                    <a:lnTo>
                      <a:pt x="0"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3"/>
              <p:cNvSpPr/>
              <p:nvPr/>
            </p:nvSpPr>
            <p:spPr>
              <a:xfrm flipH="1">
                <a:off x="7485535" y="3926748"/>
                <a:ext cx="85012" cy="95633"/>
              </a:xfrm>
              <a:custGeom>
                <a:avLst/>
                <a:gdLst/>
                <a:ahLst/>
                <a:cxnLst/>
                <a:rect l="l" t="t" r="r" b="b"/>
                <a:pathLst>
                  <a:path w="10885" h="12245" extrusionOk="0">
                    <a:moveTo>
                      <a:pt x="0" y="0"/>
                    </a:moveTo>
                    <a:lnTo>
                      <a:pt x="0" y="12245"/>
                    </a:lnTo>
                    <a:lnTo>
                      <a:pt x="10884" y="12245"/>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3"/>
              <p:cNvSpPr/>
              <p:nvPr/>
            </p:nvSpPr>
            <p:spPr>
              <a:xfrm flipH="1">
                <a:off x="7570520" y="3926748"/>
                <a:ext cx="85020" cy="95633"/>
              </a:xfrm>
              <a:custGeom>
                <a:avLst/>
                <a:gdLst/>
                <a:ahLst/>
                <a:cxnLst/>
                <a:rect l="l" t="t" r="r" b="b"/>
                <a:pathLst>
                  <a:path w="10886" h="12245" extrusionOk="0">
                    <a:moveTo>
                      <a:pt x="1" y="0"/>
                    </a:moveTo>
                    <a:lnTo>
                      <a:pt x="1"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3"/>
              <p:cNvSpPr/>
              <p:nvPr/>
            </p:nvSpPr>
            <p:spPr>
              <a:xfrm flipH="1">
                <a:off x="7655512" y="3926748"/>
                <a:ext cx="85012" cy="95633"/>
              </a:xfrm>
              <a:custGeom>
                <a:avLst/>
                <a:gdLst/>
                <a:ahLst/>
                <a:cxnLst/>
                <a:rect l="l" t="t" r="r" b="b"/>
                <a:pathLst>
                  <a:path w="10885" h="12245" extrusionOk="0">
                    <a:moveTo>
                      <a:pt x="0" y="0"/>
                    </a:moveTo>
                    <a:lnTo>
                      <a:pt x="0"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3"/>
              <p:cNvSpPr/>
              <p:nvPr/>
            </p:nvSpPr>
            <p:spPr>
              <a:xfrm flipH="1">
                <a:off x="7740496" y="3926748"/>
                <a:ext cx="85020" cy="95633"/>
              </a:xfrm>
              <a:custGeom>
                <a:avLst/>
                <a:gdLst/>
                <a:ahLst/>
                <a:cxnLst/>
                <a:rect l="l" t="t" r="r" b="b"/>
                <a:pathLst>
                  <a:path w="10886" h="12245" extrusionOk="0">
                    <a:moveTo>
                      <a:pt x="1" y="0"/>
                    </a:moveTo>
                    <a:lnTo>
                      <a:pt x="1"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3"/>
              <p:cNvSpPr/>
              <p:nvPr/>
            </p:nvSpPr>
            <p:spPr>
              <a:xfrm flipH="1">
                <a:off x="7825485" y="3926748"/>
                <a:ext cx="95633" cy="95633"/>
              </a:xfrm>
              <a:custGeom>
                <a:avLst/>
                <a:gdLst/>
                <a:ahLst/>
                <a:cxnLst/>
                <a:rect l="l" t="t" r="r" b="b"/>
                <a:pathLst>
                  <a:path w="12245" h="12245" extrusionOk="0">
                    <a:moveTo>
                      <a:pt x="0" y="0"/>
                    </a:moveTo>
                    <a:lnTo>
                      <a:pt x="0" y="12245"/>
                    </a:lnTo>
                    <a:lnTo>
                      <a:pt x="12245" y="1224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3"/>
              <p:cNvSpPr/>
              <p:nvPr/>
            </p:nvSpPr>
            <p:spPr>
              <a:xfrm flipH="1">
                <a:off x="7921094" y="3926748"/>
                <a:ext cx="74382" cy="95633"/>
              </a:xfrm>
              <a:custGeom>
                <a:avLst/>
                <a:gdLst/>
                <a:ahLst/>
                <a:cxnLst/>
                <a:rect l="l" t="t" r="r" b="b"/>
                <a:pathLst>
                  <a:path w="9524" h="12245" extrusionOk="0">
                    <a:moveTo>
                      <a:pt x="0" y="0"/>
                    </a:moveTo>
                    <a:lnTo>
                      <a:pt x="0" y="12245"/>
                    </a:lnTo>
                    <a:lnTo>
                      <a:pt x="9523" y="12245"/>
                    </a:lnTo>
                    <a:lnTo>
                      <a:pt x="952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3"/>
              <p:cNvSpPr/>
              <p:nvPr/>
            </p:nvSpPr>
            <p:spPr>
              <a:xfrm flipH="1">
                <a:off x="7995449" y="3926748"/>
                <a:ext cx="85020" cy="95633"/>
              </a:xfrm>
              <a:custGeom>
                <a:avLst/>
                <a:gdLst/>
                <a:ahLst/>
                <a:cxnLst/>
                <a:rect l="l" t="t" r="r" b="b"/>
                <a:pathLst>
                  <a:path w="10886" h="12245" extrusionOk="0">
                    <a:moveTo>
                      <a:pt x="1" y="0"/>
                    </a:moveTo>
                    <a:lnTo>
                      <a:pt x="1"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3"/>
              <p:cNvSpPr/>
              <p:nvPr/>
            </p:nvSpPr>
            <p:spPr>
              <a:xfrm flipH="1">
                <a:off x="8080438" y="3926748"/>
                <a:ext cx="95649" cy="95633"/>
              </a:xfrm>
              <a:custGeom>
                <a:avLst/>
                <a:gdLst/>
                <a:ahLst/>
                <a:cxnLst/>
                <a:rect l="l" t="t" r="r" b="b"/>
                <a:pathLst>
                  <a:path w="12247" h="12245" extrusionOk="0">
                    <a:moveTo>
                      <a:pt x="1" y="0"/>
                    </a:moveTo>
                    <a:lnTo>
                      <a:pt x="1" y="12245"/>
                    </a:lnTo>
                    <a:lnTo>
                      <a:pt x="12247" y="12245"/>
                    </a:lnTo>
                    <a:lnTo>
                      <a:pt x="1224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3"/>
              <p:cNvSpPr/>
              <p:nvPr/>
            </p:nvSpPr>
            <p:spPr>
              <a:xfrm flipH="1">
                <a:off x="8176054" y="3926748"/>
                <a:ext cx="74390" cy="95633"/>
              </a:xfrm>
              <a:custGeom>
                <a:avLst/>
                <a:gdLst/>
                <a:ahLst/>
                <a:cxnLst/>
                <a:rect l="l" t="t" r="r" b="b"/>
                <a:pathLst>
                  <a:path w="9525" h="12245" extrusionOk="0">
                    <a:moveTo>
                      <a:pt x="1" y="0"/>
                    </a:moveTo>
                    <a:lnTo>
                      <a:pt x="1" y="12245"/>
                    </a:lnTo>
                    <a:lnTo>
                      <a:pt x="9525" y="12245"/>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3"/>
              <p:cNvSpPr/>
              <p:nvPr/>
            </p:nvSpPr>
            <p:spPr>
              <a:xfrm flipH="1">
                <a:off x="8250417" y="3926748"/>
                <a:ext cx="85012" cy="95633"/>
              </a:xfrm>
              <a:custGeom>
                <a:avLst/>
                <a:gdLst/>
                <a:ahLst/>
                <a:cxnLst/>
                <a:rect l="l" t="t" r="r" b="b"/>
                <a:pathLst>
                  <a:path w="10885" h="12245" extrusionOk="0">
                    <a:moveTo>
                      <a:pt x="0" y="0"/>
                    </a:moveTo>
                    <a:lnTo>
                      <a:pt x="0"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3"/>
              <p:cNvSpPr/>
              <p:nvPr/>
            </p:nvSpPr>
            <p:spPr>
              <a:xfrm flipH="1">
                <a:off x="8335399" y="3926748"/>
                <a:ext cx="95641" cy="95633"/>
              </a:xfrm>
              <a:custGeom>
                <a:avLst/>
                <a:gdLst/>
                <a:ahLst/>
                <a:cxnLst/>
                <a:rect l="l" t="t" r="r" b="b"/>
                <a:pathLst>
                  <a:path w="12246" h="12245" extrusionOk="0">
                    <a:moveTo>
                      <a:pt x="1" y="0"/>
                    </a:moveTo>
                    <a:lnTo>
                      <a:pt x="1" y="12245"/>
                    </a:lnTo>
                    <a:lnTo>
                      <a:pt x="12245" y="1224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3"/>
              <p:cNvSpPr/>
              <p:nvPr/>
            </p:nvSpPr>
            <p:spPr>
              <a:xfrm flipH="1">
                <a:off x="8431015" y="3926748"/>
                <a:ext cx="74390" cy="95633"/>
              </a:xfrm>
              <a:custGeom>
                <a:avLst/>
                <a:gdLst/>
                <a:ahLst/>
                <a:cxnLst/>
                <a:rect l="l" t="t" r="r" b="b"/>
                <a:pathLst>
                  <a:path w="9525" h="12245" extrusionOk="0">
                    <a:moveTo>
                      <a:pt x="1" y="0"/>
                    </a:moveTo>
                    <a:lnTo>
                      <a:pt x="1" y="12245"/>
                    </a:lnTo>
                    <a:lnTo>
                      <a:pt x="9525" y="12245"/>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3"/>
              <p:cNvSpPr/>
              <p:nvPr/>
            </p:nvSpPr>
            <p:spPr>
              <a:xfrm flipH="1">
                <a:off x="8505377" y="3926748"/>
                <a:ext cx="85012" cy="95633"/>
              </a:xfrm>
              <a:custGeom>
                <a:avLst/>
                <a:gdLst/>
                <a:ahLst/>
                <a:cxnLst/>
                <a:rect l="l" t="t" r="r" b="b"/>
                <a:pathLst>
                  <a:path w="10885" h="12245" extrusionOk="0">
                    <a:moveTo>
                      <a:pt x="0" y="0"/>
                    </a:moveTo>
                    <a:lnTo>
                      <a:pt x="0"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3"/>
              <p:cNvSpPr/>
              <p:nvPr/>
            </p:nvSpPr>
            <p:spPr>
              <a:xfrm flipH="1">
                <a:off x="8590359" y="3926748"/>
                <a:ext cx="95641" cy="95633"/>
              </a:xfrm>
              <a:custGeom>
                <a:avLst/>
                <a:gdLst/>
                <a:ahLst/>
                <a:cxnLst/>
                <a:rect l="l" t="t" r="r" b="b"/>
                <a:pathLst>
                  <a:path w="12246" h="12245" extrusionOk="0">
                    <a:moveTo>
                      <a:pt x="0" y="0"/>
                    </a:moveTo>
                    <a:lnTo>
                      <a:pt x="0" y="12245"/>
                    </a:lnTo>
                    <a:lnTo>
                      <a:pt x="12245" y="1224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3"/>
              <p:cNvSpPr/>
              <p:nvPr/>
            </p:nvSpPr>
            <p:spPr>
              <a:xfrm flipH="1">
                <a:off x="7315559" y="3852383"/>
                <a:ext cx="85020" cy="74390"/>
              </a:xfrm>
              <a:custGeom>
                <a:avLst/>
                <a:gdLst/>
                <a:ahLst/>
                <a:cxnLst/>
                <a:rect l="l" t="t" r="r" b="b"/>
                <a:pathLst>
                  <a:path w="10886" h="9525" extrusionOk="0">
                    <a:moveTo>
                      <a:pt x="1" y="0"/>
                    </a:moveTo>
                    <a:lnTo>
                      <a:pt x="1"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3"/>
              <p:cNvSpPr/>
              <p:nvPr/>
            </p:nvSpPr>
            <p:spPr>
              <a:xfrm flipH="1">
                <a:off x="7400551" y="3852383"/>
                <a:ext cx="85012" cy="74390"/>
              </a:xfrm>
              <a:custGeom>
                <a:avLst/>
                <a:gdLst/>
                <a:ahLst/>
                <a:cxnLst/>
                <a:rect l="l" t="t" r="r" b="b"/>
                <a:pathLst>
                  <a:path w="10885" h="9525" extrusionOk="0">
                    <a:moveTo>
                      <a:pt x="0" y="0"/>
                    </a:moveTo>
                    <a:lnTo>
                      <a:pt x="0"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3"/>
              <p:cNvSpPr/>
              <p:nvPr/>
            </p:nvSpPr>
            <p:spPr>
              <a:xfrm flipH="1">
                <a:off x="7485535" y="3852383"/>
                <a:ext cx="85012" cy="74390"/>
              </a:xfrm>
              <a:custGeom>
                <a:avLst/>
                <a:gdLst/>
                <a:ahLst/>
                <a:cxnLst/>
                <a:rect l="l" t="t" r="r" b="b"/>
                <a:pathLst>
                  <a:path w="10885" h="9525" extrusionOk="0">
                    <a:moveTo>
                      <a:pt x="0" y="0"/>
                    </a:moveTo>
                    <a:lnTo>
                      <a:pt x="0" y="9524"/>
                    </a:lnTo>
                    <a:lnTo>
                      <a:pt x="10884" y="9524"/>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3"/>
              <p:cNvSpPr/>
              <p:nvPr/>
            </p:nvSpPr>
            <p:spPr>
              <a:xfrm flipH="1">
                <a:off x="7570520" y="3852383"/>
                <a:ext cx="85020" cy="74390"/>
              </a:xfrm>
              <a:custGeom>
                <a:avLst/>
                <a:gdLst/>
                <a:ahLst/>
                <a:cxnLst/>
                <a:rect l="l" t="t" r="r" b="b"/>
                <a:pathLst>
                  <a:path w="10886" h="9525" extrusionOk="0">
                    <a:moveTo>
                      <a:pt x="1" y="0"/>
                    </a:moveTo>
                    <a:lnTo>
                      <a:pt x="1"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3"/>
              <p:cNvSpPr/>
              <p:nvPr/>
            </p:nvSpPr>
            <p:spPr>
              <a:xfrm flipH="1">
                <a:off x="7655512" y="3852383"/>
                <a:ext cx="85012" cy="74390"/>
              </a:xfrm>
              <a:custGeom>
                <a:avLst/>
                <a:gdLst/>
                <a:ahLst/>
                <a:cxnLst/>
                <a:rect l="l" t="t" r="r" b="b"/>
                <a:pathLst>
                  <a:path w="10885" h="9525" extrusionOk="0">
                    <a:moveTo>
                      <a:pt x="0" y="0"/>
                    </a:moveTo>
                    <a:lnTo>
                      <a:pt x="0"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3"/>
              <p:cNvSpPr/>
              <p:nvPr/>
            </p:nvSpPr>
            <p:spPr>
              <a:xfrm flipH="1">
                <a:off x="7740496" y="3852383"/>
                <a:ext cx="85020" cy="74390"/>
              </a:xfrm>
              <a:custGeom>
                <a:avLst/>
                <a:gdLst/>
                <a:ahLst/>
                <a:cxnLst/>
                <a:rect l="l" t="t" r="r" b="b"/>
                <a:pathLst>
                  <a:path w="10886" h="9525" extrusionOk="0">
                    <a:moveTo>
                      <a:pt x="1" y="0"/>
                    </a:moveTo>
                    <a:lnTo>
                      <a:pt x="1"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3"/>
              <p:cNvSpPr/>
              <p:nvPr/>
            </p:nvSpPr>
            <p:spPr>
              <a:xfrm flipH="1">
                <a:off x="7825485" y="3852383"/>
                <a:ext cx="95633" cy="74390"/>
              </a:xfrm>
              <a:custGeom>
                <a:avLst/>
                <a:gdLst/>
                <a:ahLst/>
                <a:cxnLst/>
                <a:rect l="l" t="t" r="r" b="b"/>
                <a:pathLst>
                  <a:path w="12245" h="9525" extrusionOk="0">
                    <a:moveTo>
                      <a:pt x="0" y="0"/>
                    </a:moveTo>
                    <a:lnTo>
                      <a:pt x="0" y="9524"/>
                    </a:lnTo>
                    <a:lnTo>
                      <a:pt x="12245" y="9524"/>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3"/>
              <p:cNvSpPr/>
              <p:nvPr/>
            </p:nvSpPr>
            <p:spPr>
              <a:xfrm flipH="1">
                <a:off x="7921094" y="3852383"/>
                <a:ext cx="74382" cy="74390"/>
              </a:xfrm>
              <a:custGeom>
                <a:avLst/>
                <a:gdLst/>
                <a:ahLst/>
                <a:cxnLst/>
                <a:rect l="l" t="t" r="r" b="b"/>
                <a:pathLst>
                  <a:path w="9524" h="9525" extrusionOk="0">
                    <a:moveTo>
                      <a:pt x="0" y="0"/>
                    </a:moveTo>
                    <a:lnTo>
                      <a:pt x="0" y="9524"/>
                    </a:lnTo>
                    <a:lnTo>
                      <a:pt x="9523" y="9524"/>
                    </a:lnTo>
                    <a:lnTo>
                      <a:pt x="952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3"/>
              <p:cNvSpPr/>
              <p:nvPr/>
            </p:nvSpPr>
            <p:spPr>
              <a:xfrm flipH="1">
                <a:off x="7995449" y="3852383"/>
                <a:ext cx="85020" cy="74390"/>
              </a:xfrm>
              <a:custGeom>
                <a:avLst/>
                <a:gdLst/>
                <a:ahLst/>
                <a:cxnLst/>
                <a:rect l="l" t="t" r="r" b="b"/>
                <a:pathLst>
                  <a:path w="10886" h="9525" extrusionOk="0">
                    <a:moveTo>
                      <a:pt x="1" y="0"/>
                    </a:moveTo>
                    <a:lnTo>
                      <a:pt x="1"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3"/>
              <p:cNvSpPr/>
              <p:nvPr/>
            </p:nvSpPr>
            <p:spPr>
              <a:xfrm flipH="1">
                <a:off x="8080438" y="3852383"/>
                <a:ext cx="95649" cy="74390"/>
              </a:xfrm>
              <a:custGeom>
                <a:avLst/>
                <a:gdLst/>
                <a:ahLst/>
                <a:cxnLst/>
                <a:rect l="l" t="t" r="r" b="b"/>
                <a:pathLst>
                  <a:path w="12247" h="9525" extrusionOk="0">
                    <a:moveTo>
                      <a:pt x="1" y="0"/>
                    </a:moveTo>
                    <a:lnTo>
                      <a:pt x="1" y="9524"/>
                    </a:lnTo>
                    <a:lnTo>
                      <a:pt x="12247" y="9524"/>
                    </a:lnTo>
                    <a:lnTo>
                      <a:pt x="1224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3"/>
              <p:cNvSpPr/>
              <p:nvPr/>
            </p:nvSpPr>
            <p:spPr>
              <a:xfrm flipH="1">
                <a:off x="8176054" y="3852383"/>
                <a:ext cx="74390" cy="74390"/>
              </a:xfrm>
              <a:custGeom>
                <a:avLst/>
                <a:gdLst/>
                <a:ahLst/>
                <a:cxnLst/>
                <a:rect l="l" t="t" r="r" b="b"/>
                <a:pathLst>
                  <a:path w="9525" h="9525" extrusionOk="0">
                    <a:moveTo>
                      <a:pt x="1" y="0"/>
                    </a:moveTo>
                    <a:lnTo>
                      <a:pt x="1" y="9524"/>
                    </a:lnTo>
                    <a:lnTo>
                      <a:pt x="9525" y="9524"/>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3"/>
              <p:cNvSpPr/>
              <p:nvPr/>
            </p:nvSpPr>
            <p:spPr>
              <a:xfrm flipH="1">
                <a:off x="8250417" y="3852383"/>
                <a:ext cx="85012" cy="74390"/>
              </a:xfrm>
              <a:custGeom>
                <a:avLst/>
                <a:gdLst/>
                <a:ahLst/>
                <a:cxnLst/>
                <a:rect l="l" t="t" r="r" b="b"/>
                <a:pathLst>
                  <a:path w="10885" h="9525" extrusionOk="0">
                    <a:moveTo>
                      <a:pt x="0" y="0"/>
                    </a:moveTo>
                    <a:lnTo>
                      <a:pt x="0"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3"/>
              <p:cNvSpPr/>
              <p:nvPr/>
            </p:nvSpPr>
            <p:spPr>
              <a:xfrm flipH="1">
                <a:off x="8335399" y="3852383"/>
                <a:ext cx="95641" cy="74390"/>
              </a:xfrm>
              <a:custGeom>
                <a:avLst/>
                <a:gdLst/>
                <a:ahLst/>
                <a:cxnLst/>
                <a:rect l="l" t="t" r="r" b="b"/>
                <a:pathLst>
                  <a:path w="12246" h="9525" extrusionOk="0">
                    <a:moveTo>
                      <a:pt x="1" y="0"/>
                    </a:moveTo>
                    <a:lnTo>
                      <a:pt x="1" y="9524"/>
                    </a:lnTo>
                    <a:lnTo>
                      <a:pt x="12245" y="9524"/>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3"/>
              <p:cNvSpPr/>
              <p:nvPr/>
            </p:nvSpPr>
            <p:spPr>
              <a:xfrm flipH="1">
                <a:off x="8431015" y="3852383"/>
                <a:ext cx="74390" cy="74390"/>
              </a:xfrm>
              <a:custGeom>
                <a:avLst/>
                <a:gdLst/>
                <a:ahLst/>
                <a:cxnLst/>
                <a:rect l="l" t="t" r="r" b="b"/>
                <a:pathLst>
                  <a:path w="9525" h="9525" extrusionOk="0">
                    <a:moveTo>
                      <a:pt x="1" y="0"/>
                    </a:moveTo>
                    <a:lnTo>
                      <a:pt x="1" y="9524"/>
                    </a:lnTo>
                    <a:lnTo>
                      <a:pt x="9525" y="9524"/>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3"/>
              <p:cNvSpPr/>
              <p:nvPr/>
            </p:nvSpPr>
            <p:spPr>
              <a:xfrm flipH="1">
                <a:off x="8505377" y="3852383"/>
                <a:ext cx="85012" cy="74390"/>
              </a:xfrm>
              <a:custGeom>
                <a:avLst/>
                <a:gdLst/>
                <a:ahLst/>
                <a:cxnLst/>
                <a:rect l="l" t="t" r="r" b="b"/>
                <a:pathLst>
                  <a:path w="10885" h="9525" extrusionOk="0">
                    <a:moveTo>
                      <a:pt x="0" y="0"/>
                    </a:moveTo>
                    <a:lnTo>
                      <a:pt x="0"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3"/>
              <p:cNvSpPr/>
              <p:nvPr/>
            </p:nvSpPr>
            <p:spPr>
              <a:xfrm flipH="1">
                <a:off x="8590359" y="3852383"/>
                <a:ext cx="95641" cy="74390"/>
              </a:xfrm>
              <a:custGeom>
                <a:avLst/>
                <a:gdLst/>
                <a:ahLst/>
                <a:cxnLst/>
                <a:rect l="l" t="t" r="r" b="b"/>
                <a:pathLst>
                  <a:path w="12246" h="9525" extrusionOk="0">
                    <a:moveTo>
                      <a:pt x="0" y="0"/>
                    </a:moveTo>
                    <a:lnTo>
                      <a:pt x="0" y="9524"/>
                    </a:lnTo>
                    <a:lnTo>
                      <a:pt x="12245" y="9524"/>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3"/>
              <p:cNvSpPr/>
              <p:nvPr/>
            </p:nvSpPr>
            <p:spPr>
              <a:xfrm flipH="1">
                <a:off x="7230575" y="4192329"/>
                <a:ext cx="85012" cy="8502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3"/>
              <p:cNvSpPr/>
              <p:nvPr/>
            </p:nvSpPr>
            <p:spPr>
              <a:xfrm flipH="1">
                <a:off x="7230575" y="4117963"/>
                <a:ext cx="85012" cy="74390"/>
              </a:xfrm>
              <a:custGeom>
                <a:avLst/>
                <a:gdLst/>
                <a:ahLst/>
                <a:cxnLst/>
                <a:rect l="l" t="t" r="r" b="b"/>
                <a:pathLst>
                  <a:path w="10885" h="9525" extrusionOk="0">
                    <a:moveTo>
                      <a:pt x="0" y="1"/>
                    </a:moveTo>
                    <a:lnTo>
                      <a:pt x="0" y="9525"/>
                    </a:lnTo>
                    <a:lnTo>
                      <a:pt x="10885" y="952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3"/>
              <p:cNvSpPr/>
              <p:nvPr/>
            </p:nvSpPr>
            <p:spPr>
              <a:xfrm flipH="1">
                <a:off x="7230575" y="4022352"/>
                <a:ext cx="85012" cy="95641"/>
              </a:xfrm>
              <a:custGeom>
                <a:avLst/>
                <a:gdLst/>
                <a:ahLst/>
                <a:cxnLst/>
                <a:rect l="l" t="t" r="r" b="b"/>
                <a:pathLst>
                  <a:path w="10885" h="12246" extrusionOk="0">
                    <a:moveTo>
                      <a:pt x="0" y="1"/>
                    </a:moveTo>
                    <a:lnTo>
                      <a:pt x="0" y="12246"/>
                    </a:lnTo>
                    <a:lnTo>
                      <a:pt x="10885" y="12246"/>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3"/>
              <p:cNvSpPr/>
              <p:nvPr/>
            </p:nvSpPr>
            <p:spPr>
              <a:xfrm flipH="1">
                <a:off x="7230575" y="3937368"/>
                <a:ext cx="85012" cy="85012"/>
              </a:xfrm>
              <a:custGeom>
                <a:avLst/>
                <a:gdLst/>
                <a:ahLst/>
                <a:cxnLst/>
                <a:rect l="l" t="t" r="r" b="b"/>
                <a:pathLst>
                  <a:path w="10885" h="10885"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3"/>
              <p:cNvSpPr/>
              <p:nvPr/>
            </p:nvSpPr>
            <p:spPr>
              <a:xfrm flipH="1">
                <a:off x="7230575" y="3863002"/>
                <a:ext cx="85012" cy="74390"/>
              </a:xfrm>
              <a:custGeom>
                <a:avLst/>
                <a:gdLst/>
                <a:ahLst/>
                <a:cxnLst/>
                <a:rect l="l" t="t" r="r" b="b"/>
                <a:pathLst>
                  <a:path w="10885" h="9525" extrusionOk="0">
                    <a:moveTo>
                      <a:pt x="0" y="0"/>
                    </a:moveTo>
                    <a:lnTo>
                      <a:pt x="0"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3"/>
              <p:cNvSpPr/>
              <p:nvPr/>
            </p:nvSpPr>
            <p:spPr>
              <a:xfrm flipH="1">
                <a:off x="7400551" y="3767391"/>
                <a:ext cx="85012" cy="8502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3"/>
              <p:cNvSpPr/>
              <p:nvPr/>
            </p:nvSpPr>
            <p:spPr>
              <a:xfrm flipH="1">
                <a:off x="7485535" y="3767391"/>
                <a:ext cx="85012" cy="85020"/>
              </a:xfrm>
              <a:custGeom>
                <a:avLst/>
                <a:gdLst/>
                <a:ahLst/>
                <a:cxnLst/>
                <a:rect l="l" t="t" r="r" b="b"/>
                <a:pathLst>
                  <a:path w="10885" h="10886" extrusionOk="0">
                    <a:moveTo>
                      <a:pt x="0" y="1"/>
                    </a:moveTo>
                    <a:lnTo>
                      <a:pt x="0" y="10885"/>
                    </a:lnTo>
                    <a:lnTo>
                      <a:pt x="10884" y="1088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3"/>
              <p:cNvSpPr/>
              <p:nvPr/>
            </p:nvSpPr>
            <p:spPr>
              <a:xfrm flipH="1">
                <a:off x="7570520" y="3767391"/>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3"/>
              <p:cNvSpPr/>
              <p:nvPr/>
            </p:nvSpPr>
            <p:spPr>
              <a:xfrm flipH="1">
                <a:off x="7740496" y="3767391"/>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3"/>
              <p:cNvSpPr/>
              <p:nvPr/>
            </p:nvSpPr>
            <p:spPr>
              <a:xfrm flipH="1">
                <a:off x="7825485" y="3767391"/>
                <a:ext cx="95633" cy="85020"/>
              </a:xfrm>
              <a:custGeom>
                <a:avLst/>
                <a:gdLst/>
                <a:ahLst/>
                <a:cxnLst/>
                <a:rect l="l" t="t" r="r" b="b"/>
                <a:pathLst>
                  <a:path w="12245" h="10886" extrusionOk="0">
                    <a:moveTo>
                      <a:pt x="0" y="1"/>
                    </a:moveTo>
                    <a:lnTo>
                      <a:pt x="0"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3"/>
              <p:cNvSpPr/>
              <p:nvPr/>
            </p:nvSpPr>
            <p:spPr>
              <a:xfrm flipH="1">
                <a:off x="7921094" y="3767391"/>
                <a:ext cx="74382" cy="85020"/>
              </a:xfrm>
              <a:custGeom>
                <a:avLst/>
                <a:gdLst/>
                <a:ahLst/>
                <a:cxnLst/>
                <a:rect l="l" t="t" r="r" b="b"/>
                <a:pathLst>
                  <a:path w="9524" h="10886" extrusionOk="0">
                    <a:moveTo>
                      <a:pt x="0" y="1"/>
                    </a:moveTo>
                    <a:lnTo>
                      <a:pt x="0" y="10885"/>
                    </a:lnTo>
                    <a:lnTo>
                      <a:pt x="9523" y="10885"/>
                    </a:lnTo>
                    <a:lnTo>
                      <a:pt x="952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3"/>
              <p:cNvSpPr/>
              <p:nvPr/>
            </p:nvSpPr>
            <p:spPr>
              <a:xfrm flipH="1">
                <a:off x="7995449" y="3767391"/>
                <a:ext cx="85020" cy="8502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3"/>
              <p:cNvSpPr/>
              <p:nvPr/>
            </p:nvSpPr>
            <p:spPr>
              <a:xfrm flipH="1">
                <a:off x="8080438" y="3767391"/>
                <a:ext cx="95649" cy="85020"/>
              </a:xfrm>
              <a:custGeom>
                <a:avLst/>
                <a:gdLst/>
                <a:ahLst/>
                <a:cxnLst/>
                <a:rect l="l" t="t" r="r" b="b"/>
                <a:pathLst>
                  <a:path w="12247" h="10886" extrusionOk="0">
                    <a:moveTo>
                      <a:pt x="1" y="1"/>
                    </a:moveTo>
                    <a:lnTo>
                      <a:pt x="1" y="10885"/>
                    </a:lnTo>
                    <a:lnTo>
                      <a:pt x="12247" y="10885"/>
                    </a:lnTo>
                    <a:lnTo>
                      <a:pt x="1224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3"/>
              <p:cNvSpPr/>
              <p:nvPr/>
            </p:nvSpPr>
            <p:spPr>
              <a:xfrm flipH="1">
                <a:off x="8176054" y="3767391"/>
                <a:ext cx="74390" cy="85020"/>
              </a:xfrm>
              <a:custGeom>
                <a:avLst/>
                <a:gdLst/>
                <a:ahLst/>
                <a:cxnLst/>
                <a:rect l="l" t="t" r="r" b="b"/>
                <a:pathLst>
                  <a:path w="9525" h="10886" extrusionOk="0">
                    <a:moveTo>
                      <a:pt x="1" y="1"/>
                    </a:moveTo>
                    <a:lnTo>
                      <a:pt x="1" y="10885"/>
                    </a:lnTo>
                    <a:lnTo>
                      <a:pt x="9525" y="1088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3"/>
              <p:cNvSpPr/>
              <p:nvPr/>
            </p:nvSpPr>
            <p:spPr>
              <a:xfrm flipH="1">
                <a:off x="8250417" y="3767391"/>
                <a:ext cx="85012" cy="8502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3"/>
              <p:cNvSpPr/>
              <p:nvPr/>
            </p:nvSpPr>
            <p:spPr>
              <a:xfrm flipH="1">
                <a:off x="8335399" y="3767391"/>
                <a:ext cx="95641" cy="85020"/>
              </a:xfrm>
              <a:custGeom>
                <a:avLst/>
                <a:gdLst/>
                <a:ahLst/>
                <a:cxnLst/>
                <a:rect l="l" t="t" r="r" b="b"/>
                <a:pathLst>
                  <a:path w="12246" h="10886" extrusionOk="0">
                    <a:moveTo>
                      <a:pt x="1" y="1"/>
                    </a:moveTo>
                    <a:lnTo>
                      <a:pt x="1"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3"/>
              <p:cNvSpPr/>
              <p:nvPr/>
            </p:nvSpPr>
            <p:spPr>
              <a:xfrm flipH="1">
                <a:off x="8431015" y="3767391"/>
                <a:ext cx="74390" cy="85020"/>
              </a:xfrm>
              <a:custGeom>
                <a:avLst/>
                <a:gdLst/>
                <a:ahLst/>
                <a:cxnLst/>
                <a:rect l="l" t="t" r="r" b="b"/>
                <a:pathLst>
                  <a:path w="9525" h="10886" extrusionOk="0">
                    <a:moveTo>
                      <a:pt x="1" y="1"/>
                    </a:moveTo>
                    <a:lnTo>
                      <a:pt x="1" y="10885"/>
                    </a:lnTo>
                    <a:lnTo>
                      <a:pt x="9525" y="1088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3"/>
              <p:cNvSpPr/>
              <p:nvPr/>
            </p:nvSpPr>
            <p:spPr>
              <a:xfrm flipH="1">
                <a:off x="8505377" y="3767391"/>
                <a:ext cx="85012" cy="8502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3"/>
              <p:cNvSpPr/>
              <p:nvPr/>
            </p:nvSpPr>
            <p:spPr>
              <a:xfrm flipH="1">
                <a:off x="8590359" y="3767391"/>
                <a:ext cx="95641" cy="85020"/>
              </a:xfrm>
              <a:custGeom>
                <a:avLst/>
                <a:gdLst/>
                <a:ahLst/>
                <a:cxnLst/>
                <a:rect l="l" t="t" r="r" b="b"/>
                <a:pathLst>
                  <a:path w="12246" h="10886" extrusionOk="0">
                    <a:moveTo>
                      <a:pt x="0" y="1"/>
                    </a:moveTo>
                    <a:lnTo>
                      <a:pt x="0"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3"/>
              <p:cNvSpPr/>
              <p:nvPr/>
            </p:nvSpPr>
            <p:spPr>
              <a:xfrm flipH="1">
                <a:off x="8176054" y="3671779"/>
                <a:ext cx="74390" cy="95641"/>
              </a:xfrm>
              <a:custGeom>
                <a:avLst/>
                <a:gdLst/>
                <a:ahLst/>
                <a:cxnLst/>
                <a:rect l="l" t="t" r="r" b="b"/>
                <a:pathLst>
                  <a:path w="9525" h="12246" extrusionOk="0">
                    <a:moveTo>
                      <a:pt x="1" y="1"/>
                    </a:moveTo>
                    <a:lnTo>
                      <a:pt x="1" y="12246"/>
                    </a:lnTo>
                    <a:lnTo>
                      <a:pt x="9525" y="12246"/>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3"/>
              <p:cNvSpPr/>
              <p:nvPr/>
            </p:nvSpPr>
            <p:spPr>
              <a:xfrm flipH="1">
                <a:off x="8250417" y="3671779"/>
                <a:ext cx="85012" cy="95641"/>
              </a:xfrm>
              <a:custGeom>
                <a:avLst/>
                <a:gdLst/>
                <a:ahLst/>
                <a:cxnLst/>
                <a:rect l="l" t="t" r="r" b="b"/>
                <a:pathLst>
                  <a:path w="10885" h="12246" extrusionOk="0">
                    <a:moveTo>
                      <a:pt x="0" y="1"/>
                    </a:moveTo>
                    <a:lnTo>
                      <a:pt x="0" y="12246"/>
                    </a:lnTo>
                    <a:lnTo>
                      <a:pt x="10885" y="12246"/>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3"/>
              <p:cNvSpPr/>
              <p:nvPr/>
            </p:nvSpPr>
            <p:spPr>
              <a:xfrm flipH="1">
                <a:off x="8335399" y="3671779"/>
                <a:ext cx="95641" cy="95641"/>
              </a:xfrm>
              <a:custGeom>
                <a:avLst/>
                <a:gdLst/>
                <a:ahLst/>
                <a:cxnLst/>
                <a:rect l="l" t="t" r="r" b="b"/>
                <a:pathLst>
                  <a:path w="12246" h="12246" extrusionOk="0">
                    <a:moveTo>
                      <a:pt x="1" y="1"/>
                    </a:moveTo>
                    <a:lnTo>
                      <a:pt x="1" y="12246"/>
                    </a:lnTo>
                    <a:lnTo>
                      <a:pt x="12245" y="12246"/>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3"/>
              <p:cNvSpPr/>
              <p:nvPr/>
            </p:nvSpPr>
            <p:spPr>
              <a:xfrm flipH="1">
                <a:off x="8431015" y="3671779"/>
                <a:ext cx="74390" cy="95641"/>
              </a:xfrm>
              <a:custGeom>
                <a:avLst/>
                <a:gdLst/>
                <a:ahLst/>
                <a:cxnLst/>
                <a:rect l="l" t="t" r="r" b="b"/>
                <a:pathLst>
                  <a:path w="9525" h="12246" extrusionOk="0">
                    <a:moveTo>
                      <a:pt x="1" y="1"/>
                    </a:moveTo>
                    <a:lnTo>
                      <a:pt x="1" y="12246"/>
                    </a:lnTo>
                    <a:lnTo>
                      <a:pt x="9525" y="12246"/>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3"/>
              <p:cNvSpPr/>
              <p:nvPr/>
            </p:nvSpPr>
            <p:spPr>
              <a:xfrm flipH="1">
                <a:off x="8505377" y="3671779"/>
                <a:ext cx="85012" cy="95641"/>
              </a:xfrm>
              <a:custGeom>
                <a:avLst/>
                <a:gdLst/>
                <a:ahLst/>
                <a:cxnLst/>
                <a:rect l="l" t="t" r="r" b="b"/>
                <a:pathLst>
                  <a:path w="10885" h="12246" extrusionOk="0">
                    <a:moveTo>
                      <a:pt x="0" y="1"/>
                    </a:moveTo>
                    <a:lnTo>
                      <a:pt x="0" y="12246"/>
                    </a:lnTo>
                    <a:lnTo>
                      <a:pt x="10885" y="12246"/>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3"/>
              <p:cNvSpPr/>
              <p:nvPr/>
            </p:nvSpPr>
            <p:spPr>
              <a:xfrm flipH="1">
                <a:off x="8590359" y="3671779"/>
                <a:ext cx="95641" cy="95641"/>
              </a:xfrm>
              <a:custGeom>
                <a:avLst/>
                <a:gdLst/>
                <a:ahLst/>
                <a:cxnLst/>
                <a:rect l="l" t="t" r="r" b="b"/>
                <a:pathLst>
                  <a:path w="12246" h="12246" extrusionOk="0">
                    <a:moveTo>
                      <a:pt x="0" y="1"/>
                    </a:moveTo>
                    <a:lnTo>
                      <a:pt x="0" y="12246"/>
                    </a:lnTo>
                    <a:lnTo>
                      <a:pt x="12245" y="12246"/>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3"/>
              <p:cNvSpPr/>
              <p:nvPr/>
            </p:nvSpPr>
            <p:spPr>
              <a:xfrm flipH="1">
                <a:off x="8080438" y="3597414"/>
                <a:ext cx="95649" cy="74390"/>
              </a:xfrm>
              <a:custGeom>
                <a:avLst/>
                <a:gdLst/>
                <a:ahLst/>
                <a:cxnLst/>
                <a:rect l="l" t="t" r="r" b="b"/>
                <a:pathLst>
                  <a:path w="12247" h="9525" extrusionOk="0">
                    <a:moveTo>
                      <a:pt x="1" y="1"/>
                    </a:moveTo>
                    <a:lnTo>
                      <a:pt x="1" y="9525"/>
                    </a:lnTo>
                    <a:lnTo>
                      <a:pt x="12247" y="9525"/>
                    </a:lnTo>
                    <a:lnTo>
                      <a:pt x="1224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3"/>
              <p:cNvSpPr/>
              <p:nvPr/>
            </p:nvSpPr>
            <p:spPr>
              <a:xfrm flipH="1">
                <a:off x="8176054" y="3597414"/>
                <a:ext cx="74390" cy="74390"/>
              </a:xfrm>
              <a:custGeom>
                <a:avLst/>
                <a:gdLst/>
                <a:ahLst/>
                <a:cxnLst/>
                <a:rect l="l" t="t" r="r" b="b"/>
                <a:pathLst>
                  <a:path w="9525" h="9525" extrusionOk="0">
                    <a:moveTo>
                      <a:pt x="1" y="1"/>
                    </a:moveTo>
                    <a:lnTo>
                      <a:pt x="1" y="9525"/>
                    </a:lnTo>
                    <a:lnTo>
                      <a:pt x="9525" y="952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3"/>
              <p:cNvSpPr/>
              <p:nvPr/>
            </p:nvSpPr>
            <p:spPr>
              <a:xfrm flipH="1">
                <a:off x="8250417" y="3597414"/>
                <a:ext cx="85012" cy="74390"/>
              </a:xfrm>
              <a:custGeom>
                <a:avLst/>
                <a:gdLst/>
                <a:ahLst/>
                <a:cxnLst/>
                <a:rect l="l" t="t" r="r" b="b"/>
                <a:pathLst>
                  <a:path w="10885" h="9525" extrusionOk="0">
                    <a:moveTo>
                      <a:pt x="0" y="1"/>
                    </a:moveTo>
                    <a:lnTo>
                      <a:pt x="0" y="9525"/>
                    </a:lnTo>
                    <a:lnTo>
                      <a:pt x="10885" y="952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3"/>
              <p:cNvSpPr/>
              <p:nvPr/>
            </p:nvSpPr>
            <p:spPr>
              <a:xfrm flipH="1">
                <a:off x="8335399" y="3597414"/>
                <a:ext cx="95641" cy="74390"/>
              </a:xfrm>
              <a:custGeom>
                <a:avLst/>
                <a:gdLst/>
                <a:ahLst/>
                <a:cxnLst/>
                <a:rect l="l" t="t" r="r" b="b"/>
                <a:pathLst>
                  <a:path w="12246" h="9525" extrusionOk="0">
                    <a:moveTo>
                      <a:pt x="1" y="1"/>
                    </a:moveTo>
                    <a:lnTo>
                      <a:pt x="1" y="9525"/>
                    </a:lnTo>
                    <a:lnTo>
                      <a:pt x="12245" y="952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3"/>
              <p:cNvSpPr/>
              <p:nvPr/>
            </p:nvSpPr>
            <p:spPr>
              <a:xfrm flipH="1">
                <a:off x="8431015" y="3597414"/>
                <a:ext cx="74390" cy="74390"/>
              </a:xfrm>
              <a:custGeom>
                <a:avLst/>
                <a:gdLst/>
                <a:ahLst/>
                <a:cxnLst/>
                <a:rect l="l" t="t" r="r" b="b"/>
                <a:pathLst>
                  <a:path w="9525" h="9525" extrusionOk="0">
                    <a:moveTo>
                      <a:pt x="1" y="1"/>
                    </a:moveTo>
                    <a:lnTo>
                      <a:pt x="1" y="9525"/>
                    </a:lnTo>
                    <a:lnTo>
                      <a:pt x="9525" y="952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3"/>
              <p:cNvSpPr/>
              <p:nvPr/>
            </p:nvSpPr>
            <p:spPr>
              <a:xfrm flipH="1">
                <a:off x="8505377" y="3597414"/>
                <a:ext cx="85012" cy="74390"/>
              </a:xfrm>
              <a:custGeom>
                <a:avLst/>
                <a:gdLst/>
                <a:ahLst/>
                <a:cxnLst/>
                <a:rect l="l" t="t" r="r" b="b"/>
                <a:pathLst>
                  <a:path w="10885" h="9525" extrusionOk="0">
                    <a:moveTo>
                      <a:pt x="0" y="1"/>
                    </a:moveTo>
                    <a:lnTo>
                      <a:pt x="0" y="9525"/>
                    </a:lnTo>
                    <a:lnTo>
                      <a:pt x="10885" y="952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3"/>
              <p:cNvSpPr/>
              <p:nvPr/>
            </p:nvSpPr>
            <p:spPr>
              <a:xfrm flipH="1">
                <a:off x="8590359" y="3597414"/>
                <a:ext cx="95641" cy="74390"/>
              </a:xfrm>
              <a:custGeom>
                <a:avLst/>
                <a:gdLst/>
                <a:ahLst/>
                <a:cxnLst/>
                <a:rect l="l" t="t" r="r" b="b"/>
                <a:pathLst>
                  <a:path w="12246" h="9525" extrusionOk="0">
                    <a:moveTo>
                      <a:pt x="0" y="1"/>
                    </a:moveTo>
                    <a:lnTo>
                      <a:pt x="0" y="9525"/>
                    </a:lnTo>
                    <a:lnTo>
                      <a:pt x="12245" y="952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3"/>
              <p:cNvSpPr/>
              <p:nvPr/>
            </p:nvSpPr>
            <p:spPr>
              <a:xfrm flipH="1">
                <a:off x="8685973" y="3693026"/>
                <a:ext cx="85012" cy="74390"/>
              </a:xfrm>
              <a:custGeom>
                <a:avLst/>
                <a:gdLst/>
                <a:ahLst/>
                <a:cxnLst/>
                <a:rect l="l" t="t" r="r" b="b"/>
                <a:pathLst>
                  <a:path w="10885" h="9525" extrusionOk="0">
                    <a:moveTo>
                      <a:pt x="0" y="0"/>
                    </a:moveTo>
                    <a:lnTo>
                      <a:pt x="0" y="9525"/>
                    </a:lnTo>
                    <a:lnTo>
                      <a:pt x="10884" y="9525"/>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3"/>
              <p:cNvSpPr/>
              <p:nvPr/>
            </p:nvSpPr>
            <p:spPr>
              <a:xfrm flipH="1">
                <a:off x="8685973" y="3852383"/>
                <a:ext cx="85012" cy="85012"/>
              </a:xfrm>
              <a:custGeom>
                <a:avLst/>
                <a:gdLst/>
                <a:ahLst/>
                <a:cxnLst/>
                <a:rect l="l" t="t" r="r" b="b"/>
                <a:pathLst>
                  <a:path w="10885" h="10885" extrusionOk="0">
                    <a:moveTo>
                      <a:pt x="0" y="0"/>
                    </a:moveTo>
                    <a:lnTo>
                      <a:pt x="0" y="10885"/>
                    </a:lnTo>
                    <a:lnTo>
                      <a:pt x="10884" y="10885"/>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3"/>
              <p:cNvSpPr/>
              <p:nvPr/>
            </p:nvSpPr>
            <p:spPr>
              <a:xfrm flipH="1">
                <a:off x="8685973" y="3937368"/>
                <a:ext cx="85012" cy="85012"/>
              </a:xfrm>
              <a:custGeom>
                <a:avLst/>
                <a:gdLst/>
                <a:ahLst/>
                <a:cxnLst/>
                <a:rect l="l" t="t" r="r" b="b"/>
                <a:pathLst>
                  <a:path w="10885" h="10885" extrusionOk="0">
                    <a:moveTo>
                      <a:pt x="0" y="1"/>
                    </a:moveTo>
                    <a:lnTo>
                      <a:pt x="0" y="10885"/>
                    </a:lnTo>
                    <a:lnTo>
                      <a:pt x="10884" y="1088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3"/>
              <p:cNvSpPr/>
              <p:nvPr/>
            </p:nvSpPr>
            <p:spPr>
              <a:xfrm flipH="1">
                <a:off x="8685973" y="4022352"/>
                <a:ext cx="85012" cy="85020"/>
              </a:xfrm>
              <a:custGeom>
                <a:avLst/>
                <a:gdLst/>
                <a:ahLst/>
                <a:cxnLst/>
                <a:rect l="l" t="t" r="r" b="b"/>
                <a:pathLst>
                  <a:path w="10885" h="10886" extrusionOk="0">
                    <a:moveTo>
                      <a:pt x="0" y="1"/>
                    </a:moveTo>
                    <a:lnTo>
                      <a:pt x="0" y="10885"/>
                    </a:lnTo>
                    <a:lnTo>
                      <a:pt x="10884" y="1088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3"/>
              <p:cNvSpPr/>
              <p:nvPr/>
            </p:nvSpPr>
            <p:spPr>
              <a:xfrm flipH="1">
                <a:off x="8685973" y="4107344"/>
                <a:ext cx="85012" cy="85012"/>
              </a:xfrm>
              <a:custGeom>
                <a:avLst/>
                <a:gdLst/>
                <a:ahLst/>
                <a:cxnLst/>
                <a:rect l="l" t="t" r="r" b="b"/>
                <a:pathLst>
                  <a:path w="10885" h="10885" extrusionOk="0">
                    <a:moveTo>
                      <a:pt x="0" y="0"/>
                    </a:moveTo>
                    <a:lnTo>
                      <a:pt x="0" y="10885"/>
                    </a:lnTo>
                    <a:lnTo>
                      <a:pt x="10884" y="10885"/>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3"/>
              <p:cNvSpPr/>
              <p:nvPr/>
            </p:nvSpPr>
            <p:spPr>
              <a:xfrm flipH="1">
                <a:off x="8685973" y="4192329"/>
                <a:ext cx="85012" cy="85020"/>
              </a:xfrm>
              <a:custGeom>
                <a:avLst/>
                <a:gdLst/>
                <a:ahLst/>
                <a:cxnLst/>
                <a:rect l="l" t="t" r="r" b="b"/>
                <a:pathLst>
                  <a:path w="10885" h="10886" extrusionOk="0">
                    <a:moveTo>
                      <a:pt x="0" y="1"/>
                    </a:moveTo>
                    <a:lnTo>
                      <a:pt x="0" y="10885"/>
                    </a:lnTo>
                    <a:lnTo>
                      <a:pt x="10884" y="1088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3"/>
              <p:cNvSpPr/>
              <p:nvPr/>
            </p:nvSpPr>
            <p:spPr>
              <a:xfrm flipH="1">
                <a:off x="8080438" y="3501811"/>
                <a:ext cx="95649" cy="95633"/>
              </a:xfrm>
              <a:custGeom>
                <a:avLst/>
                <a:gdLst/>
                <a:ahLst/>
                <a:cxnLst/>
                <a:rect l="l" t="t" r="r" b="b"/>
                <a:pathLst>
                  <a:path w="12247" h="12245" extrusionOk="0">
                    <a:moveTo>
                      <a:pt x="1" y="0"/>
                    </a:moveTo>
                    <a:lnTo>
                      <a:pt x="1" y="12245"/>
                    </a:lnTo>
                    <a:lnTo>
                      <a:pt x="12247" y="12245"/>
                    </a:lnTo>
                    <a:lnTo>
                      <a:pt x="1224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3"/>
              <p:cNvSpPr/>
              <p:nvPr/>
            </p:nvSpPr>
            <p:spPr>
              <a:xfrm flipH="1">
                <a:off x="8335399" y="3501811"/>
                <a:ext cx="95641" cy="95633"/>
              </a:xfrm>
              <a:custGeom>
                <a:avLst/>
                <a:gdLst/>
                <a:ahLst/>
                <a:cxnLst/>
                <a:rect l="l" t="t" r="r" b="b"/>
                <a:pathLst>
                  <a:path w="12246" h="12245" extrusionOk="0">
                    <a:moveTo>
                      <a:pt x="1" y="0"/>
                    </a:moveTo>
                    <a:lnTo>
                      <a:pt x="1" y="12245"/>
                    </a:lnTo>
                    <a:lnTo>
                      <a:pt x="12245" y="1224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3"/>
              <p:cNvSpPr/>
              <p:nvPr/>
            </p:nvSpPr>
            <p:spPr>
              <a:xfrm flipH="1">
                <a:off x="8431015" y="3501811"/>
                <a:ext cx="74390" cy="95633"/>
              </a:xfrm>
              <a:custGeom>
                <a:avLst/>
                <a:gdLst/>
                <a:ahLst/>
                <a:cxnLst/>
                <a:rect l="l" t="t" r="r" b="b"/>
                <a:pathLst>
                  <a:path w="9525" h="12245" extrusionOk="0">
                    <a:moveTo>
                      <a:pt x="1" y="0"/>
                    </a:moveTo>
                    <a:lnTo>
                      <a:pt x="1" y="12245"/>
                    </a:lnTo>
                    <a:lnTo>
                      <a:pt x="9525" y="12245"/>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3"/>
              <p:cNvSpPr/>
              <p:nvPr/>
            </p:nvSpPr>
            <p:spPr>
              <a:xfrm flipH="1">
                <a:off x="8505377" y="3501811"/>
                <a:ext cx="85012" cy="95633"/>
              </a:xfrm>
              <a:custGeom>
                <a:avLst/>
                <a:gdLst/>
                <a:ahLst/>
                <a:cxnLst/>
                <a:rect l="l" t="t" r="r" b="b"/>
                <a:pathLst>
                  <a:path w="10885" h="12245" extrusionOk="0">
                    <a:moveTo>
                      <a:pt x="0" y="0"/>
                    </a:moveTo>
                    <a:lnTo>
                      <a:pt x="0"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3"/>
              <p:cNvSpPr/>
              <p:nvPr/>
            </p:nvSpPr>
            <p:spPr>
              <a:xfrm flipH="1">
                <a:off x="8590359" y="3501811"/>
                <a:ext cx="95641" cy="95633"/>
              </a:xfrm>
              <a:custGeom>
                <a:avLst/>
                <a:gdLst/>
                <a:ahLst/>
                <a:cxnLst/>
                <a:rect l="l" t="t" r="r" b="b"/>
                <a:pathLst>
                  <a:path w="12246" h="12245" extrusionOk="0">
                    <a:moveTo>
                      <a:pt x="0" y="0"/>
                    </a:moveTo>
                    <a:lnTo>
                      <a:pt x="0" y="12245"/>
                    </a:lnTo>
                    <a:lnTo>
                      <a:pt x="12245" y="1224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95" name="Google Shape;2095;p13"/>
          <p:cNvGrpSpPr/>
          <p:nvPr/>
        </p:nvGrpSpPr>
        <p:grpSpPr>
          <a:xfrm>
            <a:off x="6163859" y="4325295"/>
            <a:ext cx="1007280" cy="1069810"/>
            <a:chOff x="6163859" y="4325295"/>
            <a:chExt cx="1007280" cy="1069810"/>
          </a:xfrm>
        </p:grpSpPr>
        <p:sp>
          <p:nvSpPr>
            <p:cNvPr id="2096" name="Google Shape;2096;p13"/>
            <p:cNvSpPr/>
            <p:nvPr/>
          </p:nvSpPr>
          <p:spPr>
            <a:xfrm>
              <a:off x="6719586" y="5332558"/>
              <a:ext cx="62541" cy="62546"/>
            </a:xfrm>
            <a:custGeom>
              <a:avLst/>
              <a:gdLst/>
              <a:ahLst/>
              <a:cxnLst/>
              <a:rect l="l" t="t" r="r" b="b"/>
              <a:pathLst>
                <a:path w="12245" h="12246" extrusionOk="0">
                  <a:moveTo>
                    <a:pt x="0" y="0"/>
                  </a:moveTo>
                  <a:lnTo>
                    <a:pt x="0" y="12245"/>
                  </a:lnTo>
                  <a:lnTo>
                    <a:pt x="12245" y="12245"/>
                  </a:lnTo>
                  <a:lnTo>
                    <a:pt x="1224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3"/>
            <p:cNvSpPr/>
            <p:nvPr/>
          </p:nvSpPr>
          <p:spPr>
            <a:xfrm>
              <a:off x="6670963" y="5332558"/>
              <a:ext cx="48644" cy="62546"/>
            </a:xfrm>
            <a:custGeom>
              <a:avLst/>
              <a:gdLst/>
              <a:ahLst/>
              <a:cxnLst/>
              <a:rect l="l" t="t" r="r" b="b"/>
              <a:pathLst>
                <a:path w="9524" h="12246" extrusionOk="0">
                  <a:moveTo>
                    <a:pt x="0" y="0"/>
                  </a:moveTo>
                  <a:lnTo>
                    <a:pt x="0" y="12245"/>
                  </a:lnTo>
                  <a:lnTo>
                    <a:pt x="9523" y="12245"/>
                  </a:lnTo>
                  <a:lnTo>
                    <a:pt x="9523"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3"/>
            <p:cNvSpPr/>
            <p:nvPr/>
          </p:nvSpPr>
          <p:spPr>
            <a:xfrm>
              <a:off x="6615387" y="5332558"/>
              <a:ext cx="55600" cy="62546"/>
            </a:xfrm>
            <a:custGeom>
              <a:avLst/>
              <a:gdLst/>
              <a:ahLst/>
              <a:cxnLst/>
              <a:rect l="l" t="t" r="r" b="b"/>
              <a:pathLst>
                <a:path w="10886" h="12246" extrusionOk="0">
                  <a:moveTo>
                    <a:pt x="1" y="0"/>
                  </a:moveTo>
                  <a:lnTo>
                    <a:pt x="1" y="12245"/>
                  </a:lnTo>
                  <a:lnTo>
                    <a:pt x="10885" y="1224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3"/>
            <p:cNvSpPr/>
            <p:nvPr/>
          </p:nvSpPr>
          <p:spPr>
            <a:xfrm>
              <a:off x="6552862" y="5332558"/>
              <a:ext cx="62552" cy="62546"/>
            </a:xfrm>
            <a:custGeom>
              <a:avLst/>
              <a:gdLst/>
              <a:ahLst/>
              <a:cxnLst/>
              <a:rect l="l" t="t" r="r" b="b"/>
              <a:pathLst>
                <a:path w="12247" h="12246" extrusionOk="0">
                  <a:moveTo>
                    <a:pt x="1" y="0"/>
                  </a:moveTo>
                  <a:lnTo>
                    <a:pt x="1" y="12245"/>
                  </a:lnTo>
                  <a:lnTo>
                    <a:pt x="12247" y="12245"/>
                  </a:lnTo>
                  <a:lnTo>
                    <a:pt x="12247"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3"/>
            <p:cNvSpPr/>
            <p:nvPr/>
          </p:nvSpPr>
          <p:spPr>
            <a:xfrm>
              <a:off x="6719586" y="5276982"/>
              <a:ext cx="62541" cy="55600"/>
            </a:xfrm>
            <a:custGeom>
              <a:avLst/>
              <a:gdLst/>
              <a:ahLst/>
              <a:cxnLst/>
              <a:rect l="l" t="t" r="r" b="b"/>
              <a:pathLst>
                <a:path w="12245" h="10886" extrusionOk="0">
                  <a:moveTo>
                    <a:pt x="0" y="1"/>
                  </a:moveTo>
                  <a:lnTo>
                    <a:pt x="0" y="10885"/>
                  </a:lnTo>
                  <a:lnTo>
                    <a:pt x="12245" y="10885"/>
                  </a:lnTo>
                  <a:lnTo>
                    <a:pt x="1224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3"/>
            <p:cNvSpPr/>
            <p:nvPr/>
          </p:nvSpPr>
          <p:spPr>
            <a:xfrm>
              <a:off x="6670963" y="5276982"/>
              <a:ext cx="48644" cy="55600"/>
            </a:xfrm>
            <a:custGeom>
              <a:avLst/>
              <a:gdLst/>
              <a:ahLst/>
              <a:cxnLst/>
              <a:rect l="l" t="t" r="r" b="b"/>
              <a:pathLst>
                <a:path w="9524" h="10886" extrusionOk="0">
                  <a:moveTo>
                    <a:pt x="0" y="1"/>
                  </a:moveTo>
                  <a:lnTo>
                    <a:pt x="0" y="10885"/>
                  </a:lnTo>
                  <a:lnTo>
                    <a:pt x="9523" y="10885"/>
                  </a:lnTo>
                  <a:lnTo>
                    <a:pt x="9523"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3"/>
            <p:cNvSpPr/>
            <p:nvPr/>
          </p:nvSpPr>
          <p:spPr>
            <a:xfrm>
              <a:off x="6615387" y="5276982"/>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3"/>
            <p:cNvSpPr/>
            <p:nvPr/>
          </p:nvSpPr>
          <p:spPr>
            <a:xfrm>
              <a:off x="6552862" y="5276982"/>
              <a:ext cx="62552" cy="55600"/>
            </a:xfrm>
            <a:custGeom>
              <a:avLst/>
              <a:gdLst/>
              <a:ahLst/>
              <a:cxnLst/>
              <a:rect l="l" t="t" r="r" b="b"/>
              <a:pathLst>
                <a:path w="12247" h="10886" extrusionOk="0">
                  <a:moveTo>
                    <a:pt x="1" y="1"/>
                  </a:moveTo>
                  <a:lnTo>
                    <a:pt x="1" y="10885"/>
                  </a:lnTo>
                  <a:lnTo>
                    <a:pt x="12247" y="10885"/>
                  </a:lnTo>
                  <a:lnTo>
                    <a:pt x="12247"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3"/>
            <p:cNvSpPr/>
            <p:nvPr/>
          </p:nvSpPr>
          <p:spPr>
            <a:xfrm>
              <a:off x="6719586" y="5221411"/>
              <a:ext cx="62541" cy="55595"/>
            </a:xfrm>
            <a:custGeom>
              <a:avLst/>
              <a:gdLst/>
              <a:ahLst/>
              <a:cxnLst/>
              <a:rect l="l" t="t" r="r" b="b"/>
              <a:pathLst>
                <a:path w="12245" h="10885" extrusionOk="0">
                  <a:moveTo>
                    <a:pt x="0" y="0"/>
                  </a:moveTo>
                  <a:lnTo>
                    <a:pt x="0" y="10885"/>
                  </a:lnTo>
                  <a:lnTo>
                    <a:pt x="12245" y="10885"/>
                  </a:lnTo>
                  <a:lnTo>
                    <a:pt x="1224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3"/>
            <p:cNvSpPr/>
            <p:nvPr/>
          </p:nvSpPr>
          <p:spPr>
            <a:xfrm>
              <a:off x="6670963" y="5221411"/>
              <a:ext cx="48644" cy="55595"/>
            </a:xfrm>
            <a:custGeom>
              <a:avLst/>
              <a:gdLst/>
              <a:ahLst/>
              <a:cxnLst/>
              <a:rect l="l" t="t" r="r" b="b"/>
              <a:pathLst>
                <a:path w="9524" h="10885" extrusionOk="0">
                  <a:moveTo>
                    <a:pt x="0" y="0"/>
                  </a:moveTo>
                  <a:lnTo>
                    <a:pt x="0" y="10885"/>
                  </a:lnTo>
                  <a:lnTo>
                    <a:pt x="9523" y="10885"/>
                  </a:lnTo>
                  <a:lnTo>
                    <a:pt x="9523"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3"/>
            <p:cNvSpPr/>
            <p:nvPr/>
          </p:nvSpPr>
          <p:spPr>
            <a:xfrm>
              <a:off x="6615387" y="5221411"/>
              <a:ext cx="55600" cy="55595"/>
            </a:xfrm>
            <a:custGeom>
              <a:avLst/>
              <a:gdLst/>
              <a:ahLst/>
              <a:cxnLst/>
              <a:rect l="l" t="t" r="r" b="b"/>
              <a:pathLst>
                <a:path w="10886" h="10885" extrusionOk="0">
                  <a:moveTo>
                    <a:pt x="1" y="0"/>
                  </a:moveTo>
                  <a:lnTo>
                    <a:pt x="1"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3"/>
            <p:cNvSpPr/>
            <p:nvPr/>
          </p:nvSpPr>
          <p:spPr>
            <a:xfrm>
              <a:off x="6552862" y="5221411"/>
              <a:ext cx="62552" cy="55595"/>
            </a:xfrm>
            <a:custGeom>
              <a:avLst/>
              <a:gdLst/>
              <a:ahLst/>
              <a:cxnLst/>
              <a:rect l="l" t="t" r="r" b="b"/>
              <a:pathLst>
                <a:path w="12247" h="10885" extrusionOk="0">
                  <a:moveTo>
                    <a:pt x="1" y="0"/>
                  </a:moveTo>
                  <a:lnTo>
                    <a:pt x="1" y="10885"/>
                  </a:lnTo>
                  <a:lnTo>
                    <a:pt x="12247" y="10885"/>
                  </a:lnTo>
                  <a:lnTo>
                    <a:pt x="12247"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3"/>
            <p:cNvSpPr/>
            <p:nvPr/>
          </p:nvSpPr>
          <p:spPr>
            <a:xfrm>
              <a:off x="6719586" y="5165834"/>
              <a:ext cx="62541" cy="55600"/>
            </a:xfrm>
            <a:custGeom>
              <a:avLst/>
              <a:gdLst/>
              <a:ahLst/>
              <a:cxnLst/>
              <a:rect l="l" t="t" r="r" b="b"/>
              <a:pathLst>
                <a:path w="12245" h="10886" extrusionOk="0">
                  <a:moveTo>
                    <a:pt x="0" y="1"/>
                  </a:moveTo>
                  <a:lnTo>
                    <a:pt x="0" y="10885"/>
                  </a:lnTo>
                  <a:lnTo>
                    <a:pt x="12245" y="10885"/>
                  </a:lnTo>
                  <a:lnTo>
                    <a:pt x="1224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3"/>
            <p:cNvSpPr/>
            <p:nvPr/>
          </p:nvSpPr>
          <p:spPr>
            <a:xfrm>
              <a:off x="6670963" y="5165834"/>
              <a:ext cx="48644" cy="55600"/>
            </a:xfrm>
            <a:custGeom>
              <a:avLst/>
              <a:gdLst/>
              <a:ahLst/>
              <a:cxnLst/>
              <a:rect l="l" t="t" r="r" b="b"/>
              <a:pathLst>
                <a:path w="9524" h="10886" extrusionOk="0">
                  <a:moveTo>
                    <a:pt x="0" y="1"/>
                  </a:moveTo>
                  <a:lnTo>
                    <a:pt x="0" y="10885"/>
                  </a:lnTo>
                  <a:lnTo>
                    <a:pt x="9523" y="10885"/>
                  </a:lnTo>
                  <a:lnTo>
                    <a:pt x="9523"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3"/>
            <p:cNvSpPr/>
            <p:nvPr/>
          </p:nvSpPr>
          <p:spPr>
            <a:xfrm>
              <a:off x="6615387" y="5165834"/>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3"/>
            <p:cNvSpPr/>
            <p:nvPr/>
          </p:nvSpPr>
          <p:spPr>
            <a:xfrm>
              <a:off x="6552862" y="5165834"/>
              <a:ext cx="62552" cy="55600"/>
            </a:xfrm>
            <a:custGeom>
              <a:avLst/>
              <a:gdLst/>
              <a:ahLst/>
              <a:cxnLst/>
              <a:rect l="l" t="t" r="r" b="b"/>
              <a:pathLst>
                <a:path w="12247" h="10886" extrusionOk="0">
                  <a:moveTo>
                    <a:pt x="1" y="1"/>
                  </a:moveTo>
                  <a:lnTo>
                    <a:pt x="1" y="10885"/>
                  </a:lnTo>
                  <a:lnTo>
                    <a:pt x="12247" y="10885"/>
                  </a:lnTo>
                  <a:lnTo>
                    <a:pt x="12247"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3"/>
            <p:cNvSpPr/>
            <p:nvPr/>
          </p:nvSpPr>
          <p:spPr>
            <a:xfrm>
              <a:off x="6719586" y="5110263"/>
              <a:ext cx="62541" cy="55595"/>
            </a:xfrm>
            <a:custGeom>
              <a:avLst/>
              <a:gdLst/>
              <a:ahLst/>
              <a:cxnLst/>
              <a:rect l="l" t="t" r="r" b="b"/>
              <a:pathLst>
                <a:path w="12245" h="10885" extrusionOk="0">
                  <a:moveTo>
                    <a:pt x="0" y="1"/>
                  </a:moveTo>
                  <a:lnTo>
                    <a:pt x="0" y="10885"/>
                  </a:lnTo>
                  <a:lnTo>
                    <a:pt x="12245" y="10885"/>
                  </a:lnTo>
                  <a:lnTo>
                    <a:pt x="1224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3"/>
            <p:cNvSpPr/>
            <p:nvPr/>
          </p:nvSpPr>
          <p:spPr>
            <a:xfrm>
              <a:off x="6670963" y="5110263"/>
              <a:ext cx="48644" cy="55595"/>
            </a:xfrm>
            <a:custGeom>
              <a:avLst/>
              <a:gdLst/>
              <a:ahLst/>
              <a:cxnLst/>
              <a:rect l="l" t="t" r="r" b="b"/>
              <a:pathLst>
                <a:path w="9524" h="10885" extrusionOk="0">
                  <a:moveTo>
                    <a:pt x="0" y="1"/>
                  </a:moveTo>
                  <a:lnTo>
                    <a:pt x="0" y="10885"/>
                  </a:lnTo>
                  <a:lnTo>
                    <a:pt x="9523" y="10885"/>
                  </a:lnTo>
                  <a:lnTo>
                    <a:pt x="9523"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3"/>
            <p:cNvSpPr/>
            <p:nvPr/>
          </p:nvSpPr>
          <p:spPr>
            <a:xfrm>
              <a:off x="6615387" y="5110263"/>
              <a:ext cx="55600" cy="55595"/>
            </a:xfrm>
            <a:custGeom>
              <a:avLst/>
              <a:gdLst/>
              <a:ahLst/>
              <a:cxnLst/>
              <a:rect l="l" t="t" r="r" b="b"/>
              <a:pathLst>
                <a:path w="10886" h="10885" extrusionOk="0">
                  <a:moveTo>
                    <a:pt x="1" y="1"/>
                  </a:moveTo>
                  <a:lnTo>
                    <a:pt x="1"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3"/>
            <p:cNvSpPr/>
            <p:nvPr/>
          </p:nvSpPr>
          <p:spPr>
            <a:xfrm>
              <a:off x="6552862" y="5110263"/>
              <a:ext cx="62552" cy="55595"/>
            </a:xfrm>
            <a:custGeom>
              <a:avLst/>
              <a:gdLst/>
              <a:ahLst/>
              <a:cxnLst/>
              <a:rect l="l" t="t" r="r" b="b"/>
              <a:pathLst>
                <a:path w="12247" h="10885" extrusionOk="0">
                  <a:moveTo>
                    <a:pt x="1" y="1"/>
                  </a:moveTo>
                  <a:lnTo>
                    <a:pt x="1" y="10885"/>
                  </a:lnTo>
                  <a:lnTo>
                    <a:pt x="12247" y="10885"/>
                  </a:lnTo>
                  <a:lnTo>
                    <a:pt x="12247"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3"/>
            <p:cNvSpPr/>
            <p:nvPr/>
          </p:nvSpPr>
          <p:spPr>
            <a:xfrm>
              <a:off x="6837677" y="5054691"/>
              <a:ext cx="55595" cy="55595"/>
            </a:xfrm>
            <a:custGeom>
              <a:avLst/>
              <a:gdLst/>
              <a:ahLst/>
              <a:cxnLst/>
              <a:rect l="l" t="t" r="r" b="b"/>
              <a:pathLst>
                <a:path w="10885" h="10885" extrusionOk="0">
                  <a:moveTo>
                    <a:pt x="0" y="0"/>
                  </a:moveTo>
                  <a:lnTo>
                    <a:pt x="0"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3"/>
            <p:cNvSpPr/>
            <p:nvPr/>
          </p:nvSpPr>
          <p:spPr>
            <a:xfrm>
              <a:off x="6782101" y="5054691"/>
              <a:ext cx="55600" cy="55595"/>
            </a:xfrm>
            <a:custGeom>
              <a:avLst/>
              <a:gdLst/>
              <a:ahLst/>
              <a:cxnLst/>
              <a:rect l="l" t="t" r="r" b="b"/>
              <a:pathLst>
                <a:path w="10886" h="10885" extrusionOk="0">
                  <a:moveTo>
                    <a:pt x="1" y="0"/>
                  </a:moveTo>
                  <a:lnTo>
                    <a:pt x="1"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3"/>
            <p:cNvSpPr/>
            <p:nvPr/>
          </p:nvSpPr>
          <p:spPr>
            <a:xfrm>
              <a:off x="6719586" y="5054691"/>
              <a:ext cx="62541" cy="55595"/>
            </a:xfrm>
            <a:custGeom>
              <a:avLst/>
              <a:gdLst/>
              <a:ahLst/>
              <a:cxnLst/>
              <a:rect l="l" t="t" r="r" b="b"/>
              <a:pathLst>
                <a:path w="12245" h="10885" extrusionOk="0">
                  <a:moveTo>
                    <a:pt x="0" y="0"/>
                  </a:moveTo>
                  <a:lnTo>
                    <a:pt x="0" y="10885"/>
                  </a:lnTo>
                  <a:lnTo>
                    <a:pt x="12245" y="10885"/>
                  </a:lnTo>
                  <a:lnTo>
                    <a:pt x="1224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3"/>
            <p:cNvSpPr/>
            <p:nvPr/>
          </p:nvSpPr>
          <p:spPr>
            <a:xfrm>
              <a:off x="6670963" y="5054691"/>
              <a:ext cx="48644" cy="55595"/>
            </a:xfrm>
            <a:custGeom>
              <a:avLst/>
              <a:gdLst/>
              <a:ahLst/>
              <a:cxnLst/>
              <a:rect l="l" t="t" r="r" b="b"/>
              <a:pathLst>
                <a:path w="9524" h="10885" extrusionOk="0">
                  <a:moveTo>
                    <a:pt x="0" y="0"/>
                  </a:moveTo>
                  <a:lnTo>
                    <a:pt x="0" y="10885"/>
                  </a:lnTo>
                  <a:lnTo>
                    <a:pt x="9523" y="10885"/>
                  </a:lnTo>
                  <a:lnTo>
                    <a:pt x="9523"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3"/>
            <p:cNvSpPr/>
            <p:nvPr/>
          </p:nvSpPr>
          <p:spPr>
            <a:xfrm>
              <a:off x="6615387" y="5054691"/>
              <a:ext cx="55600" cy="55595"/>
            </a:xfrm>
            <a:custGeom>
              <a:avLst/>
              <a:gdLst/>
              <a:ahLst/>
              <a:cxnLst/>
              <a:rect l="l" t="t" r="r" b="b"/>
              <a:pathLst>
                <a:path w="10886" h="10885" extrusionOk="0">
                  <a:moveTo>
                    <a:pt x="1" y="0"/>
                  </a:moveTo>
                  <a:lnTo>
                    <a:pt x="1"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3"/>
            <p:cNvSpPr/>
            <p:nvPr/>
          </p:nvSpPr>
          <p:spPr>
            <a:xfrm>
              <a:off x="6552862" y="5054691"/>
              <a:ext cx="62552" cy="55595"/>
            </a:xfrm>
            <a:custGeom>
              <a:avLst/>
              <a:gdLst/>
              <a:ahLst/>
              <a:cxnLst/>
              <a:rect l="l" t="t" r="r" b="b"/>
              <a:pathLst>
                <a:path w="12247" h="10885" extrusionOk="0">
                  <a:moveTo>
                    <a:pt x="1" y="0"/>
                  </a:moveTo>
                  <a:lnTo>
                    <a:pt x="1" y="10885"/>
                  </a:lnTo>
                  <a:lnTo>
                    <a:pt x="12247" y="10885"/>
                  </a:lnTo>
                  <a:lnTo>
                    <a:pt x="12247"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3"/>
            <p:cNvSpPr/>
            <p:nvPr/>
          </p:nvSpPr>
          <p:spPr>
            <a:xfrm>
              <a:off x="6504240" y="5054691"/>
              <a:ext cx="48649" cy="55595"/>
            </a:xfrm>
            <a:custGeom>
              <a:avLst/>
              <a:gdLst/>
              <a:ahLst/>
              <a:cxnLst/>
              <a:rect l="l" t="t" r="r" b="b"/>
              <a:pathLst>
                <a:path w="9525" h="10885" extrusionOk="0">
                  <a:moveTo>
                    <a:pt x="1" y="0"/>
                  </a:moveTo>
                  <a:lnTo>
                    <a:pt x="1" y="10885"/>
                  </a:lnTo>
                  <a:lnTo>
                    <a:pt x="9525" y="10885"/>
                  </a:lnTo>
                  <a:lnTo>
                    <a:pt x="952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3"/>
            <p:cNvSpPr/>
            <p:nvPr/>
          </p:nvSpPr>
          <p:spPr>
            <a:xfrm>
              <a:off x="6448669" y="5054691"/>
              <a:ext cx="55595" cy="55595"/>
            </a:xfrm>
            <a:custGeom>
              <a:avLst/>
              <a:gdLst/>
              <a:ahLst/>
              <a:cxnLst/>
              <a:rect l="l" t="t" r="r" b="b"/>
              <a:pathLst>
                <a:path w="10885" h="10885" extrusionOk="0">
                  <a:moveTo>
                    <a:pt x="0" y="0"/>
                  </a:moveTo>
                  <a:lnTo>
                    <a:pt x="0"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3"/>
            <p:cNvSpPr/>
            <p:nvPr/>
          </p:nvSpPr>
          <p:spPr>
            <a:xfrm>
              <a:off x="6386148" y="5054691"/>
              <a:ext cx="62546" cy="55595"/>
            </a:xfrm>
            <a:custGeom>
              <a:avLst/>
              <a:gdLst/>
              <a:ahLst/>
              <a:cxnLst/>
              <a:rect l="l" t="t" r="r" b="b"/>
              <a:pathLst>
                <a:path w="12246" h="10885" extrusionOk="0">
                  <a:moveTo>
                    <a:pt x="1" y="0"/>
                  </a:moveTo>
                  <a:lnTo>
                    <a:pt x="1" y="10885"/>
                  </a:lnTo>
                  <a:lnTo>
                    <a:pt x="12245" y="10885"/>
                  </a:lnTo>
                  <a:lnTo>
                    <a:pt x="1224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3"/>
            <p:cNvSpPr/>
            <p:nvPr/>
          </p:nvSpPr>
          <p:spPr>
            <a:xfrm>
              <a:off x="6837677" y="4999115"/>
              <a:ext cx="55595" cy="55600"/>
            </a:xfrm>
            <a:custGeom>
              <a:avLst/>
              <a:gdLst/>
              <a:ahLst/>
              <a:cxnLst/>
              <a:rect l="l" t="t" r="r" b="b"/>
              <a:pathLst>
                <a:path w="10885" h="10886" extrusionOk="0">
                  <a:moveTo>
                    <a:pt x="0" y="1"/>
                  </a:moveTo>
                  <a:lnTo>
                    <a:pt x="0"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3"/>
            <p:cNvSpPr/>
            <p:nvPr/>
          </p:nvSpPr>
          <p:spPr>
            <a:xfrm>
              <a:off x="6615387" y="4999115"/>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3"/>
            <p:cNvSpPr/>
            <p:nvPr/>
          </p:nvSpPr>
          <p:spPr>
            <a:xfrm>
              <a:off x="6386148" y="4999115"/>
              <a:ext cx="62546" cy="55600"/>
            </a:xfrm>
            <a:custGeom>
              <a:avLst/>
              <a:gdLst/>
              <a:ahLst/>
              <a:cxnLst/>
              <a:rect l="l" t="t" r="r" b="b"/>
              <a:pathLst>
                <a:path w="12246" h="10886" extrusionOk="0">
                  <a:moveTo>
                    <a:pt x="1" y="1"/>
                  </a:moveTo>
                  <a:lnTo>
                    <a:pt x="1" y="10885"/>
                  </a:lnTo>
                  <a:lnTo>
                    <a:pt x="12245" y="10885"/>
                  </a:lnTo>
                  <a:lnTo>
                    <a:pt x="1224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3"/>
            <p:cNvSpPr/>
            <p:nvPr/>
          </p:nvSpPr>
          <p:spPr>
            <a:xfrm>
              <a:off x="6837677" y="4943544"/>
              <a:ext cx="55595" cy="55595"/>
            </a:xfrm>
            <a:custGeom>
              <a:avLst/>
              <a:gdLst/>
              <a:ahLst/>
              <a:cxnLst/>
              <a:rect l="l" t="t" r="r" b="b"/>
              <a:pathLst>
                <a:path w="10885" h="10885" extrusionOk="0">
                  <a:moveTo>
                    <a:pt x="0" y="0"/>
                  </a:moveTo>
                  <a:lnTo>
                    <a:pt x="0"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3"/>
            <p:cNvSpPr/>
            <p:nvPr/>
          </p:nvSpPr>
          <p:spPr>
            <a:xfrm>
              <a:off x="6615387" y="4943544"/>
              <a:ext cx="55600" cy="55595"/>
            </a:xfrm>
            <a:custGeom>
              <a:avLst/>
              <a:gdLst/>
              <a:ahLst/>
              <a:cxnLst/>
              <a:rect l="l" t="t" r="r" b="b"/>
              <a:pathLst>
                <a:path w="10886" h="10885" extrusionOk="0">
                  <a:moveTo>
                    <a:pt x="1" y="0"/>
                  </a:moveTo>
                  <a:lnTo>
                    <a:pt x="1" y="10885"/>
                  </a:lnTo>
                  <a:lnTo>
                    <a:pt x="10885" y="10885"/>
                  </a:lnTo>
                  <a:lnTo>
                    <a:pt x="10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3"/>
            <p:cNvSpPr/>
            <p:nvPr/>
          </p:nvSpPr>
          <p:spPr>
            <a:xfrm>
              <a:off x="6386148" y="4943544"/>
              <a:ext cx="62546" cy="55595"/>
            </a:xfrm>
            <a:custGeom>
              <a:avLst/>
              <a:gdLst/>
              <a:ahLst/>
              <a:cxnLst/>
              <a:rect l="l" t="t" r="r" b="b"/>
              <a:pathLst>
                <a:path w="12246" h="10885" extrusionOk="0">
                  <a:moveTo>
                    <a:pt x="1" y="0"/>
                  </a:moveTo>
                  <a:lnTo>
                    <a:pt x="1" y="10885"/>
                  </a:lnTo>
                  <a:lnTo>
                    <a:pt x="12245" y="10885"/>
                  </a:lnTo>
                  <a:lnTo>
                    <a:pt x="1224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3"/>
            <p:cNvSpPr/>
            <p:nvPr/>
          </p:nvSpPr>
          <p:spPr>
            <a:xfrm>
              <a:off x="6837677" y="4887972"/>
              <a:ext cx="55595" cy="55600"/>
            </a:xfrm>
            <a:custGeom>
              <a:avLst/>
              <a:gdLst/>
              <a:ahLst/>
              <a:cxnLst/>
              <a:rect l="l" t="t" r="r" b="b"/>
              <a:pathLst>
                <a:path w="10885" h="10886" extrusionOk="0">
                  <a:moveTo>
                    <a:pt x="0" y="1"/>
                  </a:moveTo>
                  <a:lnTo>
                    <a:pt x="0"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3"/>
            <p:cNvSpPr/>
            <p:nvPr/>
          </p:nvSpPr>
          <p:spPr>
            <a:xfrm>
              <a:off x="6615387" y="4887972"/>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3"/>
            <p:cNvSpPr/>
            <p:nvPr/>
          </p:nvSpPr>
          <p:spPr>
            <a:xfrm>
              <a:off x="6386148" y="4887972"/>
              <a:ext cx="62546" cy="55600"/>
            </a:xfrm>
            <a:custGeom>
              <a:avLst/>
              <a:gdLst/>
              <a:ahLst/>
              <a:cxnLst/>
              <a:rect l="l" t="t" r="r" b="b"/>
              <a:pathLst>
                <a:path w="12246" h="10886" extrusionOk="0">
                  <a:moveTo>
                    <a:pt x="1" y="1"/>
                  </a:moveTo>
                  <a:lnTo>
                    <a:pt x="1" y="10885"/>
                  </a:lnTo>
                  <a:lnTo>
                    <a:pt x="12245" y="10885"/>
                  </a:lnTo>
                  <a:lnTo>
                    <a:pt x="1224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3"/>
            <p:cNvSpPr/>
            <p:nvPr/>
          </p:nvSpPr>
          <p:spPr>
            <a:xfrm>
              <a:off x="7059967" y="4832401"/>
              <a:ext cx="55600" cy="55590"/>
            </a:xfrm>
            <a:custGeom>
              <a:avLst/>
              <a:gdLst/>
              <a:ahLst/>
              <a:cxnLst/>
              <a:rect l="l" t="t" r="r" b="b"/>
              <a:pathLst>
                <a:path w="10886" h="10884" extrusionOk="0">
                  <a:moveTo>
                    <a:pt x="1" y="0"/>
                  </a:moveTo>
                  <a:lnTo>
                    <a:pt x="1" y="10884"/>
                  </a:lnTo>
                  <a:lnTo>
                    <a:pt x="10885" y="10884"/>
                  </a:lnTo>
                  <a:lnTo>
                    <a:pt x="1088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3"/>
            <p:cNvSpPr/>
            <p:nvPr/>
          </p:nvSpPr>
          <p:spPr>
            <a:xfrm>
              <a:off x="7004396" y="4832401"/>
              <a:ext cx="55595" cy="55590"/>
            </a:xfrm>
            <a:custGeom>
              <a:avLst/>
              <a:gdLst/>
              <a:ahLst/>
              <a:cxnLst/>
              <a:rect l="l" t="t" r="r" b="b"/>
              <a:pathLst>
                <a:path w="10885" h="10884" extrusionOk="0">
                  <a:moveTo>
                    <a:pt x="0" y="0"/>
                  </a:moveTo>
                  <a:lnTo>
                    <a:pt x="0" y="10884"/>
                  </a:lnTo>
                  <a:lnTo>
                    <a:pt x="10885" y="10884"/>
                  </a:lnTo>
                  <a:lnTo>
                    <a:pt x="1088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3"/>
            <p:cNvSpPr/>
            <p:nvPr/>
          </p:nvSpPr>
          <p:spPr>
            <a:xfrm>
              <a:off x="6948824" y="4832401"/>
              <a:ext cx="55595" cy="55590"/>
            </a:xfrm>
            <a:custGeom>
              <a:avLst/>
              <a:gdLst/>
              <a:ahLst/>
              <a:cxnLst/>
              <a:rect l="l" t="t" r="r" b="b"/>
              <a:pathLst>
                <a:path w="10885" h="10884" extrusionOk="0">
                  <a:moveTo>
                    <a:pt x="0" y="0"/>
                  </a:moveTo>
                  <a:lnTo>
                    <a:pt x="0" y="10884"/>
                  </a:lnTo>
                  <a:lnTo>
                    <a:pt x="10884" y="10884"/>
                  </a:lnTo>
                  <a:lnTo>
                    <a:pt x="1088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3"/>
            <p:cNvSpPr/>
            <p:nvPr/>
          </p:nvSpPr>
          <p:spPr>
            <a:xfrm>
              <a:off x="6893248" y="4832401"/>
              <a:ext cx="55600" cy="55590"/>
            </a:xfrm>
            <a:custGeom>
              <a:avLst/>
              <a:gdLst/>
              <a:ahLst/>
              <a:cxnLst/>
              <a:rect l="l" t="t" r="r" b="b"/>
              <a:pathLst>
                <a:path w="10886" h="10884" extrusionOk="0">
                  <a:moveTo>
                    <a:pt x="1" y="0"/>
                  </a:moveTo>
                  <a:lnTo>
                    <a:pt x="1" y="10884"/>
                  </a:lnTo>
                  <a:lnTo>
                    <a:pt x="10885" y="10884"/>
                  </a:lnTo>
                  <a:lnTo>
                    <a:pt x="1088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3"/>
            <p:cNvSpPr/>
            <p:nvPr/>
          </p:nvSpPr>
          <p:spPr>
            <a:xfrm>
              <a:off x="6837677" y="4832401"/>
              <a:ext cx="55595" cy="55590"/>
            </a:xfrm>
            <a:custGeom>
              <a:avLst/>
              <a:gdLst/>
              <a:ahLst/>
              <a:cxnLst/>
              <a:rect l="l" t="t" r="r" b="b"/>
              <a:pathLst>
                <a:path w="10885" h="10884" extrusionOk="0">
                  <a:moveTo>
                    <a:pt x="0" y="0"/>
                  </a:moveTo>
                  <a:lnTo>
                    <a:pt x="0" y="10884"/>
                  </a:lnTo>
                  <a:lnTo>
                    <a:pt x="10885" y="10884"/>
                  </a:lnTo>
                  <a:lnTo>
                    <a:pt x="1088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3"/>
            <p:cNvSpPr/>
            <p:nvPr/>
          </p:nvSpPr>
          <p:spPr>
            <a:xfrm>
              <a:off x="6782101" y="4832401"/>
              <a:ext cx="55600" cy="55590"/>
            </a:xfrm>
            <a:custGeom>
              <a:avLst/>
              <a:gdLst/>
              <a:ahLst/>
              <a:cxnLst/>
              <a:rect l="l" t="t" r="r" b="b"/>
              <a:pathLst>
                <a:path w="10886" h="10884" extrusionOk="0">
                  <a:moveTo>
                    <a:pt x="1" y="0"/>
                  </a:moveTo>
                  <a:lnTo>
                    <a:pt x="1" y="10884"/>
                  </a:lnTo>
                  <a:lnTo>
                    <a:pt x="10885" y="10884"/>
                  </a:lnTo>
                  <a:lnTo>
                    <a:pt x="1088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3"/>
            <p:cNvSpPr/>
            <p:nvPr/>
          </p:nvSpPr>
          <p:spPr>
            <a:xfrm>
              <a:off x="6719586" y="4832401"/>
              <a:ext cx="62541" cy="55590"/>
            </a:xfrm>
            <a:custGeom>
              <a:avLst/>
              <a:gdLst/>
              <a:ahLst/>
              <a:cxnLst/>
              <a:rect l="l" t="t" r="r" b="b"/>
              <a:pathLst>
                <a:path w="12245" h="10884" extrusionOk="0">
                  <a:moveTo>
                    <a:pt x="0" y="0"/>
                  </a:moveTo>
                  <a:lnTo>
                    <a:pt x="0" y="10884"/>
                  </a:lnTo>
                  <a:lnTo>
                    <a:pt x="12245" y="10884"/>
                  </a:lnTo>
                  <a:lnTo>
                    <a:pt x="1224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3"/>
            <p:cNvSpPr/>
            <p:nvPr/>
          </p:nvSpPr>
          <p:spPr>
            <a:xfrm>
              <a:off x="6670963" y="4832401"/>
              <a:ext cx="48644" cy="55590"/>
            </a:xfrm>
            <a:custGeom>
              <a:avLst/>
              <a:gdLst/>
              <a:ahLst/>
              <a:cxnLst/>
              <a:rect l="l" t="t" r="r" b="b"/>
              <a:pathLst>
                <a:path w="9524" h="10884" extrusionOk="0">
                  <a:moveTo>
                    <a:pt x="0" y="0"/>
                  </a:moveTo>
                  <a:lnTo>
                    <a:pt x="0" y="10884"/>
                  </a:lnTo>
                  <a:lnTo>
                    <a:pt x="9523" y="10884"/>
                  </a:lnTo>
                  <a:lnTo>
                    <a:pt x="95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3"/>
            <p:cNvSpPr/>
            <p:nvPr/>
          </p:nvSpPr>
          <p:spPr>
            <a:xfrm>
              <a:off x="6615387" y="4832401"/>
              <a:ext cx="55600" cy="55590"/>
            </a:xfrm>
            <a:custGeom>
              <a:avLst/>
              <a:gdLst/>
              <a:ahLst/>
              <a:cxnLst/>
              <a:rect l="l" t="t" r="r" b="b"/>
              <a:pathLst>
                <a:path w="10886" h="10884" extrusionOk="0">
                  <a:moveTo>
                    <a:pt x="1" y="0"/>
                  </a:moveTo>
                  <a:lnTo>
                    <a:pt x="1" y="10884"/>
                  </a:lnTo>
                  <a:lnTo>
                    <a:pt x="10885" y="10884"/>
                  </a:lnTo>
                  <a:lnTo>
                    <a:pt x="1088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3"/>
            <p:cNvSpPr/>
            <p:nvPr/>
          </p:nvSpPr>
          <p:spPr>
            <a:xfrm>
              <a:off x="6552862" y="4832401"/>
              <a:ext cx="62552" cy="55590"/>
            </a:xfrm>
            <a:custGeom>
              <a:avLst/>
              <a:gdLst/>
              <a:ahLst/>
              <a:cxnLst/>
              <a:rect l="l" t="t" r="r" b="b"/>
              <a:pathLst>
                <a:path w="12247" h="10884" extrusionOk="0">
                  <a:moveTo>
                    <a:pt x="1" y="0"/>
                  </a:moveTo>
                  <a:lnTo>
                    <a:pt x="1" y="10884"/>
                  </a:lnTo>
                  <a:lnTo>
                    <a:pt x="12247" y="10884"/>
                  </a:lnTo>
                  <a:lnTo>
                    <a:pt x="12247"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3"/>
            <p:cNvSpPr/>
            <p:nvPr/>
          </p:nvSpPr>
          <p:spPr>
            <a:xfrm>
              <a:off x="6504240" y="4832401"/>
              <a:ext cx="48649" cy="55590"/>
            </a:xfrm>
            <a:custGeom>
              <a:avLst/>
              <a:gdLst/>
              <a:ahLst/>
              <a:cxnLst/>
              <a:rect l="l" t="t" r="r" b="b"/>
              <a:pathLst>
                <a:path w="9525" h="10884" extrusionOk="0">
                  <a:moveTo>
                    <a:pt x="1" y="0"/>
                  </a:moveTo>
                  <a:lnTo>
                    <a:pt x="1" y="10884"/>
                  </a:lnTo>
                  <a:lnTo>
                    <a:pt x="9525" y="10884"/>
                  </a:lnTo>
                  <a:lnTo>
                    <a:pt x="952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3"/>
            <p:cNvSpPr/>
            <p:nvPr/>
          </p:nvSpPr>
          <p:spPr>
            <a:xfrm>
              <a:off x="6448669" y="4832401"/>
              <a:ext cx="55595" cy="55590"/>
            </a:xfrm>
            <a:custGeom>
              <a:avLst/>
              <a:gdLst/>
              <a:ahLst/>
              <a:cxnLst/>
              <a:rect l="l" t="t" r="r" b="b"/>
              <a:pathLst>
                <a:path w="10885" h="10884" extrusionOk="0">
                  <a:moveTo>
                    <a:pt x="0" y="0"/>
                  </a:moveTo>
                  <a:lnTo>
                    <a:pt x="0" y="10884"/>
                  </a:lnTo>
                  <a:lnTo>
                    <a:pt x="10885" y="10884"/>
                  </a:lnTo>
                  <a:lnTo>
                    <a:pt x="1088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3"/>
            <p:cNvSpPr/>
            <p:nvPr/>
          </p:nvSpPr>
          <p:spPr>
            <a:xfrm>
              <a:off x="6386148" y="4832401"/>
              <a:ext cx="62546" cy="55590"/>
            </a:xfrm>
            <a:custGeom>
              <a:avLst/>
              <a:gdLst/>
              <a:ahLst/>
              <a:cxnLst/>
              <a:rect l="l" t="t" r="r" b="b"/>
              <a:pathLst>
                <a:path w="12246" h="10884" extrusionOk="0">
                  <a:moveTo>
                    <a:pt x="1" y="0"/>
                  </a:moveTo>
                  <a:lnTo>
                    <a:pt x="1" y="10884"/>
                  </a:lnTo>
                  <a:lnTo>
                    <a:pt x="12245" y="10884"/>
                  </a:lnTo>
                  <a:lnTo>
                    <a:pt x="1224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3"/>
            <p:cNvSpPr/>
            <p:nvPr/>
          </p:nvSpPr>
          <p:spPr>
            <a:xfrm>
              <a:off x="6337521" y="4832401"/>
              <a:ext cx="48649" cy="55590"/>
            </a:xfrm>
            <a:custGeom>
              <a:avLst/>
              <a:gdLst/>
              <a:ahLst/>
              <a:cxnLst/>
              <a:rect l="l" t="t" r="r" b="b"/>
              <a:pathLst>
                <a:path w="9525" h="10884" extrusionOk="0">
                  <a:moveTo>
                    <a:pt x="1" y="0"/>
                  </a:moveTo>
                  <a:lnTo>
                    <a:pt x="1" y="10884"/>
                  </a:lnTo>
                  <a:lnTo>
                    <a:pt x="9525" y="10884"/>
                  </a:lnTo>
                  <a:lnTo>
                    <a:pt x="952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3"/>
            <p:cNvSpPr/>
            <p:nvPr/>
          </p:nvSpPr>
          <p:spPr>
            <a:xfrm>
              <a:off x="6281950" y="4832401"/>
              <a:ext cx="55595" cy="55590"/>
            </a:xfrm>
            <a:custGeom>
              <a:avLst/>
              <a:gdLst/>
              <a:ahLst/>
              <a:cxnLst/>
              <a:rect l="l" t="t" r="r" b="b"/>
              <a:pathLst>
                <a:path w="10885" h="10884" extrusionOk="0">
                  <a:moveTo>
                    <a:pt x="0" y="0"/>
                  </a:moveTo>
                  <a:lnTo>
                    <a:pt x="0" y="10884"/>
                  </a:lnTo>
                  <a:lnTo>
                    <a:pt x="10885" y="10884"/>
                  </a:lnTo>
                  <a:lnTo>
                    <a:pt x="1088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3"/>
            <p:cNvSpPr/>
            <p:nvPr/>
          </p:nvSpPr>
          <p:spPr>
            <a:xfrm>
              <a:off x="6219430" y="4832401"/>
              <a:ext cx="62546" cy="55590"/>
            </a:xfrm>
            <a:custGeom>
              <a:avLst/>
              <a:gdLst/>
              <a:ahLst/>
              <a:cxnLst/>
              <a:rect l="l" t="t" r="r" b="b"/>
              <a:pathLst>
                <a:path w="12246" h="10884" extrusionOk="0">
                  <a:moveTo>
                    <a:pt x="0" y="0"/>
                  </a:moveTo>
                  <a:lnTo>
                    <a:pt x="0" y="10884"/>
                  </a:lnTo>
                  <a:lnTo>
                    <a:pt x="12245" y="10884"/>
                  </a:lnTo>
                  <a:lnTo>
                    <a:pt x="1224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3"/>
            <p:cNvSpPr/>
            <p:nvPr/>
          </p:nvSpPr>
          <p:spPr>
            <a:xfrm>
              <a:off x="7059967" y="4769881"/>
              <a:ext cx="55600" cy="62546"/>
            </a:xfrm>
            <a:custGeom>
              <a:avLst/>
              <a:gdLst/>
              <a:ahLst/>
              <a:cxnLst/>
              <a:rect l="l" t="t" r="r" b="b"/>
              <a:pathLst>
                <a:path w="10886" h="12246" extrusionOk="0">
                  <a:moveTo>
                    <a:pt x="1" y="1"/>
                  </a:moveTo>
                  <a:lnTo>
                    <a:pt x="1"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3"/>
            <p:cNvSpPr/>
            <p:nvPr/>
          </p:nvSpPr>
          <p:spPr>
            <a:xfrm>
              <a:off x="7004396" y="4769881"/>
              <a:ext cx="55595" cy="62546"/>
            </a:xfrm>
            <a:custGeom>
              <a:avLst/>
              <a:gdLst/>
              <a:ahLst/>
              <a:cxnLst/>
              <a:rect l="l" t="t" r="r" b="b"/>
              <a:pathLst>
                <a:path w="10885" h="12246" extrusionOk="0">
                  <a:moveTo>
                    <a:pt x="0" y="1"/>
                  </a:moveTo>
                  <a:lnTo>
                    <a:pt x="0"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3"/>
            <p:cNvSpPr/>
            <p:nvPr/>
          </p:nvSpPr>
          <p:spPr>
            <a:xfrm>
              <a:off x="6948824" y="4769881"/>
              <a:ext cx="55595" cy="62546"/>
            </a:xfrm>
            <a:custGeom>
              <a:avLst/>
              <a:gdLst/>
              <a:ahLst/>
              <a:cxnLst/>
              <a:rect l="l" t="t" r="r" b="b"/>
              <a:pathLst>
                <a:path w="10885" h="12246" extrusionOk="0">
                  <a:moveTo>
                    <a:pt x="0" y="1"/>
                  </a:moveTo>
                  <a:lnTo>
                    <a:pt x="0" y="12245"/>
                  </a:lnTo>
                  <a:lnTo>
                    <a:pt x="10884" y="1224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3"/>
            <p:cNvSpPr/>
            <p:nvPr/>
          </p:nvSpPr>
          <p:spPr>
            <a:xfrm>
              <a:off x="6893248" y="4769881"/>
              <a:ext cx="55600" cy="62546"/>
            </a:xfrm>
            <a:custGeom>
              <a:avLst/>
              <a:gdLst/>
              <a:ahLst/>
              <a:cxnLst/>
              <a:rect l="l" t="t" r="r" b="b"/>
              <a:pathLst>
                <a:path w="10886" h="12246" extrusionOk="0">
                  <a:moveTo>
                    <a:pt x="1" y="1"/>
                  </a:moveTo>
                  <a:lnTo>
                    <a:pt x="1"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3"/>
            <p:cNvSpPr/>
            <p:nvPr/>
          </p:nvSpPr>
          <p:spPr>
            <a:xfrm>
              <a:off x="6837677" y="4769881"/>
              <a:ext cx="55595" cy="62546"/>
            </a:xfrm>
            <a:custGeom>
              <a:avLst/>
              <a:gdLst/>
              <a:ahLst/>
              <a:cxnLst/>
              <a:rect l="l" t="t" r="r" b="b"/>
              <a:pathLst>
                <a:path w="10885" h="12246" extrusionOk="0">
                  <a:moveTo>
                    <a:pt x="0" y="1"/>
                  </a:moveTo>
                  <a:lnTo>
                    <a:pt x="0"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3"/>
            <p:cNvSpPr/>
            <p:nvPr/>
          </p:nvSpPr>
          <p:spPr>
            <a:xfrm>
              <a:off x="6782101" y="4769881"/>
              <a:ext cx="55600" cy="62546"/>
            </a:xfrm>
            <a:custGeom>
              <a:avLst/>
              <a:gdLst/>
              <a:ahLst/>
              <a:cxnLst/>
              <a:rect l="l" t="t" r="r" b="b"/>
              <a:pathLst>
                <a:path w="10886" h="12246" extrusionOk="0">
                  <a:moveTo>
                    <a:pt x="1" y="1"/>
                  </a:moveTo>
                  <a:lnTo>
                    <a:pt x="1"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3"/>
            <p:cNvSpPr/>
            <p:nvPr/>
          </p:nvSpPr>
          <p:spPr>
            <a:xfrm>
              <a:off x="6719586" y="4769881"/>
              <a:ext cx="62541" cy="62546"/>
            </a:xfrm>
            <a:custGeom>
              <a:avLst/>
              <a:gdLst/>
              <a:ahLst/>
              <a:cxnLst/>
              <a:rect l="l" t="t" r="r" b="b"/>
              <a:pathLst>
                <a:path w="12245" h="12246" extrusionOk="0">
                  <a:moveTo>
                    <a:pt x="0" y="1"/>
                  </a:moveTo>
                  <a:lnTo>
                    <a:pt x="0" y="12245"/>
                  </a:lnTo>
                  <a:lnTo>
                    <a:pt x="12245" y="1224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3"/>
            <p:cNvSpPr/>
            <p:nvPr/>
          </p:nvSpPr>
          <p:spPr>
            <a:xfrm>
              <a:off x="6670963" y="4769881"/>
              <a:ext cx="48644" cy="62546"/>
            </a:xfrm>
            <a:custGeom>
              <a:avLst/>
              <a:gdLst/>
              <a:ahLst/>
              <a:cxnLst/>
              <a:rect l="l" t="t" r="r" b="b"/>
              <a:pathLst>
                <a:path w="9524" h="12246" extrusionOk="0">
                  <a:moveTo>
                    <a:pt x="0" y="1"/>
                  </a:moveTo>
                  <a:lnTo>
                    <a:pt x="0" y="12245"/>
                  </a:lnTo>
                  <a:lnTo>
                    <a:pt x="9523" y="12245"/>
                  </a:lnTo>
                  <a:lnTo>
                    <a:pt x="952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3"/>
            <p:cNvSpPr/>
            <p:nvPr/>
          </p:nvSpPr>
          <p:spPr>
            <a:xfrm>
              <a:off x="6615387" y="4769881"/>
              <a:ext cx="55600" cy="62546"/>
            </a:xfrm>
            <a:custGeom>
              <a:avLst/>
              <a:gdLst/>
              <a:ahLst/>
              <a:cxnLst/>
              <a:rect l="l" t="t" r="r" b="b"/>
              <a:pathLst>
                <a:path w="10886" h="12246" extrusionOk="0">
                  <a:moveTo>
                    <a:pt x="1" y="1"/>
                  </a:moveTo>
                  <a:lnTo>
                    <a:pt x="1"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3"/>
            <p:cNvSpPr/>
            <p:nvPr/>
          </p:nvSpPr>
          <p:spPr>
            <a:xfrm>
              <a:off x="6552862" y="4769881"/>
              <a:ext cx="62552" cy="62546"/>
            </a:xfrm>
            <a:custGeom>
              <a:avLst/>
              <a:gdLst/>
              <a:ahLst/>
              <a:cxnLst/>
              <a:rect l="l" t="t" r="r" b="b"/>
              <a:pathLst>
                <a:path w="12247" h="12246" extrusionOk="0">
                  <a:moveTo>
                    <a:pt x="1" y="1"/>
                  </a:moveTo>
                  <a:lnTo>
                    <a:pt x="1" y="12245"/>
                  </a:lnTo>
                  <a:lnTo>
                    <a:pt x="12247" y="12245"/>
                  </a:lnTo>
                  <a:lnTo>
                    <a:pt x="1224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3"/>
            <p:cNvSpPr/>
            <p:nvPr/>
          </p:nvSpPr>
          <p:spPr>
            <a:xfrm>
              <a:off x="6504240" y="4769881"/>
              <a:ext cx="48649" cy="62546"/>
            </a:xfrm>
            <a:custGeom>
              <a:avLst/>
              <a:gdLst/>
              <a:ahLst/>
              <a:cxnLst/>
              <a:rect l="l" t="t" r="r" b="b"/>
              <a:pathLst>
                <a:path w="9525" h="12246" extrusionOk="0">
                  <a:moveTo>
                    <a:pt x="1" y="1"/>
                  </a:moveTo>
                  <a:lnTo>
                    <a:pt x="1" y="12245"/>
                  </a:lnTo>
                  <a:lnTo>
                    <a:pt x="9525" y="1224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3"/>
            <p:cNvSpPr/>
            <p:nvPr/>
          </p:nvSpPr>
          <p:spPr>
            <a:xfrm>
              <a:off x="6448669" y="4769881"/>
              <a:ext cx="55595" cy="62546"/>
            </a:xfrm>
            <a:custGeom>
              <a:avLst/>
              <a:gdLst/>
              <a:ahLst/>
              <a:cxnLst/>
              <a:rect l="l" t="t" r="r" b="b"/>
              <a:pathLst>
                <a:path w="10885" h="12246" extrusionOk="0">
                  <a:moveTo>
                    <a:pt x="0" y="1"/>
                  </a:moveTo>
                  <a:lnTo>
                    <a:pt x="0"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3"/>
            <p:cNvSpPr/>
            <p:nvPr/>
          </p:nvSpPr>
          <p:spPr>
            <a:xfrm>
              <a:off x="6386148" y="4769881"/>
              <a:ext cx="62546" cy="62546"/>
            </a:xfrm>
            <a:custGeom>
              <a:avLst/>
              <a:gdLst/>
              <a:ahLst/>
              <a:cxnLst/>
              <a:rect l="l" t="t" r="r" b="b"/>
              <a:pathLst>
                <a:path w="12246" h="12246" extrusionOk="0">
                  <a:moveTo>
                    <a:pt x="1" y="1"/>
                  </a:moveTo>
                  <a:lnTo>
                    <a:pt x="1" y="12245"/>
                  </a:lnTo>
                  <a:lnTo>
                    <a:pt x="12245" y="1224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3"/>
            <p:cNvSpPr/>
            <p:nvPr/>
          </p:nvSpPr>
          <p:spPr>
            <a:xfrm>
              <a:off x="6337521" y="4769881"/>
              <a:ext cx="48649" cy="62546"/>
            </a:xfrm>
            <a:custGeom>
              <a:avLst/>
              <a:gdLst/>
              <a:ahLst/>
              <a:cxnLst/>
              <a:rect l="l" t="t" r="r" b="b"/>
              <a:pathLst>
                <a:path w="9525" h="12246" extrusionOk="0">
                  <a:moveTo>
                    <a:pt x="1" y="1"/>
                  </a:moveTo>
                  <a:lnTo>
                    <a:pt x="1" y="12245"/>
                  </a:lnTo>
                  <a:lnTo>
                    <a:pt x="9525" y="1224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3"/>
            <p:cNvSpPr/>
            <p:nvPr/>
          </p:nvSpPr>
          <p:spPr>
            <a:xfrm>
              <a:off x="6281950" y="4769881"/>
              <a:ext cx="55595" cy="62546"/>
            </a:xfrm>
            <a:custGeom>
              <a:avLst/>
              <a:gdLst/>
              <a:ahLst/>
              <a:cxnLst/>
              <a:rect l="l" t="t" r="r" b="b"/>
              <a:pathLst>
                <a:path w="10885" h="12246" extrusionOk="0">
                  <a:moveTo>
                    <a:pt x="0" y="1"/>
                  </a:moveTo>
                  <a:lnTo>
                    <a:pt x="0" y="12245"/>
                  </a:lnTo>
                  <a:lnTo>
                    <a:pt x="10885" y="1224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3"/>
            <p:cNvSpPr/>
            <p:nvPr/>
          </p:nvSpPr>
          <p:spPr>
            <a:xfrm>
              <a:off x="6219430" y="4769881"/>
              <a:ext cx="62546" cy="62546"/>
            </a:xfrm>
            <a:custGeom>
              <a:avLst/>
              <a:gdLst/>
              <a:ahLst/>
              <a:cxnLst/>
              <a:rect l="l" t="t" r="r" b="b"/>
              <a:pathLst>
                <a:path w="12246" h="12246" extrusionOk="0">
                  <a:moveTo>
                    <a:pt x="0" y="1"/>
                  </a:moveTo>
                  <a:lnTo>
                    <a:pt x="0" y="12245"/>
                  </a:lnTo>
                  <a:lnTo>
                    <a:pt x="12245" y="1224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3"/>
            <p:cNvSpPr/>
            <p:nvPr/>
          </p:nvSpPr>
          <p:spPr>
            <a:xfrm>
              <a:off x="7059967" y="4721253"/>
              <a:ext cx="55600" cy="48649"/>
            </a:xfrm>
            <a:custGeom>
              <a:avLst/>
              <a:gdLst/>
              <a:ahLst/>
              <a:cxnLst/>
              <a:rect l="l" t="t" r="r" b="b"/>
              <a:pathLst>
                <a:path w="10886" h="9525" extrusionOk="0">
                  <a:moveTo>
                    <a:pt x="1" y="0"/>
                  </a:moveTo>
                  <a:lnTo>
                    <a:pt x="1"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3"/>
            <p:cNvSpPr/>
            <p:nvPr/>
          </p:nvSpPr>
          <p:spPr>
            <a:xfrm>
              <a:off x="7004396" y="4721253"/>
              <a:ext cx="55595" cy="48649"/>
            </a:xfrm>
            <a:custGeom>
              <a:avLst/>
              <a:gdLst/>
              <a:ahLst/>
              <a:cxnLst/>
              <a:rect l="l" t="t" r="r" b="b"/>
              <a:pathLst>
                <a:path w="10885" h="9525" extrusionOk="0">
                  <a:moveTo>
                    <a:pt x="0" y="0"/>
                  </a:moveTo>
                  <a:lnTo>
                    <a:pt x="0"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3"/>
            <p:cNvSpPr/>
            <p:nvPr/>
          </p:nvSpPr>
          <p:spPr>
            <a:xfrm>
              <a:off x="6948824" y="4721253"/>
              <a:ext cx="55595" cy="48649"/>
            </a:xfrm>
            <a:custGeom>
              <a:avLst/>
              <a:gdLst/>
              <a:ahLst/>
              <a:cxnLst/>
              <a:rect l="l" t="t" r="r" b="b"/>
              <a:pathLst>
                <a:path w="10885" h="9525" extrusionOk="0">
                  <a:moveTo>
                    <a:pt x="0" y="0"/>
                  </a:moveTo>
                  <a:lnTo>
                    <a:pt x="0" y="9525"/>
                  </a:lnTo>
                  <a:lnTo>
                    <a:pt x="10884" y="9525"/>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3"/>
            <p:cNvSpPr/>
            <p:nvPr/>
          </p:nvSpPr>
          <p:spPr>
            <a:xfrm>
              <a:off x="6893248" y="4721253"/>
              <a:ext cx="55600" cy="48649"/>
            </a:xfrm>
            <a:custGeom>
              <a:avLst/>
              <a:gdLst/>
              <a:ahLst/>
              <a:cxnLst/>
              <a:rect l="l" t="t" r="r" b="b"/>
              <a:pathLst>
                <a:path w="10886" h="9525" extrusionOk="0">
                  <a:moveTo>
                    <a:pt x="1" y="0"/>
                  </a:moveTo>
                  <a:lnTo>
                    <a:pt x="1"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3"/>
            <p:cNvSpPr/>
            <p:nvPr/>
          </p:nvSpPr>
          <p:spPr>
            <a:xfrm>
              <a:off x="6837677" y="4721253"/>
              <a:ext cx="55595" cy="48649"/>
            </a:xfrm>
            <a:custGeom>
              <a:avLst/>
              <a:gdLst/>
              <a:ahLst/>
              <a:cxnLst/>
              <a:rect l="l" t="t" r="r" b="b"/>
              <a:pathLst>
                <a:path w="10885" h="9525" extrusionOk="0">
                  <a:moveTo>
                    <a:pt x="0" y="0"/>
                  </a:moveTo>
                  <a:lnTo>
                    <a:pt x="0"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3"/>
            <p:cNvSpPr/>
            <p:nvPr/>
          </p:nvSpPr>
          <p:spPr>
            <a:xfrm>
              <a:off x="6782101" y="4721253"/>
              <a:ext cx="55600" cy="48649"/>
            </a:xfrm>
            <a:custGeom>
              <a:avLst/>
              <a:gdLst/>
              <a:ahLst/>
              <a:cxnLst/>
              <a:rect l="l" t="t" r="r" b="b"/>
              <a:pathLst>
                <a:path w="10886" h="9525" extrusionOk="0">
                  <a:moveTo>
                    <a:pt x="1" y="0"/>
                  </a:moveTo>
                  <a:lnTo>
                    <a:pt x="1"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3"/>
            <p:cNvSpPr/>
            <p:nvPr/>
          </p:nvSpPr>
          <p:spPr>
            <a:xfrm>
              <a:off x="6719586" y="4721253"/>
              <a:ext cx="62541" cy="48649"/>
            </a:xfrm>
            <a:custGeom>
              <a:avLst/>
              <a:gdLst/>
              <a:ahLst/>
              <a:cxnLst/>
              <a:rect l="l" t="t" r="r" b="b"/>
              <a:pathLst>
                <a:path w="12245" h="9525" extrusionOk="0">
                  <a:moveTo>
                    <a:pt x="0" y="0"/>
                  </a:moveTo>
                  <a:lnTo>
                    <a:pt x="0" y="9525"/>
                  </a:lnTo>
                  <a:lnTo>
                    <a:pt x="12245" y="952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3"/>
            <p:cNvSpPr/>
            <p:nvPr/>
          </p:nvSpPr>
          <p:spPr>
            <a:xfrm>
              <a:off x="6670963" y="4721253"/>
              <a:ext cx="48644" cy="48649"/>
            </a:xfrm>
            <a:custGeom>
              <a:avLst/>
              <a:gdLst/>
              <a:ahLst/>
              <a:cxnLst/>
              <a:rect l="l" t="t" r="r" b="b"/>
              <a:pathLst>
                <a:path w="9524" h="9525" extrusionOk="0">
                  <a:moveTo>
                    <a:pt x="0" y="0"/>
                  </a:moveTo>
                  <a:lnTo>
                    <a:pt x="0" y="9525"/>
                  </a:lnTo>
                  <a:lnTo>
                    <a:pt x="9523" y="9525"/>
                  </a:lnTo>
                  <a:lnTo>
                    <a:pt x="952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3"/>
            <p:cNvSpPr/>
            <p:nvPr/>
          </p:nvSpPr>
          <p:spPr>
            <a:xfrm>
              <a:off x="6615387" y="4721253"/>
              <a:ext cx="55600" cy="48649"/>
            </a:xfrm>
            <a:custGeom>
              <a:avLst/>
              <a:gdLst/>
              <a:ahLst/>
              <a:cxnLst/>
              <a:rect l="l" t="t" r="r" b="b"/>
              <a:pathLst>
                <a:path w="10886" h="9525" extrusionOk="0">
                  <a:moveTo>
                    <a:pt x="1" y="0"/>
                  </a:moveTo>
                  <a:lnTo>
                    <a:pt x="1"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3"/>
            <p:cNvSpPr/>
            <p:nvPr/>
          </p:nvSpPr>
          <p:spPr>
            <a:xfrm>
              <a:off x="6552862" y="4721253"/>
              <a:ext cx="62552" cy="48649"/>
            </a:xfrm>
            <a:custGeom>
              <a:avLst/>
              <a:gdLst/>
              <a:ahLst/>
              <a:cxnLst/>
              <a:rect l="l" t="t" r="r" b="b"/>
              <a:pathLst>
                <a:path w="12247" h="9525" extrusionOk="0">
                  <a:moveTo>
                    <a:pt x="1" y="0"/>
                  </a:moveTo>
                  <a:lnTo>
                    <a:pt x="1" y="9525"/>
                  </a:lnTo>
                  <a:lnTo>
                    <a:pt x="12247" y="9525"/>
                  </a:lnTo>
                  <a:lnTo>
                    <a:pt x="1224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3"/>
            <p:cNvSpPr/>
            <p:nvPr/>
          </p:nvSpPr>
          <p:spPr>
            <a:xfrm>
              <a:off x="6504240" y="4721253"/>
              <a:ext cx="48649" cy="48649"/>
            </a:xfrm>
            <a:custGeom>
              <a:avLst/>
              <a:gdLst/>
              <a:ahLst/>
              <a:cxnLst/>
              <a:rect l="l" t="t" r="r" b="b"/>
              <a:pathLst>
                <a:path w="9525" h="9525" extrusionOk="0">
                  <a:moveTo>
                    <a:pt x="1" y="0"/>
                  </a:moveTo>
                  <a:lnTo>
                    <a:pt x="1" y="9525"/>
                  </a:lnTo>
                  <a:lnTo>
                    <a:pt x="9525" y="9525"/>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3"/>
            <p:cNvSpPr/>
            <p:nvPr/>
          </p:nvSpPr>
          <p:spPr>
            <a:xfrm>
              <a:off x="6448669" y="4721253"/>
              <a:ext cx="55595" cy="48649"/>
            </a:xfrm>
            <a:custGeom>
              <a:avLst/>
              <a:gdLst/>
              <a:ahLst/>
              <a:cxnLst/>
              <a:rect l="l" t="t" r="r" b="b"/>
              <a:pathLst>
                <a:path w="10885" h="9525" extrusionOk="0">
                  <a:moveTo>
                    <a:pt x="0" y="0"/>
                  </a:moveTo>
                  <a:lnTo>
                    <a:pt x="0"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3"/>
            <p:cNvSpPr/>
            <p:nvPr/>
          </p:nvSpPr>
          <p:spPr>
            <a:xfrm>
              <a:off x="6386148" y="4721253"/>
              <a:ext cx="62546" cy="48649"/>
            </a:xfrm>
            <a:custGeom>
              <a:avLst/>
              <a:gdLst/>
              <a:ahLst/>
              <a:cxnLst/>
              <a:rect l="l" t="t" r="r" b="b"/>
              <a:pathLst>
                <a:path w="12246" h="9525" extrusionOk="0">
                  <a:moveTo>
                    <a:pt x="1" y="0"/>
                  </a:moveTo>
                  <a:lnTo>
                    <a:pt x="1" y="9525"/>
                  </a:lnTo>
                  <a:lnTo>
                    <a:pt x="12245" y="952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3"/>
            <p:cNvSpPr/>
            <p:nvPr/>
          </p:nvSpPr>
          <p:spPr>
            <a:xfrm>
              <a:off x="6337521" y="4721253"/>
              <a:ext cx="48649" cy="48649"/>
            </a:xfrm>
            <a:custGeom>
              <a:avLst/>
              <a:gdLst/>
              <a:ahLst/>
              <a:cxnLst/>
              <a:rect l="l" t="t" r="r" b="b"/>
              <a:pathLst>
                <a:path w="9525" h="9525" extrusionOk="0">
                  <a:moveTo>
                    <a:pt x="1" y="0"/>
                  </a:moveTo>
                  <a:lnTo>
                    <a:pt x="1" y="9525"/>
                  </a:lnTo>
                  <a:lnTo>
                    <a:pt x="9525" y="9525"/>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3"/>
            <p:cNvSpPr/>
            <p:nvPr/>
          </p:nvSpPr>
          <p:spPr>
            <a:xfrm>
              <a:off x="6281950" y="4721253"/>
              <a:ext cx="55595" cy="48649"/>
            </a:xfrm>
            <a:custGeom>
              <a:avLst/>
              <a:gdLst/>
              <a:ahLst/>
              <a:cxnLst/>
              <a:rect l="l" t="t" r="r" b="b"/>
              <a:pathLst>
                <a:path w="10885" h="9525" extrusionOk="0">
                  <a:moveTo>
                    <a:pt x="0" y="0"/>
                  </a:moveTo>
                  <a:lnTo>
                    <a:pt x="0"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3"/>
            <p:cNvSpPr/>
            <p:nvPr/>
          </p:nvSpPr>
          <p:spPr>
            <a:xfrm>
              <a:off x="6219430" y="4721253"/>
              <a:ext cx="62546" cy="48649"/>
            </a:xfrm>
            <a:custGeom>
              <a:avLst/>
              <a:gdLst/>
              <a:ahLst/>
              <a:cxnLst/>
              <a:rect l="l" t="t" r="r" b="b"/>
              <a:pathLst>
                <a:path w="12246" h="9525" extrusionOk="0">
                  <a:moveTo>
                    <a:pt x="0" y="0"/>
                  </a:moveTo>
                  <a:lnTo>
                    <a:pt x="0" y="9525"/>
                  </a:lnTo>
                  <a:lnTo>
                    <a:pt x="12245" y="952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3"/>
            <p:cNvSpPr/>
            <p:nvPr/>
          </p:nvSpPr>
          <p:spPr>
            <a:xfrm>
              <a:off x="7059967" y="4665677"/>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3"/>
            <p:cNvSpPr/>
            <p:nvPr/>
          </p:nvSpPr>
          <p:spPr>
            <a:xfrm>
              <a:off x="7004396" y="4665677"/>
              <a:ext cx="55595" cy="5560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3"/>
            <p:cNvSpPr/>
            <p:nvPr/>
          </p:nvSpPr>
          <p:spPr>
            <a:xfrm>
              <a:off x="6948824" y="4665677"/>
              <a:ext cx="55595" cy="55600"/>
            </a:xfrm>
            <a:custGeom>
              <a:avLst/>
              <a:gdLst/>
              <a:ahLst/>
              <a:cxnLst/>
              <a:rect l="l" t="t" r="r" b="b"/>
              <a:pathLst>
                <a:path w="10885" h="10886" extrusionOk="0">
                  <a:moveTo>
                    <a:pt x="0" y="1"/>
                  </a:moveTo>
                  <a:lnTo>
                    <a:pt x="0" y="10885"/>
                  </a:lnTo>
                  <a:lnTo>
                    <a:pt x="10884" y="1088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3"/>
            <p:cNvSpPr/>
            <p:nvPr/>
          </p:nvSpPr>
          <p:spPr>
            <a:xfrm>
              <a:off x="6893248" y="4665677"/>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3"/>
            <p:cNvSpPr/>
            <p:nvPr/>
          </p:nvSpPr>
          <p:spPr>
            <a:xfrm>
              <a:off x="6837677" y="4665677"/>
              <a:ext cx="55595" cy="5560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3"/>
            <p:cNvSpPr/>
            <p:nvPr/>
          </p:nvSpPr>
          <p:spPr>
            <a:xfrm>
              <a:off x="6782101" y="4665677"/>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3"/>
            <p:cNvSpPr/>
            <p:nvPr/>
          </p:nvSpPr>
          <p:spPr>
            <a:xfrm>
              <a:off x="6719586" y="4665677"/>
              <a:ext cx="62541" cy="55600"/>
            </a:xfrm>
            <a:custGeom>
              <a:avLst/>
              <a:gdLst/>
              <a:ahLst/>
              <a:cxnLst/>
              <a:rect l="l" t="t" r="r" b="b"/>
              <a:pathLst>
                <a:path w="12245" h="10886" extrusionOk="0">
                  <a:moveTo>
                    <a:pt x="0" y="1"/>
                  </a:moveTo>
                  <a:lnTo>
                    <a:pt x="0"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3"/>
            <p:cNvSpPr/>
            <p:nvPr/>
          </p:nvSpPr>
          <p:spPr>
            <a:xfrm>
              <a:off x="6670963" y="4665677"/>
              <a:ext cx="48644" cy="55600"/>
            </a:xfrm>
            <a:custGeom>
              <a:avLst/>
              <a:gdLst/>
              <a:ahLst/>
              <a:cxnLst/>
              <a:rect l="l" t="t" r="r" b="b"/>
              <a:pathLst>
                <a:path w="9524" h="10886" extrusionOk="0">
                  <a:moveTo>
                    <a:pt x="0" y="1"/>
                  </a:moveTo>
                  <a:lnTo>
                    <a:pt x="0" y="10885"/>
                  </a:lnTo>
                  <a:lnTo>
                    <a:pt x="9523" y="10885"/>
                  </a:lnTo>
                  <a:lnTo>
                    <a:pt x="952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3"/>
            <p:cNvSpPr/>
            <p:nvPr/>
          </p:nvSpPr>
          <p:spPr>
            <a:xfrm>
              <a:off x="6615387" y="4665677"/>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3"/>
            <p:cNvSpPr/>
            <p:nvPr/>
          </p:nvSpPr>
          <p:spPr>
            <a:xfrm>
              <a:off x="6552862" y="4665677"/>
              <a:ext cx="62552" cy="55600"/>
            </a:xfrm>
            <a:custGeom>
              <a:avLst/>
              <a:gdLst/>
              <a:ahLst/>
              <a:cxnLst/>
              <a:rect l="l" t="t" r="r" b="b"/>
              <a:pathLst>
                <a:path w="12247" h="10886" extrusionOk="0">
                  <a:moveTo>
                    <a:pt x="1" y="1"/>
                  </a:moveTo>
                  <a:lnTo>
                    <a:pt x="1" y="10885"/>
                  </a:lnTo>
                  <a:lnTo>
                    <a:pt x="12247" y="10885"/>
                  </a:lnTo>
                  <a:lnTo>
                    <a:pt x="1224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3"/>
            <p:cNvSpPr/>
            <p:nvPr/>
          </p:nvSpPr>
          <p:spPr>
            <a:xfrm>
              <a:off x="6504240" y="4665677"/>
              <a:ext cx="48649" cy="55600"/>
            </a:xfrm>
            <a:custGeom>
              <a:avLst/>
              <a:gdLst/>
              <a:ahLst/>
              <a:cxnLst/>
              <a:rect l="l" t="t" r="r" b="b"/>
              <a:pathLst>
                <a:path w="9525" h="10886" extrusionOk="0">
                  <a:moveTo>
                    <a:pt x="1" y="1"/>
                  </a:moveTo>
                  <a:lnTo>
                    <a:pt x="1" y="10885"/>
                  </a:lnTo>
                  <a:lnTo>
                    <a:pt x="9525" y="1088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3"/>
            <p:cNvSpPr/>
            <p:nvPr/>
          </p:nvSpPr>
          <p:spPr>
            <a:xfrm>
              <a:off x="6448669" y="4665677"/>
              <a:ext cx="55595" cy="5560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3"/>
            <p:cNvSpPr/>
            <p:nvPr/>
          </p:nvSpPr>
          <p:spPr>
            <a:xfrm>
              <a:off x="6386148" y="4665677"/>
              <a:ext cx="62546" cy="55600"/>
            </a:xfrm>
            <a:custGeom>
              <a:avLst/>
              <a:gdLst/>
              <a:ahLst/>
              <a:cxnLst/>
              <a:rect l="l" t="t" r="r" b="b"/>
              <a:pathLst>
                <a:path w="12246" h="10886" extrusionOk="0">
                  <a:moveTo>
                    <a:pt x="1" y="1"/>
                  </a:moveTo>
                  <a:lnTo>
                    <a:pt x="1"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3"/>
            <p:cNvSpPr/>
            <p:nvPr/>
          </p:nvSpPr>
          <p:spPr>
            <a:xfrm>
              <a:off x="6337521" y="4665677"/>
              <a:ext cx="48649" cy="55600"/>
            </a:xfrm>
            <a:custGeom>
              <a:avLst/>
              <a:gdLst/>
              <a:ahLst/>
              <a:cxnLst/>
              <a:rect l="l" t="t" r="r" b="b"/>
              <a:pathLst>
                <a:path w="9525" h="10886" extrusionOk="0">
                  <a:moveTo>
                    <a:pt x="1" y="1"/>
                  </a:moveTo>
                  <a:lnTo>
                    <a:pt x="1" y="10885"/>
                  </a:lnTo>
                  <a:lnTo>
                    <a:pt x="9525" y="1088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3"/>
            <p:cNvSpPr/>
            <p:nvPr/>
          </p:nvSpPr>
          <p:spPr>
            <a:xfrm>
              <a:off x="6281950" y="4665677"/>
              <a:ext cx="55595" cy="5560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3"/>
            <p:cNvSpPr/>
            <p:nvPr/>
          </p:nvSpPr>
          <p:spPr>
            <a:xfrm>
              <a:off x="6219430" y="4665677"/>
              <a:ext cx="62546" cy="55600"/>
            </a:xfrm>
            <a:custGeom>
              <a:avLst/>
              <a:gdLst/>
              <a:ahLst/>
              <a:cxnLst/>
              <a:rect l="l" t="t" r="r" b="b"/>
              <a:pathLst>
                <a:path w="12246" h="10886" extrusionOk="0">
                  <a:moveTo>
                    <a:pt x="0" y="1"/>
                  </a:moveTo>
                  <a:lnTo>
                    <a:pt x="0"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3"/>
            <p:cNvSpPr/>
            <p:nvPr/>
          </p:nvSpPr>
          <p:spPr>
            <a:xfrm>
              <a:off x="7059967" y="4603162"/>
              <a:ext cx="55600" cy="62541"/>
            </a:xfrm>
            <a:custGeom>
              <a:avLst/>
              <a:gdLst/>
              <a:ahLst/>
              <a:cxnLst/>
              <a:rect l="l" t="t" r="r" b="b"/>
              <a:pathLst>
                <a:path w="10886" h="12245" extrusionOk="0">
                  <a:moveTo>
                    <a:pt x="1" y="0"/>
                  </a:moveTo>
                  <a:lnTo>
                    <a:pt x="1"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3"/>
            <p:cNvSpPr/>
            <p:nvPr/>
          </p:nvSpPr>
          <p:spPr>
            <a:xfrm>
              <a:off x="7004396" y="4603162"/>
              <a:ext cx="55595" cy="62541"/>
            </a:xfrm>
            <a:custGeom>
              <a:avLst/>
              <a:gdLst/>
              <a:ahLst/>
              <a:cxnLst/>
              <a:rect l="l" t="t" r="r" b="b"/>
              <a:pathLst>
                <a:path w="10885" h="12245" extrusionOk="0">
                  <a:moveTo>
                    <a:pt x="0" y="0"/>
                  </a:moveTo>
                  <a:lnTo>
                    <a:pt x="0"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3"/>
            <p:cNvSpPr/>
            <p:nvPr/>
          </p:nvSpPr>
          <p:spPr>
            <a:xfrm>
              <a:off x="6948824" y="4603162"/>
              <a:ext cx="55595" cy="62541"/>
            </a:xfrm>
            <a:custGeom>
              <a:avLst/>
              <a:gdLst/>
              <a:ahLst/>
              <a:cxnLst/>
              <a:rect l="l" t="t" r="r" b="b"/>
              <a:pathLst>
                <a:path w="10885" h="12245" extrusionOk="0">
                  <a:moveTo>
                    <a:pt x="0" y="0"/>
                  </a:moveTo>
                  <a:lnTo>
                    <a:pt x="0" y="12245"/>
                  </a:lnTo>
                  <a:lnTo>
                    <a:pt x="10884" y="12245"/>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3"/>
            <p:cNvSpPr/>
            <p:nvPr/>
          </p:nvSpPr>
          <p:spPr>
            <a:xfrm>
              <a:off x="6893248" y="4603162"/>
              <a:ext cx="55600" cy="62541"/>
            </a:xfrm>
            <a:custGeom>
              <a:avLst/>
              <a:gdLst/>
              <a:ahLst/>
              <a:cxnLst/>
              <a:rect l="l" t="t" r="r" b="b"/>
              <a:pathLst>
                <a:path w="10886" h="12245" extrusionOk="0">
                  <a:moveTo>
                    <a:pt x="1" y="0"/>
                  </a:moveTo>
                  <a:lnTo>
                    <a:pt x="1"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3"/>
            <p:cNvSpPr/>
            <p:nvPr/>
          </p:nvSpPr>
          <p:spPr>
            <a:xfrm>
              <a:off x="6837677" y="4603162"/>
              <a:ext cx="55595" cy="62541"/>
            </a:xfrm>
            <a:custGeom>
              <a:avLst/>
              <a:gdLst/>
              <a:ahLst/>
              <a:cxnLst/>
              <a:rect l="l" t="t" r="r" b="b"/>
              <a:pathLst>
                <a:path w="10885" h="12245" extrusionOk="0">
                  <a:moveTo>
                    <a:pt x="0" y="0"/>
                  </a:moveTo>
                  <a:lnTo>
                    <a:pt x="0"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3"/>
            <p:cNvSpPr/>
            <p:nvPr/>
          </p:nvSpPr>
          <p:spPr>
            <a:xfrm>
              <a:off x="6782101" y="4603162"/>
              <a:ext cx="55600" cy="62541"/>
            </a:xfrm>
            <a:custGeom>
              <a:avLst/>
              <a:gdLst/>
              <a:ahLst/>
              <a:cxnLst/>
              <a:rect l="l" t="t" r="r" b="b"/>
              <a:pathLst>
                <a:path w="10886" h="12245" extrusionOk="0">
                  <a:moveTo>
                    <a:pt x="1" y="0"/>
                  </a:moveTo>
                  <a:lnTo>
                    <a:pt x="1"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3"/>
            <p:cNvSpPr/>
            <p:nvPr/>
          </p:nvSpPr>
          <p:spPr>
            <a:xfrm>
              <a:off x="6719586" y="4603162"/>
              <a:ext cx="62541" cy="62541"/>
            </a:xfrm>
            <a:custGeom>
              <a:avLst/>
              <a:gdLst/>
              <a:ahLst/>
              <a:cxnLst/>
              <a:rect l="l" t="t" r="r" b="b"/>
              <a:pathLst>
                <a:path w="12245" h="12245" extrusionOk="0">
                  <a:moveTo>
                    <a:pt x="0" y="0"/>
                  </a:moveTo>
                  <a:lnTo>
                    <a:pt x="0" y="12245"/>
                  </a:lnTo>
                  <a:lnTo>
                    <a:pt x="12245" y="1224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3"/>
            <p:cNvSpPr/>
            <p:nvPr/>
          </p:nvSpPr>
          <p:spPr>
            <a:xfrm>
              <a:off x="6670963" y="4603162"/>
              <a:ext cx="48644" cy="62541"/>
            </a:xfrm>
            <a:custGeom>
              <a:avLst/>
              <a:gdLst/>
              <a:ahLst/>
              <a:cxnLst/>
              <a:rect l="l" t="t" r="r" b="b"/>
              <a:pathLst>
                <a:path w="9524" h="12245" extrusionOk="0">
                  <a:moveTo>
                    <a:pt x="0" y="0"/>
                  </a:moveTo>
                  <a:lnTo>
                    <a:pt x="0" y="12245"/>
                  </a:lnTo>
                  <a:lnTo>
                    <a:pt x="9523" y="12245"/>
                  </a:lnTo>
                  <a:lnTo>
                    <a:pt x="952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3"/>
            <p:cNvSpPr/>
            <p:nvPr/>
          </p:nvSpPr>
          <p:spPr>
            <a:xfrm>
              <a:off x="6615387" y="4603162"/>
              <a:ext cx="55600" cy="62541"/>
            </a:xfrm>
            <a:custGeom>
              <a:avLst/>
              <a:gdLst/>
              <a:ahLst/>
              <a:cxnLst/>
              <a:rect l="l" t="t" r="r" b="b"/>
              <a:pathLst>
                <a:path w="10886" h="12245" extrusionOk="0">
                  <a:moveTo>
                    <a:pt x="1" y="0"/>
                  </a:moveTo>
                  <a:lnTo>
                    <a:pt x="1"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3"/>
            <p:cNvSpPr/>
            <p:nvPr/>
          </p:nvSpPr>
          <p:spPr>
            <a:xfrm>
              <a:off x="6552862" y="4603162"/>
              <a:ext cx="62552" cy="62541"/>
            </a:xfrm>
            <a:custGeom>
              <a:avLst/>
              <a:gdLst/>
              <a:ahLst/>
              <a:cxnLst/>
              <a:rect l="l" t="t" r="r" b="b"/>
              <a:pathLst>
                <a:path w="12247" h="12245" extrusionOk="0">
                  <a:moveTo>
                    <a:pt x="1" y="0"/>
                  </a:moveTo>
                  <a:lnTo>
                    <a:pt x="1" y="12245"/>
                  </a:lnTo>
                  <a:lnTo>
                    <a:pt x="12247" y="12245"/>
                  </a:lnTo>
                  <a:lnTo>
                    <a:pt x="1224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3"/>
            <p:cNvSpPr/>
            <p:nvPr/>
          </p:nvSpPr>
          <p:spPr>
            <a:xfrm>
              <a:off x="6504240" y="4603162"/>
              <a:ext cx="48649" cy="62541"/>
            </a:xfrm>
            <a:custGeom>
              <a:avLst/>
              <a:gdLst/>
              <a:ahLst/>
              <a:cxnLst/>
              <a:rect l="l" t="t" r="r" b="b"/>
              <a:pathLst>
                <a:path w="9525" h="12245" extrusionOk="0">
                  <a:moveTo>
                    <a:pt x="1" y="0"/>
                  </a:moveTo>
                  <a:lnTo>
                    <a:pt x="1" y="12245"/>
                  </a:lnTo>
                  <a:lnTo>
                    <a:pt x="9525" y="12245"/>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3"/>
            <p:cNvSpPr/>
            <p:nvPr/>
          </p:nvSpPr>
          <p:spPr>
            <a:xfrm>
              <a:off x="6448669" y="4603162"/>
              <a:ext cx="55595" cy="62541"/>
            </a:xfrm>
            <a:custGeom>
              <a:avLst/>
              <a:gdLst/>
              <a:ahLst/>
              <a:cxnLst/>
              <a:rect l="l" t="t" r="r" b="b"/>
              <a:pathLst>
                <a:path w="10885" h="12245" extrusionOk="0">
                  <a:moveTo>
                    <a:pt x="0" y="0"/>
                  </a:moveTo>
                  <a:lnTo>
                    <a:pt x="0"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3"/>
            <p:cNvSpPr/>
            <p:nvPr/>
          </p:nvSpPr>
          <p:spPr>
            <a:xfrm>
              <a:off x="6386148" y="4603162"/>
              <a:ext cx="62546" cy="62541"/>
            </a:xfrm>
            <a:custGeom>
              <a:avLst/>
              <a:gdLst/>
              <a:ahLst/>
              <a:cxnLst/>
              <a:rect l="l" t="t" r="r" b="b"/>
              <a:pathLst>
                <a:path w="12246" h="12245" extrusionOk="0">
                  <a:moveTo>
                    <a:pt x="1" y="0"/>
                  </a:moveTo>
                  <a:lnTo>
                    <a:pt x="1" y="12245"/>
                  </a:lnTo>
                  <a:lnTo>
                    <a:pt x="12245" y="1224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3"/>
            <p:cNvSpPr/>
            <p:nvPr/>
          </p:nvSpPr>
          <p:spPr>
            <a:xfrm>
              <a:off x="6337521" y="4603162"/>
              <a:ext cx="48649" cy="62541"/>
            </a:xfrm>
            <a:custGeom>
              <a:avLst/>
              <a:gdLst/>
              <a:ahLst/>
              <a:cxnLst/>
              <a:rect l="l" t="t" r="r" b="b"/>
              <a:pathLst>
                <a:path w="9525" h="12245" extrusionOk="0">
                  <a:moveTo>
                    <a:pt x="1" y="0"/>
                  </a:moveTo>
                  <a:lnTo>
                    <a:pt x="1" y="12245"/>
                  </a:lnTo>
                  <a:lnTo>
                    <a:pt x="9525" y="12245"/>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3"/>
            <p:cNvSpPr/>
            <p:nvPr/>
          </p:nvSpPr>
          <p:spPr>
            <a:xfrm>
              <a:off x="6281950" y="4603162"/>
              <a:ext cx="55595" cy="62541"/>
            </a:xfrm>
            <a:custGeom>
              <a:avLst/>
              <a:gdLst/>
              <a:ahLst/>
              <a:cxnLst/>
              <a:rect l="l" t="t" r="r" b="b"/>
              <a:pathLst>
                <a:path w="10885" h="12245" extrusionOk="0">
                  <a:moveTo>
                    <a:pt x="0" y="0"/>
                  </a:moveTo>
                  <a:lnTo>
                    <a:pt x="0"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3"/>
            <p:cNvSpPr/>
            <p:nvPr/>
          </p:nvSpPr>
          <p:spPr>
            <a:xfrm>
              <a:off x="6219430" y="4603162"/>
              <a:ext cx="62546" cy="62541"/>
            </a:xfrm>
            <a:custGeom>
              <a:avLst/>
              <a:gdLst/>
              <a:ahLst/>
              <a:cxnLst/>
              <a:rect l="l" t="t" r="r" b="b"/>
              <a:pathLst>
                <a:path w="12246" h="12245" extrusionOk="0">
                  <a:moveTo>
                    <a:pt x="0" y="0"/>
                  </a:moveTo>
                  <a:lnTo>
                    <a:pt x="0" y="12245"/>
                  </a:lnTo>
                  <a:lnTo>
                    <a:pt x="12245" y="12245"/>
                  </a:lnTo>
                  <a:lnTo>
                    <a:pt x="1224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3"/>
            <p:cNvSpPr/>
            <p:nvPr/>
          </p:nvSpPr>
          <p:spPr>
            <a:xfrm>
              <a:off x="7059967" y="4554534"/>
              <a:ext cx="55600" cy="48649"/>
            </a:xfrm>
            <a:custGeom>
              <a:avLst/>
              <a:gdLst/>
              <a:ahLst/>
              <a:cxnLst/>
              <a:rect l="l" t="t" r="r" b="b"/>
              <a:pathLst>
                <a:path w="10886" h="9525" extrusionOk="0">
                  <a:moveTo>
                    <a:pt x="1" y="0"/>
                  </a:moveTo>
                  <a:lnTo>
                    <a:pt x="1"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3"/>
            <p:cNvSpPr/>
            <p:nvPr/>
          </p:nvSpPr>
          <p:spPr>
            <a:xfrm>
              <a:off x="7004396" y="4554534"/>
              <a:ext cx="55595" cy="48649"/>
            </a:xfrm>
            <a:custGeom>
              <a:avLst/>
              <a:gdLst/>
              <a:ahLst/>
              <a:cxnLst/>
              <a:rect l="l" t="t" r="r" b="b"/>
              <a:pathLst>
                <a:path w="10885" h="9525" extrusionOk="0">
                  <a:moveTo>
                    <a:pt x="0" y="0"/>
                  </a:moveTo>
                  <a:lnTo>
                    <a:pt x="0"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3"/>
            <p:cNvSpPr/>
            <p:nvPr/>
          </p:nvSpPr>
          <p:spPr>
            <a:xfrm>
              <a:off x="6948824" y="4554534"/>
              <a:ext cx="55595" cy="48649"/>
            </a:xfrm>
            <a:custGeom>
              <a:avLst/>
              <a:gdLst/>
              <a:ahLst/>
              <a:cxnLst/>
              <a:rect l="l" t="t" r="r" b="b"/>
              <a:pathLst>
                <a:path w="10885" h="9525" extrusionOk="0">
                  <a:moveTo>
                    <a:pt x="0" y="0"/>
                  </a:moveTo>
                  <a:lnTo>
                    <a:pt x="0" y="9524"/>
                  </a:lnTo>
                  <a:lnTo>
                    <a:pt x="10884" y="9524"/>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3"/>
            <p:cNvSpPr/>
            <p:nvPr/>
          </p:nvSpPr>
          <p:spPr>
            <a:xfrm>
              <a:off x="6893248" y="4554534"/>
              <a:ext cx="55600" cy="48649"/>
            </a:xfrm>
            <a:custGeom>
              <a:avLst/>
              <a:gdLst/>
              <a:ahLst/>
              <a:cxnLst/>
              <a:rect l="l" t="t" r="r" b="b"/>
              <a:pathLst>
                <a:path w="10886" h="9525" extrusionOk="0">
                  <a:moveTo>
                    <a:pt x="1" y="0"/>
                  </a:moveTo>
                  <a:lnTo>
                    <a:pt x="1"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3"/>
            <p:cNvSpPr/>
            <p:nvPr/>
          </p:nvSpPr>
          <p:spPr>
            <a:xfrm>
              <a:off x="6837677" y="4554534"/>
              <a:ext cx="55595" cy="48649"/>
            </a:xfrm>
            <a:custGeom>
              <a:avLst/>
              <a:gdLst/>
              <a:ahLst/>
              <a:cxnLst/>
              <a:rect l="l" t="t" r="r" b="b"/>
              <a:pathLst>
                <a:path w="10885" h="9525" extrusionOk="0">
                  <a:moveTo>
                    <a:pt x="0" y="0"/>
                  </a:moveTo>
                  <a:lnTo>
                    <a:pt x="0"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3"/>
            <p:cNvSpPr/>
            <p:nvPr/>
          </p:nvSpPr>
          <p:spPr>
            <a:xfrm>
              <a:off x="6782101" y="4554534"/>
              <a:ext cx="55600" cy="48649"/>
            </a:xfrm>
            <a:custGeom>
              <a:avLst/>
              <a:gdLst/>
              <a:ahLst/>
              <a:cxnLst/>
              <a:rect l="l" t="t" r="r" b="b"/>
              <a:pathLst>
                <a:path w="10886" h="9525" extrusionOk="0">
                  <a:moveTo>
                    <a:pt x="1" y="0"/>
                  </a:moveTo>
                  <a:lnTo>
                    <a:pt x="1"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3"/>
            <p:cNvSpPr/>
            <p:nvPr/>
          </p:nvSpPr>
          <p:spPr>
            <a:xfrm>
              <a:off x="6719586" y="4554534"/>
              <a:ext cx="62541" cy="48649"/>
            </a:xfrm>
            <a:custGeom>
              <a:avLst/>
              <a:gdLst/>
              <a:ahLst/>
              <a:cxnLst/>
              <a:rect l="l" t="t" r="r" b="b"/>
              <a:pathLst>
                <a:path w="12245" h="9525" extrusionOk="0">
                  <a:moveTo>
                    <a:pt x="0" y="0"/>
                  </a:moveTo>
                  <a:lnTo>
                    <a:pt x="0" y="9524"/>
                  </a:lnTo>
                  <a:lnTo>
                    <a:pt x="12245" y="9524"/>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3"/>
            <p:cNvSpPr/>
            <p:nvPr/>
          </p:nvSpPr>
          <p:spPr>
            <a:xfrm>
              <a:off x="6670963" y="4554534"/>
              <a:ext cx="48644" cy="48649"/>
            </a:xfrm>
            <a:custGeom>
              <a:avLst/>
              <a:gdLst/>
              <a:ahLst/>
              <a:cxnLst/>
              <a:rect l="l" t="t" r="r" b="b"/>
              <a:pathLst>
                <a:path w="9524" h="9525" extrusionOk="0">
                  <a:moveTo>
                    <a:pt x="0" y="0"/>
                  </a:moveTo>
                  <a:lnTo>
                    <a:pt x="0" y="9524"/>
                  </a:lnTo>
                  <a:lnTo>
                    <a:pt x="9523" y="9524"/>
                  </a:lnTo>
                  <a:lnTo>
                    <a:pt x="952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3"/>
            <p:cNvSpPr/>
            <p:nvPr/>
          </p:nvSpPr>
          <p:spPr>
            <a:xfrm>
              <a:off x="6615387" y="4554534"/>
              <a:ext cx="55600" cy="48649"/>
            </a:xfrm>
            <a:custGeom>
              <a:avLst/>
              <a:gdLst/>
              <a:ahLst/>
              <a:cxnLst/>
              <a:rect l="l" t="t" r="r" b="b"/>
              <a:pathLst>
                <a:path w="10886" h="9525" extrusionOk="0">
                  <a:moveTo>
                    <a:pt x="1" y="0"/>
                  </a:moveTo>
                  <a:lnTo>
                    <a:pt x="1"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3"/>
            <p:cNvSpPr/>
            <p:nvPr/>
          </p:nvSpPr>
          <p:spPr>
            <a:xfrm>
              <a:off x="6552862" y="4554534"/>
              <a:ext cx="62552" cy="48649"/>
            </a:xfrm>
            <a:custGeom>
              <a:avLst/>
              <a:gdLst/>
              <a:ahLst/>
              <a:cxnLst/>
              <a:rect l="l" t="t" r="r" b="b"/>
              <a:pathLst>
                <a:path w="12247" h="9525" extrusionOk="0">
                  <a:moveTo>
                    <a:pt x="1" y="0"/>
                  </a:moveTo>
                  <a:lnTo>
                    <a:pt x="1" y="9524"/>
                  </a:lnTo>
                  <a:lnTo>
                    <a:pt x="12247" y="9524"/>
                  </a:lnTo>
                  <a:lnTo>
                    <a:pt x="1224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3"/>
            <p:cNvSpPr/>
            <p:nvPr/>
          </p:nvSpPr>
          <p:spPr>
            <a:xfrm>
              <a:off x="6504240" y="4554534"/>
              <a:ext cx="48649" cy="48649"/>
            </a:xfrm>
            <a:custGeom>
              <a:avLst/>
              <a:gdLst/>
              <a:ahLst/>
              <a:cxnLst/>
              <a:rect l="l" t="t" r="r" b="b"/>
              <a:pathLst>
                <a:path w="9525" h="9525" extrusionOk="0">
                  <a:moveTo>
                    <a:pt x="1" y="0"/>
                  </a:moveTo>
                  <a:lnTo>
                    <a:pt x="1" y="9524"/>
                  </a:lnTo>
                  <a:lnTo>
                    <a:pt x="9525" y="9524"/>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3"/>
            <p:cNvSpPr/>
            <p:nvPr/>
          </p:nvSpPr>
          <p:spPr>
            <a:xfrm>
              <a:off x="6448669" y="4554534"/>
              <a:ext cx="55595" cy="48649"/>
            </a:xfrm>
            <a:custGeom>
              <a:avLst/>
              <a:gdLst/>
              <a:ahLst/>
              <a:cxnLst/>
              <a:rect l="l" t="t" r="r" b="b"/>
              <a:pathLst>
                <a:path w="10885" h="9525" extrusionOk="0">
                  <a:moveTo>
                    <a:pt x="0" y="0"/>
                  </a:moveTo>
                  <a:lnTo>
                    <a:pt x="0"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3"/>
            <p:cNvSpPr/>
            <p:nvPr/>
          </p:nvSpPr>
          <p:spPr>
            <a:xfrm>
              <a:off x="6386148" y="4554534"/>
              <a:ext cx="62546" cy="48649"/>
            </a:xfrm>
            <a:custGeom>
              <a:avLst/>
              <a:gdLst/>
              <a:ahLst/>
              <a:cxnLst/>
              <a:rect l="l" t="t" r="r" b="b"/>
              <a:pathLst>
                <a:path w="12246" h="9525" extrusionOk="0">
                  <a:moveTo>
                    <a:pt x="1" y="0"/>
                  </a:moveTo>
                  <a:lnTo>
                    <a:pt x="1" y="9524"/>
                  </a:lnTo>
                  <a:lnTo>
                    <a:pt x="12245" y="9524"/>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3"/>
            <p:cNvSpPr/>
            <p:nvPr/>
          </p:nvSpPr>
          <p:spPr>
            <a:xfrm>
              <a:off x="6337521" y="4554534"/>
              <a:ext cx="48649" cy="48649"/>
            </a:xfrm>
            <a:custGeom>
              <a:avLst/>
              <a:gdLst/>
              <a:ahLst/>
              <a:cxnLst/>
              <a:rect l="l" t="t" r="r" b="b"/>
              <a:pathLst>
                <a:path w="9525" h="9525" extrusionOk="0">
                  <a:moveTo>
                    <a:pt x="1" y="0"/>
                  </a:moveTo>
                  <a:lnTo>
                    <a:pt x="1" y="9524"/>
                  </a:lnTo>
                  <a:lnTo>
                    <a:pt x="9525" y="9524"/>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3"/>
            <p:cNvSpPr/>
            <p:nvPr/>
          </p:nvSpPr>
          <p:spPr>
            <a:xfrm>
              <a:off x="6281950" y="4554534"/>
              <a:ext cx="55595" cy="48649"/>
            </a:xfrm>
            <a:custGeom>
              <a:avLst/>
              <a:gdLst/>
              <a:ahLst/>
              <a:cxnLst/>
              <a:rect l="l" t="t" r="r" b="b"/>
              <a:pathLst>
                <a:path w="10885" h="9525" extrusionOk="0">
                  <a:moveTo>
                    <a:pt x="0" y="0"/>
                  </a:moveTo>
                  <a:lnTo>
                    <a:pt x="0" y="9524"/>
                  </a:lnTo>
                  <a:lnTo>
                    <a:pt x="10885" y="9524"/>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3"/>
            <p:cNvSpPr/>
            <p:nvPr/>
          </p:nvSpPr>
          <p:spPr>
            <a:xfrm>
              <a:off x="6219430" y="4554534"/>
              <a:ext cx="62546" cy="48649"/>
            </a:xfrm>
            <a:custGeom>
              <a:avLst/>
              <a:gdLst/>
              <a:ahLst/>
              <a:cxnLst/>
              <a:rect l="l" t="t" r="r" b="b"/>
              <a:pathLst>
                <a:path w="12246" h="9525" extrusionOk="0">
                  <a:moveTo>
                    <a:pt x="0" y="0"/>
                  </a:moveTo>
                  <a:lnTo>
                    <a:pt x="0" y="9524"/>
                  </a:lnTo>
                  <a:lnTo>
                    <a:pt x="12245" y="9524"/>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3"/>
            <p:cNvSpPr/>
            <p:nvPr/>
          </p:nvSpPr>
          <p:spPr>
            <a:xfrm>
              <a:off x="7059967" y="4498958"/>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3"/>
            <p:cNvSpPr/>
            <p:nvPr/>
          </p:nvSpPr>
          <p:spPr>
            <a:xfrm>
              <a:off x="7115543" y="4776825"/>
              <a:ext cx="55595" cy="5560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3"/>
            <p:cNvSpPr/>
            <p:nvPr/>
          </p:nvSpPr>
          <p:spPr>
            <a:xfrm>
              <a:off x="7115543" y="4728197"/>
              <a:ext cx="55595" cy="48649"/>
            </a:xfrm>
            <a:custGeom>
              <a:avLst/>
              <a:gdLst/>
              <a:ahLst/>
              <a:cxnLst/>
              <a:rect l="l" t="t" r="r" b="b"/>
              <a:pathLst>
                <a:path w="10885" h="9525" extrusionOk="0">
                  <a:moveTo>
                    <a:pt x="0" y="1"/>
                  </a:moveTo>
                  <a:lnTo>
                    <a:pt x="0" y="9525"/>
                  </a:lnTo>
                  <a:lnTo>
                    <a:pt x="10885" y="952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3"/>
            <p:cNvSpPr/>
            <p:nvPr/>
          </p:nvSpPr>
          <p:spPr>
            <a:xfrm>
              <a:off x="7115543" y="4665677"/>
              <a:ext cx="55595" cy="62546"/>
            </a:xfrm>
            <a:custGeom>
              <a:avLst/>
              <a:gdLst/>
              <a:ahLst/>
              <a:cxnLst/>
              <a:rect l="l" t="t" r="r" b="b"/>
              <a:pathLst>
                <a:path w="10885" h="12246" extrusionOk="0">
                  <a:moveTo>
                    <a:pt x="0" y="1"/>
                  </a:moveTo>
                  <a:lnTo>
                    <a:pt x="0" y="12246"/>
                  </a:lnTo>
                  <a:lnTo>
                    <a:pt x="10885" y="12246"/>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3"/>
            <p:cNvSpPr/>
            <p:nvPr/>
          </p:nvSpPr>
          <p:spPr>
            <a:xfrm>
              <a:off x="7115543" y="4610106"/>
              <a:ext cx="55595" cy="55595"/>
            </a:xfrm>
            <a:custGeom>
              <a:avLst/>
              <a:gdLst/>
              <a:ahLst/>
              <a:cxnLst/>
              <a:rect l="l" t="t" r="r" b="b"/>
              <a:pathLst>
                <a:path w="10885" h="10885"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3"/>
            <p:cNvSpPr/>
            <p:nvPr/>
          </p:nvSpPr>
          <p:spPr>
            <a:xfrm>
              <a:off x="7115543" y="4561478"/>
              <a:ext cx="55595" cy="48649"/>
            </a:xfrm>
            <a:custGeom>
              <a:avLst/>
              <a:gdLst/>
              <a:ahLst/>
              <a:cxnLst/>
              <a:rect l="l" t="t" r="r" b="b"/>
              <a:pathLst>
                <a:path w="10885" h="9525" extrusionOk="0">
                  <a:moveTo>
                    <a:pt x="0" y="0"/>
                  </a:moveTo>
                  <a:lnTo>
                    <a:pt x="0" y="9525"/>
                  </a:lnTo>
                  <a:lnTo>
                    <a:pt x="10885" y="952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3"/>
            <p:cNvSpPr/>
            <p:nvPr/>
          </p:nvSpPr>
          <p:spPr>
            <a:xfrm>
              <a:off x="7004396" y="4498958"/>
              <a:ext cx="55595" cy="5560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3"/>
            <p:cNvSpPr/>
            <p:nvPr/>
          </p:nvSpPr>
          <p:spPr>
            <a:xfrm>
              <a:off x="6948824" y="4498958"/>
              <a:ext cx="55595" cy="55600"/>
            </a:xfrm>
            <a:custGeom>
              <a:avLst/>
              <a:gdLst/>
              <a:ahLst/>
              <a:cxnLst/>
              <a:rect l="l" t="t" r="r" b="b"/>
              <a:pathLst>
                <a:path w="10885" h="10886" extrusionOk="0">
                  <a:moveTo>
                    <a:pt x="0" y="1"/>
                  </a:moveTo>
                  <a:lnTo>
                    <a:pt x="0" y="10885"/>
                  </a:lnTo>
                  <a:lnTo>
                    <a:pt x="10884" y="1088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3"/>
            <p:cNvSpPr/>
            <p:nvPr/>
          </p:nvSpPr>
          <p:spPr>
            <a:xfrm>
              <a:off x="6893248" y="4498958"/>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3"/>
            <p:cNvSpPr/>
            <p:nvPr/>
          </p:nvSpPr>
          <p:spPr>
            <a:xfrm>
              <a:off x="6837677" y="4498958"/>
              <a:ext cx="55595" cy="55600"/>
            </a:xfrm>
            <a:custGeom>
              <a:avLst/>
              <a:gdLst/>
              <a:ahLst/>
              <a:cxnLst/>
              <a:rect l="l" t="t" r="r" b="b"/>
              <a:pathLst>
                <a:path w="10885" h="10886" extrusionOk="0">
                  <a:moveTo>
                    <a:pt x="0" y="1"/>
                  </a:moveTo>
                  <a:lnTo>
                    <a:pt x="0" y="10885"/>
                  </a:lnTo>
                  <a:lnTo>
                    <a:pt x="10885" y="10885"/>
                  </a:lnTo>
                  <a:lnTo>
                    <a:pt x="10885"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3"/>
            <p:cNvSpPr/>
            <p:nvPr/>
          </p:nvSpPr>
          <p:spPr>
            <a:xfrm>
              <a:off x="6782101" y="4498958"/>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3"/>
            <p:cNvSpPr/>
            <p:nvPr/>
          </p:nvSpPr>
          <p:spPr>
            <a:xfrm>
              <a:off x="6719586" y="4498958"/>
              <a:ext cx="62541" cy="55600"/>
            </a:xfrm>
            <a:custGeom>
              <a:avLst/>
              <a:gdLst/>
              <a:ahLst/>
              <a:cxnLst/>
              <a:rect l="l" t="t" r="r" b="b"/>
              <a:pathLst>
                <a:path w="12245" h="10886" extrusionOk="0">
                  <a:moveTo>
                    <a:pt x="0" y="1"/>
                  </a:moveTo>
                  <a:lnTo>
                    <a:pt x="0"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3"/>
            <p:cNvSpPr/>
            <p:nvPr/>
          </p:nvSpPr>
          <p:spPr>
            <a:xfrm>
              <a:off x="6670963" y="4498958"/>
              <a:ext cx="48644" cy="55600"/>
            </a:xfrm>
            <a:custGeom>
              <a:avLst/>
              <a:gdLst/>
              <a:ahLst/>
              <a:cxnLst/>
              <a:rect l="l" t="t" r="r" b="b"/>
              <a:pathLst>
                <a:path w="9524" h="10886" extrusionOk="0">
                  <a:moveTo>
                    <a:pt x="0" y="1"/>
                  </a:moveTo>
                  <a:lnTo>
                    <a:pt x="0" y="10885"/>
                  </a:lnTo>
                  <a:lnTo>
                    <a:pt x="9523" y="10885"/>
                  </a:lnTo>
                  <a:lnTo>
                    <a:pt x="952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3"/>
            <p:cNvSpPr/>
            <p:nvPr/>
          </p:nvSpPr>
          <p:spPr>
            <a:xfrm>
              <a:off x="6615387" y="4498958"/>
              <a:ext cx="55600" cy="55600"/>
            </a:xfrm>
            <a:custGeom>
              <a:avLst/>
              <a:gdLst/>
              <a:ahLst/>
              <a:cxnLst/>
              <a:rect l="l" t="t" r="r" b="b"/>
              <a:pathLst>
                <a:path w="10886" h="10886" extrusionOk="0">
                  <a:moveTo>
                    <a:pt x="1" y="1"/>
                  </a:moveTo>
                  <a:lnTo>
                    <a:pt x="1"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3"/>
            <p:cNvSpPr/>
            <p:nvPr/>
          </p:nvSpPr>
          <p:spPr>
            <a:xfrm>
              <a:off x="6552862" y="4498958"/>
              <a:ext cx="62552" cy="55600"/>
            </a:xfrm>
            <a:custGeom>
              <a:avLst/>
              <a:gdLst/>
              <a:ahLst/>
              <a:cxnLst/>
              <a:rect l="l" t="t" r="r" b="b"/>
              <a:pathLst>
                <a:path w="12247" h="10886" extrusionOk="0">
                  <a:moveTo>
                    <a:pt x="1" y="1"/>
                  </a:moveTo>
                  <a:lnTo>
                    <a:pt x="1" y="10885"/>
                  </a:lnTo>
                  <a:lnTo>
                    <a:pt x="12247" y="10885"/>
                  </a:lnTo>
                  <a:lnTo>
                    <a:pt x="1224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3"/>
            <p:cNvSpPr/>
            <p:nvPr/>
          </p:nvSpPr>
          <p:spPr>
            <a:xfrm>
              <a:off x="6504240" y="4498958"/>
              <a:ext cx="48649" cy="55600"/>
            </a:xfrm>
            <a:custGeom>
              <a:avLst/>
              <a:gdLst/>
              <a:ahLst/>
              <a:cxnLst/>
              <a:rect l="l" t="t" r="r" b="b"/>
              <a:pathLst>
                <a:path w="9525" h="10886" extrusionOk="0">
                  <a:moveTo>
                    <a:pt x="1" y="1"/>
                  </a:moveTo>
                  <a:lnTo>
                    <a:pt x="1" y="10885"/>
                  </a:lnTo>
                  <a:lnTo>
                    <a:pt x="9525" y="1088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3"/>
            <p:cNvSpPr/>
            <p:nvPr/>
          </p:nvSpPr>
          <p:spPr>
            <a:xfrm>
              <a:off x="6448669" y="4498958"/>
              <a:ext cx="55595" cy="5560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3"/>
            <p:cNvSpPr/>
            <p:nvPr/>
          </p:nvSpPr>
          <p:spPr>
            <a:xfrm>
              <a:off x="6386148" y="4498958"/>
              <a:ext cx="62546" cy="55600"/>
            </a:xfrm>
            <a:custGeom>
              <a:avLst/>
              <a:gdLst/>
              <a:ahLst/>
              <a:cxnLst/>
              <a:rect l="l" t="t" r="r" b="b"/>
              <a:pathLst>
                <a:path w="12246" h="10886" extrusionOk="0">
                  <a:moveTo>
                    <a:pt x="1" y="1"/>
                  </a:moveTo>
                  <a:lnTo>
                    <a:pt x="1"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3"/>
            <p:cNvSpPr/>
            <p:nvPr/>
          </p:nvSpPr>
          <p:spPr>
            <a:xfrm>
              <a:off x="6337521" y="4498958"/>
              <a:ext cx="48649" cy="55600"/>
            </a:xfrm>
            <a:custGeom>
              <a:avLst/>
              <a:gdLst/>
              <a:ahLst/>
              <a:cxnLst/>
              <a:rect l="l" t="t" r="r" b="b"/>
              <a:pathLst>
                <a:path w="9525" h="10886" extrusionOk="0">
                  <a:moveTo>
                    <a:pt x="1" y="1"/>
                  </a:moveTo>
                  <a:lnTo>
                    <a:pt x="1" y="10885"/>
                  </a:lnTo>
                  <a:lnTo>
                    <a:pt x="9525" y="1088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3"/>
            <p:cNvSpPr/>
            <p:nvPr/>
          </p:nvSpPr>
          <p:spPr>
            <a:xfrm>
              <a:off x="6281950" y="4498958"/>
              <a:ext cx="55595" cy="55600"/>
            </a:xfrm>
            <a:custGeom>
              <a:avLst/>
              <a:gdLst/>
              <a:ahLst/>
              <a:cxnLst/>
              <a:rect l="l" t="t" r="r" b="b"/>
              <a:pathLst>
                <a:path w="10885" h="10886" extrusionOk="0">
                  <a:moveTo>
                    <a:pt x="0" y="1"/>
                  </a:moveTo>
                  <a:lnTo>
                    <a:pt x="0" y="10885"/>
                  </a:lnTo>
                  <a:lnTo>
                    <a:pt x="10885" y="1088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3"/>
            <p:cNvSpPr/>
            <p:nvPr/>
          </p:nvSpPr>
          <p:spPr>
            <a:xfrm>
              <a:off x="6219430" y="4498958"/>
              <a:ext cx="62546" cy="55600"/>
            </a:xfrm>
            <a:custGeom>
              <a:avLst/>
              <a:gdLst/>
              <a:ahLst/>
              <a:cxnLst/>
              <a:rect l="l" t="t" r="r" b="b"/>
              <a:pathLst>
                <a:path w="12246" h="10886" extrusionOk="0">
                  <a:moveTo>
                    <a:pt x="0" y="1"/>
                  </a:moveTo>
                  <a:lnTo>
                    <a:pt x="0" y="10885"/>
                  </a:lnTo>
                  <a:lnTo>
                    <a:pt x="12245" y="1088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3"/>
            <p:cNvSpPr/>
            <p:nvPr/>
          </p:nvSpPr>
          <p:spPr>
            <a:xfrm>
              <a:off x="6552862" y="4436437"/>
              <a:ext cx="62552" cy="62546"/>
            </a:xfrm>
            <a:custGeom>
              <a:avLst/>
              <a:gdLst/>
              <a:ahLst/>
              <a:cxnLst/>
              <a:rect l="l" t="t" r="r" b="b"/>
              <a:pathLst>
                <a:path w="12247" h="12246" extrusionOk="0">
                  <a:moveTo>
                    <a:pt x="1" y="1"/>
                  </a:moveTo>
                  <a:lnTo>
                    <a:pt x="1" y="12246"/>
                  </a:lnTo>
                  <a:lnTo>
                    <a:pt x="12247" y="12246"/>
                  </a:lnTo>
                  <a:lnTo>
                    <a:pt x="1224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3"/>
            <p:cNvSpPr/>
            <p:nvPr/>
          </p:nvSpPr>
          <p:spPr>
            <a:xfrm>
              <a:off x="6504240" y="4436437"/>
              <a:ext cx="48649" cy="62546"/>
            </a:xfrm>
            <a:custGeom>
              <a:avLst/>
              <a:gdLst/>
              <a:ahLst/>
              <a:cxnLst/>
              <a:rect l="l" t="t" r="r" b="b"/>
              <a:pathLst>
                <a:path w="9525" h="12246" extrusionOk="0">
                  <a:moveTo>
                    <a:pt x="1" y="1"/>
                  </a:moveTo>
                  <a:lnTo>
                    <a:pt x="1" y="12246"/>
                  </a:lnTo>
                  <a:lnTo>
                    <a:pt x="9525" y="12246"/>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3"/>
            <p:cNvSpPr/>
            <p:nvPr/>
          </p:nvSpPr>
          <p:spPr>
            <a:xfrm>
              <a:off x="6448669" y="4436437"/>
              <a:ext cx="55595" cy="62546"/>
            </a:xfrm>
            <a:custGeom>
              <a:avLst/>
              <a:gdLst/>
              <a:ahLst/>
              <a:cxnLst/>
              <a:rect l="l" t="t" r="r" b="b"/>
              <a:pathLst>
                <a:path w="10885" h="12246" extrusionOk="0">
                  <a:moveTo>
                    <a:pt x="0" y="1"/>
                  </a:moveTo>
                  <a:lnTo>
                    <a:pt x="0" y="12246"/>
                  </a:lnTo>
                  <a:lnTo>
                    <a:pt x="10885" y="12246"/>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3"/>
            <p:cNvSpPr/>
            <p:nvPr/>
          </p:nvSpPr>
          <p:spPr>
            <a:xfrm>
              <a:off x="6386148" y="4436437"/>
              <a:ext cx="62546" cy="62546"/>
            </a:xfrm>
            <a:custGeom>
              <a:avLst/>
              <a:gdLst/>
              <a:ahLst/>
              <a:cxnLst/>
              <a:rect l="l" t="t" r="r" b="b"/>
              <a:pathLst>
                <a:path w="12246" h="12246" extrusionOk="0">
                  <a:moveTo>
                    <a:pt x="1" y="1"/>
                  </a:moveTo>
                  <a:lnTo>
                    <a:pt x="1" y="12246"/>
                  </a:lnTo>
                  <a:lnTo>
                    <a:pt x="12245" y="12246"/>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3"/>
            <p:cNvSpPr/>
            <p:nvPr/>
          </p:nvSpPr>
          <p:spPr>
            <a:xfrm>
              <a:off x="6337521" y="4436437"/>
              <a:ext cx="48649" cy="62546"/>
            </a:xfrm>
            <a:custGeom>
              <a:avLst/>
              <a:gdLst/>
              <a:ahLst/>
              <a:cxnLst/>
              <a:rect l="l" t="t" r="r" b="b"/>
              <a:pathLst>
                <a:path w="9525" h="12246" extrusionOk="0">
                  <a:moveTo>
                    <a:pt x="1" y="1"/>
                  </a:moveTo>
                  <a:lnTo>
                    <a:pt x="1" y="12246"/>
                  </a:lnTo>
                  <a:lnTo>
                    <a:pt x="9525" y="12246"/>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3"/>
            <p:cNvSpPr/>
            <p:nvPr/>
          </p:nvSpPr>
          <p:spPr>
            <a:xfrm>
              <a:off x="6281950" y="4436437"/>
              <a:ext cx="55595" cy="62546"/>
            </a:xfrm>
            <a:custGeom>
              <a:avLst/>
              <a:gdLst/>
              <a:ahLst/>
              <a:cxnLst/>
              <a:rect l="l" t="t" r="r" b="b"/>
              <a:pathLst>
                <a:path w="10885" h="12246" extrusionOk="0">
                  <a:moveTo>
                    <a:pt x="0" y="1"/>
                  </a:moveTo>
                  <a:lnTo>
                    <a:pt x="0" y="12246"/>
                  </a:lnTo>
                  <a:lnTo>
                    <a:pt x="10885" y="12246"/>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3"/>
            <p:cNvSpPr/>
            <p:nvPr/>
          </p:nvSpPr>
          <p:spPr>
            <a:xfrm>
              <a:off x="6219430" y="4436437"/>
              <a:ext cx="62546" cy="62546"/>
            </a:xfrm>
            <a:custGeom>
              <a:avLst/>
              <a:gdLst/>
              <a:ahLst/>
              <a:cxnLst/>
              <a:rect l="l" t="t" r="r" b="b"/>
              <a:pathLst>
                <a:path w="12246" h="12246" extrusionOk="0">
                  <a:moveTo>
                    <a:pt x="0" y="1"/>
                  </a:moveTo>
                  <a:lnTo>
                    <a:pt x="0" y="12246"/>
                  </a:lnTo>
                  <a:lnTo>
                    <a:pt x="12245" y="12246"/>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3"/>
            <p:cNvSpPr/>
            <p:nvPr/>
          </p:nvSpPr>
          <p:spPr>
            <a:xfrm>
              <a:off x="6552862" y="4387810"/>
              <a:ext cx="62552" cy="48649"/>
            </a:xfrm>
            <a:custGeom>
              <a:avLst/>
              <a:gdLst/>
              <a:ahLst/>
              <a:cxnLst/>
              <a:rect l="l" t="t" r="r" b="b"/>
              <a:pathLst>
                <a:path w="12247" h="9525" extrusionOk="0">
                  <a:moveTo>
                    <a:pt x="1" y="1"/>
                  </a:moveTo>
                  <a:lnTo>
                    <a:pt x="1" y="9525"/>
                  </a:lnTo>
                  <a:lnTo>
                    <a:pt x="12247" y="9525"/>
                  </a:lnTo>
                  <a:lnTo>
                    <a:pt x="1224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3"/>
            <p:cNvSpPr/>
            <p:nvPr/>
          </p:nvSpPr>
          <p:spPr>
            <a:xfrm>
              <a:off x="6504240" y="4387810"/>
              <a:ext cx="48649" cy="48649"/>
            </a:xfrm>
            <a:custGeom>
              <a:avLst/>
              <a:gdLst/>
              <a:ahLst/>
              <a:cxnLst/>
              <a:rect l="l" t="t" r="r" b="b"/>
              <a:pathLst>
                <a:path w="9525" h="9525" extrusionOk="0">
                  <a:moveTo>
                    <a:pt x="1" y="1"/>
                  </a:moveTo>
                  <a:lnTo>
                    <a:pt x="1" y="9525"/>
                  </a:lnTo>
                  <a:lnTo>
                    <a:pt x="9525" y="952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3"/>
            <p:cNvSpPr/>
            <p:nvPr/>
          </p:nvSpPr>
          <p:spPr>
            <a:xfrm>
              <a:off x="6448669" y="4387810"/>
              <a:ext cx="55595" cy="48649"/>
            </a:xfrm>
            <a:custGeom>
              <a:avLst/>
              <a:gdLst/>
              <a:ahLst/>
              <a:cxnLst/>
              <a:rect l="l" t="t" r="r" b="b"/>
              <a:pathLst>
                <a:path w="10885" h="9525" extrusionOk="0">
                  <a:moveTo>
                    <a:pt x="0" y="1"/>
                  </a:moveTo>
                  <a:lnTo>
                    <a:pt x="0" y="9525"/>
                  </a:lnTo>
                  <a:lnTo>
                    <a:pt x="10885" y="9525"/>
                  </a:lnTo>
                  <a:lnTo>
                    <a:pt x="10885"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3"/>
            <p:cNvSpPr/>
            <p:nvPr/>
          </p:nvSpPr>
          <p:spPr>
            <a:xfrm>
              <a:off x="6386148" y="4387810"/>
              <a:ext cx="62546" cy="48649"/>
            </a:xfrm>
            <a:custGeom>
              <a:avLst/>
              <a:gdLst/>
              <a:ahLst/>
              <a:cxnLst/>
              <a:rect l="l" t="t" r="r" b="b"/>
              <a:pathLst>
                <a:path w="12246" h="9525" extrusionOk="0">
                  <a:moveTo>
                    <a:pt x="1" y="1"/>
                  </a:moveTo>
                  <a:lnTo>
                    <a:pt x="1" y="9525"/>
                  </a:lnTo>
                  <a:lnTo>
                    <a:pt x="12245" y="952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3"/>
            <p:cNvSpPr/>
            <p:nvPr/>
          </p:nvSpPr>
          <p:spPr>
            <a:xfrm>
              <a:off x="6337521" y="4387810"/>
              <a:ext cx="48649" cy="48649"/>
            </a:xfrm>
            <a:custGeom>
              <a:avLst/>
              <a:gdLst/>
              <a:ahLst/>
              <a:cxnLst/>
              <a:rect l="l" t="t" r="r" b="b"/>
              <a:pathLst>
                <a:path w="9525" h="9525" extrusionOk="0">
                  <a:moveTo>
                    <a:pt x="1" y="1"/>
                  </a:moveTo>
                  <a:lnTo>
                    <a:pt x="1" y="9525"/>
                  </a:lnTo>
                  <a:lnTo>
                    <a:pt x="9525" y="9525"/>
                  </a:lnTo>
                  <a:lnTo>
                    <a:pt x="952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3"/>
            <p:cNvSpPr/>
            <p:nvPr/>
          </p:nvSpPr>
          <p:spPr>
            <a:xfrm>
              <a:off x="6281950" y="4387810"/>
              <a:ext cx="55595" cy="48649"/>
            </a:xfrm>
            <a:custGeom>
              <a:avLst/>
              <a:gdLst/>
              <a:ahLst/>
              <a:cxnLst/>
              <a:rect l="l" t="t" r="r" b="b"/>
              <a:pathLst>
                <a:path w="10885" h="9525" extrusionOk="0">
                  <a:moveTo>
                    <a:pt x="0" y="1"/>
                  </a:moveTo>
                  <a:lnTo>
                    <a:pt x="0" y="9525"/>
                  </a:lnTo>
                  <a:lnTo>
                    <a:pt x="10885" y="9525"/>
                  </a:lnTo>
                  <a:lnTo>
                    <a:pt x="108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3"/>
            <p:cNvSpPr/>
            <p:nvPr/>
          </p:nvSpPr>
          <p:spPr>
            <a:xfrm>
              <a:off x="6219430" y="4387810"/>
              <a:ext cx="62546" cy="48649"/>
            </a:xfrm>
            <a:custGeom>
              <a:avLst/>
              <a:gdLst/>
              <a:ahLst/>
              <a:cxnLst/>
              <a:rect l="l" t="t" r="r" b="b"/>
              <a:pathLst>
                <a:path w="12246" h="9525" extrusionOk="0">
                  <a:moveTo>
                    <a:pt x="0" y="1"/>
                  </a:moveTo>
                  <a:lnTo>
                    <a:pt x="0" y="9525"/>
                  </a:lnTo>
                  <a:lnTo>
                    <a:pt x="12245" y="9525"/>
                  </a:lnTo>
                  <a:lnTo>
                    <a:pt x="122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3"/>
            <p:cNvSpPr/>
            <p:nvPr/>
          </p:nvSpPr>
          <p:spPr>
            <a:xfrm>
              <a:off x="6163859" y="4387810"/>
              <a:ext cx="55595" cy="62546"/>
            </a:xfrm>
            <a:custGeom>
              <a:avLst/>
              <a:gdLst/>
              <a:ahLst/>
              <a:cxnLst/>
              <a:rect l="l" t="t" r="r" b="b"/>
              <a:pathLst>
                <a:path w="10885" h="12246" extrusionOk="0">
                  <a:moveTo>
                    <a:pt x="0" y="1"/>
                  </a:moveTo>
                  <a:lnTo>
                    <a:pt x="0" y="12245"/>
                  </a:lnTo>
                  <a:lnTo>
                    <a:pt x="10884" y="1224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3"/>
            <p:cNvSpPr/>
            <p:nvPr/>
          </p:nvSpPr>
          <p:spPr>
            <a:xfrm>
              <a:off x="6163859" y="4450330"/>
              <a:ext cx="55595" cy="48649"/>
            </a:xfrm>
            <a:custGeom>
              <a:avLst/>
              <a:gdLst/>
              <a:ahLst/>
              <a:cxnLst/>
              <a:rect l="l" t="t" r="r" b="b"/>
              <a:pathLst>
                <a:path w="10885" h="9525" extrusionOk="0">
                  <a:moveTo>
                    <a:pt x="0" y="0"/>
                  </a:moveTo>
                  <a:lnTo>
                    <a:pt x="0" y="9525"/>
                  </a:lnTo>
                  <a:lnTo>
                    <a:pt x="10884" y="9525"/>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3"/>
            <p:cNvSpPr/>
            <p:nvPr/>
          </p:nvSpPr>
          <p:spPr>
            <a:xfrm>
              <a:off x="6163859" y="4498958"/>
              <a:ext cx="55595" cy="55600"/>
            </a:xfrm>
            <a:custGeom>
              <a:avLst/>
              <a:gdLst/>
              <a:ahLst/>
              <a:cxnLst/>
              <a:rect l="l" t="t" r="r" b="b"/>
              <a:pathLst>
                <a:path w="10885" h="10886" extrusionOk="0">
                  <a:moveTo>
                    <a:pt x="0" y="1"/>
                  </a:moveTo>
                  <a:lnTo>
                    <a:pt x="0" y="10885"/>
                  </a:lnTo>
                  <a:lnTo>
                    <a:pt x="10884" y="1088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3"/>
            <p:cNvSpPr/>
            <p:nvPr/>
          </p:nvSpPr>
          <p:spPr>
            <a:xfrm>
              <a:off x="6163859" y="4554534"/>
              <a:ext cx="55595" cy="55595"/>
            </a:xfrm>
            <a:custGeom>
              <a:avLst/>
              <a:gdLst/>
              <a:ahLst/>
              <a:cxnLst/>
              <a:rect l="l" t="t" r="r" b="b"/>
              <a:pathLst>
                <a:path w="10885" h="10885" extrusionOk="0">
                  <a:moveTo>
                    <a:pt x="0" y="0"/>
                  </a:moveTo>
                  <a:lnTo>
                    <a:pt x="0" y="10885"/>
                  </a:lnTo>
                  <a:lnTo>
                    <a:pt x="10884" y="10885"/>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3"/>
            <p:cNvSpPr/>
            <p:nvPr/>
          </p:nvSpPr>
          <p:spPr>
            <a:xfrm>
              <a:off x="6163859" y="4610106"/>
              <a:ext cx="55595" cy="55595"/>
            </a:xfrm>
            <a:custGeom>
              <a:avLst/>
              <a:gdLst/>
              <a:ahLst/>
              <a:cxnLst/>
              <a:rect l="l" t="t" r="r" b="b"/>
              <a:pathLst>
                <a:path w="10885" h="10885" extrusionOk="0">
                  <a:moveTo>
                    <a:pt x="0" y="1"/>
                  </a:moveTo>
                  <a:lnTo>
                    <a:pt x="0" y="10885"/>
                  </a:lnTo>
                  <a:lnTo>
                    <a:pt x="10884" y="1088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3"/>
            <p:cNvSpPr/>
            <p:nvPr/>
          </p:nvSpPr>
          <p:spPr>
            <a:xfrm>
              <a:off x="6163859" y="4665677"/>
              <a:ext cx="55595" cy="55600"/>
            </a:xfrm>
            <a:custGeom>
              <a:avLst/>
              <a:gdLst/>
              <a:ahLst/>
              <a:cxnLst/>
              <a:rect l="l" t="t" r="r" b="b"/>
              <a:pathLst>
                <a:path w="10885" h="10886" extrusionOk="0">
                  <a:moveTo>
                    <a:pt x="0" y="1"/>
                  </a:moveTo>
                  <a:lnTo>
                    <a:pt x="0" y="10885"/>
                  </a:lnTo>
                  <a:lnTo>
                    <a:pt x="10884" y="1088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3"/>
            <p:cNvSpPr/>
            <p:nvPr/>
          </p:nvSpPr>
          <p:spPr>
            <a:xfrm>
              <a:off x="6163859" y="4721253"/>
              <a:ext cx="55595" cy="55595"/>
            </a:xfrm>
            <a:custGeom>
              <a:avLst/>
              <a:gdLst/>
              <a:ahLst/>
              <a:cxnLst/>
              <a:rect l="l" t="t" r="r" b="b"/>
              <a:pathLst>
                <a:path w="10885" h="10885" extrusionOk="0">
                  <a:moveTo>
                    <a:pt x="0" y="0"/>
                  </a:moveTo>
                  <a:lnTo>
                    <a:pt x="0" y="10885"/>
                  </a:lnTo>
                  <a:lnTo>
                    <a:pt x="10884" y="10885"/>
                  </a:lnTo>
                  <a:lnTo>
                    <a:pt x="1088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3"/>
            <p:cNvSpPr/>
            <p:nvPr/>
          </p:nvSpPr>
          <p:spPr>
            <a:xfrm>
              <a:off x="6163859" y="4776825"/>
              <a:ext cx="55595" cy="55600"/>
            </a:xfrm>
            <a:custGeom>
              <a:avLst/>
              <a:gdLst/>
              <a:ahLst/>
              <a:cxnLst/>
              <a:rect l="l" t="t" r="r" b="b"/>
              <a:pathLst>
                <a:path w="10885" h="10886" extrusionOk="0">
                  <a:moveTo>
                    <a:pt x="0" y="1"/>
                  </a:moveTo>
                  <a:lnTo>
                    <a:pt x="0" y="10885"/>
                  </a:lnTo>
                  <a:lnTo>
                    <a:pt x="10884" y="10885"/>
                  </a:lnTo>
                  <a:lnTo>
                    <a:pt x="108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3"/>
            <p:cNvSpPr/>
            <p:nvPr/>
          </p:nvSpPr>
          <p:spPr>
            <a:xfrm>
              <a:off x="6552862" y="4325295"/>
              <a:ext cx="62552" cy="62541"/>
            </a:xfrm>
            <a:custGeom>
              <a:avLst/>
              <a:gdLst/>
              <a:ahLst/>
              <a:cxnLst/>
              <a:rect l="l" t="t" r="r" b="b"/>
              <a:pathLst>
                <a:path w="12247" h="12245" extrusionOk="0">
                  <a:moveTo>
                    <a:pt x="1" y="0"/>
                  </a:moveTo>
                  <a:lnTo>
                    <a:pt x="1" y="12245"/>
                  </a:lnTo>
                  <a:lnTo>
                    <a:pt x="12247" y="12245"/>
                  </a:lnTo>
                  <a:lnTo>
                    <a:pt x="1224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3"/>
            <p:cNvSpPr/>
            <p:nvPr/>
          </p:nvSpPr>
          <p:spPr>
            <a:xfrm>
              <a:off x="6504240" y="4325295"/>
              <a:ext cx="48649" cy="62541"/>
            </a:xfrm>
            <a:custGeom>
              <a:avLst/>
              <a:gdLst/>
              <a:ahLst/>
              <a:cxnLst/>
              <a:rect l="l" t="t" r="r" b="b"/>
              <a:pathLst>
                <a:path w="9525" h="12245" extrusionOk="0">
                  <a:moveTo>
                    <a:pt x="1" y="0"/>
                  </a:moveTo>
                  <a:lnTo>
                    <a:pt x="1" y="12245"/>
                  </a:lnTo>
                  <a:lnTo>
                    <a:pt x="9525" y="12245"/>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3"/>
            <p:cNvSpPr/>
            <p:nvPr/>
          </p:nvSpPr>
          <p:spPr>
            <a:xfrm>
              <a:off x="6448669" y="4325295"/>
              <a:ext cx="55595" cy="62541"/>
            </a:xfrm>
            <a:custGeom>
              <a:avLst/>
              <a:gdLst/>
              <a:ahLst/>
              <a:cxnLst/>
              <a:rect l="l" t="t" r="r" b="b"/>
              <a:pathLst>
                <a:path w="10885" h="12245" extrusionOk="0">
                  <a:moveTo>
                    <a:pt x="0" y="0"/>
                  </a:moveTo>
                  <a:lnTo>
                    <a:pt x="0"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3"/>
            <p:cNvSpPr/>
            <p:nvPr/>
          </p:nvSpPr>
          <p:spPr>
            <a:xfrm>
              <a:off x="6386148" y="4325295"/>
              <a:ext cx="62546" cy="62541"/>
            </a:xfrm>
            <a:custGeom>
              <a:avLst/>
              <a:gdLst/>
              <a:ahLst/>
              <a:cxnLst/>
              <a:rect l="l" t="t" r="r" b="b"/>
              <a:pathLst>
                <a:path w="12246" h="12245" extrusionOk="0">
                  <a:moveTo>
                    <a:pt x="1" y="0"/>
                  </a:moveTo>
                  <a:lnTo>
                    <a:pt x="1" y="12245"/>
                  </a:lnTo>
                  <a:lnTo>
                    <a:pt x="12245" y="1224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3"/>
            <p:cNvSpPr/>
            <p:nvPr/>
          </p:nvSpPr>
          <p:spPr>
            <a:xfrm>
              <a:off x="6337521" y="4325295"/>
              <a:ext cx="48649" cy="62541"/>
            </a:xfrm>
            <a:custGeom>
              <a:avLst/>
              <a:gdLst/>
              <a:ahLst/>
              <a:cxnLst/>
              <a:rect l="l" t="t" r="r" b="b"/>
              <a:pathLst>
                <a:path w="9525" h="12245" extrusionOk="0">
                  <a:moveTo>
                    <a:pt x="1" y="0"/>
                  </a:moveTo>
                  <a:lnTo>
                    <a:pt x="1" y="12245"/>
                  </a:lnTo>
                  <a:lnTo>
                    <a:pt x="9525" y="12245"/>
                  </a:lnTo>
                  <a:lnTo>
                    <a:pt x="952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3"/>
            <p:cNvSpPr/>
            <p:nvPr/>
          </p:nvSpPr>
          <p:spPr>
            <a:xfrm>
              <a:off x="6281950" y="4325295"/>
              <a:ext cx="55595" cy="62541"/>
            </a:xfrm>
            <a:custGeom>
              <a:avLst/>
              <a:gdLst/>
              <a:ahLst/>
              <a:cxnLst/>
              <a:rect l="l" t="t" r="r" b="b"/>
              <a:pathLst>
                <a:path w="10885" h="12245" extrusionOk="0">
                  <a:moveTo>
                    <a:pt x="0" y="0"/>
                  </a:moveTo>
                  <a:lnTo>
                    <a:pt x="0" y="12245"/>
                  </a:lnTo>
                  <a:lnTo>
                    <a:pt x="10885" y="12245"/>
                  </a:lnTo>
                  <a:lnTo>
                    <a:pt x="10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3"/>
            <p:cNvSpPr/>
            <p:nvPr/>
          </p:nvSpPr>
          <p:spPr>
            <a:xfrm>
              <a:off x="6219430" y="4325295"/>
              <a:ext cx="62546" cy="62541"/>
            </a:xfrm>
            <a:custGeom>
              <a:avLst/>
              <a:gdLst/>
              <a:ahLst/>
              <a:cxnLst/>
              <a:rect l="l" t="t" r="r" b="b"/>
              <a:pathLst>
                <a:path w="12246" h="12245" extrusionOk="0">
                  <a:moveTo>
                    <a:pt x="0" y="0"/>
                  </a:moveTo>
                  <a:lnTo>
                    <a:pt x="0" y="12245"/>
                  </a:lnTo>
                  <a:lnTo>
                    <a:pt x="12245" y="12245"/>
                  </a:lnTo>
                  <a:lnTo>
                    <a:pt x="1224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_AND_BODY_1_1">
    <p:bg>
      <p:bgPr>
        <a:solidFill>
          <a:schemeClr val="accent6"/>
        </a:solidFill>
        <a:effectLst/>
      </p:bgPr>
    </p:bg>
    <p:spTree>
      <p:nvGrpSpPr>
        <p:cNvPr id="1" name="Shape 2280"/>
        <p:cNvGrpSpPr/>
        <p:nvPr/>
      </p:nvGrpSpPr>
      <p:grpSpPr>
        <a:xfrm>
          <a:off x="0" y="0"/>
          <a:ext cx="0" cy="0"/>
          <a:chOff x="0" y="0"/>
          <a:chExt cx="0" cy="0"/>
        </a:xfrm>
      </p:grpSpPr>
      <p:sp>
        <p:nvSpPr>
          <p:cNvPr id="2281" name="Google Shape;2281;p14"/>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82" name="Google Shape;2282;p14"/>
          <p:cNvSpPr txBox="1">
            <a:spLocks noGrp="1"/>
          </p:cNvSpPr>
          <p:nvPr>
            <p:ph type="title" idx="2"/>
          </p:nvPr>
        </p:nvSpPr>
        <p:spPr>
          <a:xfrm>
            <a:off x="1148450" y="3117600"/>
            <a:ext cx="3088800" cy="39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283" name="Google Shape;2283;p14"/>
          <p:cNvSpPr txBox="1">
            <a:spLocks noGrp="1"/>
          </p:cNvSpPr>
          <p:nvPr>
            <p:ph type="subTitle" idx="1"/>
          </p:nvPr>
        </p:nvSpPr>
        <p:spPr>
          <a:xfrm>
            <a:off x="1148450" y="3529783"/>
            <a:ext cx="3088800" cy="110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284" name="Google Shape;2284;p14"/>
          <p:cNvSpPr txBox="1">
            <a:spLocks noGrp="1"/>
          </p:cNvSpPr>
          <p:nvPr>
            <p:ph type="title" idx="3"/>
          </p:nvPr>
        </p:nvSpPr>
        <p:spPr>
          <a:xfrm>
            <a:off x="4906750" y="3117600"/>
            <a:ext cx="3088800" cy="39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285" name="Google Shape;2285;p14"/>
          <p:cNvSpPr txBox="1">
            <a:spLocks noGrp="1"/>
          </p:cNvSpPr>
          <p:nvPr>
            <p:ph type="subTitle" idx="4"/>
          </p:nvPr>
        </p:nvSpPr>
        <p:spPr>
          <a:xfrm>
            <a:off x="4906750" y="3529795"/>
            <a:ext cx="3088800" cy="110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accent6"/>
        </a:solidFill>
        <a:effectLst/>
      </p:bgPr>
    </p:bg>
    <p:spTree>
      <p:nvGrpSpPr>
        <p:cNvPr id="1" name="Shape 2286"/>
        <p:cNvGrpSpPr/>
        <p:nvPr/>
      </p:nvGrpSpPr>
      <p:grpSpPr>
        <a:xfrm>
          <a:off x="0" y="0"/>
          <a:ext cx="0" cy="0"/>
          <a:chOff x="0" y="0"/>
          <a:chExt cx="0" cy="0"/>
        </a:xfrm>
      </p:grpSpPr>
      <p:grpSp>
        <p:nvGrpSpPr>
          <p:cNvPr id="2287" name="Google Shape;2287;p15"/>
          <p:cNvGrpSpPr/>
          <p:nvPr/>
        </p:nvGrpSpPr>
        <p:grpSpPr>
          <a:xfrm>
            <a:off x="-98650" y="2037325"/>
            <a:ext cx="9352525" cy="3275625"/>
            <a:chOff x="-98650" y="2037325"/>
            <a:chExt cx="9352525" cy="3275625"/>
          </a:xfrm>
        </p:grpSpPr>
        <p:sp>
          <p:nvSpPr>
            <p:cNvPr id="2288" name="Google Shape;2288;p15"/>
            <p:cNvSpPr/>
            <p:nvPr/>
          </p:nvSpPr>
          <p:spPr>
            <a:xfrm>
              <a:off x="-98650" y="4010850"/>
              <a:ext cx="2523300" cy="5670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5"/>
            <p:cNvSpPr/>
            <p:nvPr/>
          </p:nvSpPr>
          <p:spPr>
            <a:xfrm>
              <a:off x="-98650" y="4584050"/>
              <a:ext cx="2523300" cy="1557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5"/>
            <p:cNvSpPr/>
            <p:nvPr/>
          </p:nvSpPr>
          <p:spPr>
            <a:xfrm>
              <a:off x="-98650" y="4745950"/>
              <a:ext cx="2523300" cy="5670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5"/>
            <p:cNvSpPr/>
            <p:nvPr/>
          </p:nvSpPr>
          <p:spPr>
            <a:xfrm>
              <a:off x="3488175" y="4010850"/>
              <a:ext cx="5765700" cy="5670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5"/>
            <p:cNvSpPr/>
            <p:nvPr/>
          </p:nvSpPr>
          <p:spPr>
            <a:xfrm>
              <a:off x="3488175" y="4584050"/>
              <a:ext cx="5765700" cy="1557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5"/>
            <p:cNvSpPr/>
            <p:nvPr/>
          </p:nvSpPr>
          <p:spPr>
            <a:xfrm>
              <a:off x="3488175" y="4745950"/>
              <a:ext cx="5765700" cy="5670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5"/>
            <p:cNvSpPr/>
            <p:nvPr/>
          </p:nvSpPr>
          <p:spPr>
            <a:xfrm>
              <a:off x="7648575" y="2037325"/>
              <a:ext cx="1031700" cy="180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5"/>
            <p:cNvSpPr/>
            <p:nvPr/>
          </p:nvSpPr>
          <p:spPr>
            <a:xfrm>
              <a:off x="7648575" y="2218332"/>
              <a:ext cx="1031700" cy="1245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5"/>
            <p:cNvSpPr/>
            <p:nvPr/>
          </p:nvSpPr>
          <p:spPr>
            <a:xfrm>
              <a:off x="7648575" y="2342924"/>
              <a:ext cx="1031700" cy="16680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7" name="Google Shape;2297;p15"/>
          <p:cNvGrpSpPr/>
          <p:nvPr/>
        </p:nvGrpSpPr>
        <p:grpSpPr>
          <a:xfrm>
            <a:off x="1031000" y="3038742"/>
            <a:ext cx="263998" cy="263956"/>
            <a:chOff x="1031000" y="3038742"/>
            <a:chExt cx="263998" cy="263956"/>
          </a:xfrm>
        </p:grpSpPr>
        <p:sp>
          <p:nvSpPr>
            <p:cNvPr id="2298" name="Google Shape;2298;p15"/>
            <p:cNvSpPr/>
            <p:nvPr/>
          </p:nvSpPr>
          <p:spPr>
            <a:xfrm>
              <a:off x="1031000" y="3170721"/>
              <a:ext cx="148521" cy="131977"/>
            </a:xfrm>
            <a:custGeom>
              <a:avLst/>
              <a:gdLst/>
              <a:ahLst/>
              <a:cxnLst/>
              <a:rect l="l" t="t" r="r" b="b"/>
              <a:pathLst>
                <a:path w="3573" h="3175" extrusionOk="0">
                  <a:moveTo>
                    <a:pt x="1" y="1"/>
                  </a:moveTo>
                  <a:lnTo>
                    <a:pt x="1" y="3175"/>
                  </a:lnTo>
                  <a:lnTo>
                    <a:pt x="3573" y="3175"/>
                  </a:lnTo>
                  <a:lnTo>
                    <a:pt x="3573"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5"/>
            <p:cNvSpPr/>
            <p:nvPr/>
          </p:nvSpPr>
          <p:spPr>
            <a:xfrm>
              <a:off x="1031000" y="3038742"/>
              <a:ext cx="148521" cy="132018"/>
            </a:xfrm>
            <a:custGeom>
              <a:avLst/>
              <a:gdLst/>
              <a:ahLst/>
              <a:cxnLst/>
              <a:rect l="l" t="t" r="r" b="b"/>
              <a:pathLst>
                <a:path w="3573" h="3176" extrusionOk="0">
                  <a:moveTo>
                    <a:pt x="1" y="0"/>
                  </a:moveTo>
                  <a:lnTo>
                    <a:pt x="1" y="3176"/>
                  </a:lnTo>
                  <a:lnTo>
                    <a:pt x="3573" y="3176"/>
                  </a:lnTo>
                  <a:lnTo>
                    <a:pt x="357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5"/>
            <p:cNvSpPr/>
            <p:nvPr/>
          </p:nvSpPr>
          <p:spPr>
            <a:xfrm>
              <a:off x="1179482" y="3170721"/>
              <a:ext cx="115516" cy="131977"/>
            </a:xfrm>
            <a:custGeom>
              <a:avLst/>
              <a:gdLst/>
              <a:ahLst/>
              <a:cxnLst/>
              <a:rect l="l" t="t" r="r" b="b"/>
              <a:pathLst>
                <a:path w="2779" h="3175" extrusionOk="0">
                  <a:moveTo>
                    <a:pt x="1" y="1"/>
                  </a:moveTo>
                  <a:lnTo>
                    <a:pt x="1" y="3175"/>
                  </a:lnTo>
                  <a:lnTo>
                    <a:pt x="2779" y="3175"/>
                  </a:lnTo>
                  <a:lnTo>
                    <a:pt x="2779"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5"/>
            <p:cNvSpPr/>
            <p:nvPr/>
          </p:nvSpPr>
          <p:spPr>
            <a:xfrm>
              <a:off x="1179482" y="3038742"/>
              <a:ext cx="115516" cy="132018"/>
            </a:xfrm>
            <a:custGeom>
              <a:avLst/>
              <a:gdLst/>
              <a:ahLst/>
              <a:cxnLst/>
              <a:rect l="l" t="t" r="r" b="b"/>
              <a:pathLst>
                <a:path w="2779" h="3176" extrusionOk="0">
                  <a:moveTo>
                    <a:pt x="1" y="0"/>
                  </a:moveTo>
                  <a:lnTo>
                    <a:pt x="1" y="3176"/>
                  </a:lnTo>
                  <a:lnTo>
                    <a:pt x="2779" y="3176"/>
                  </a:lnTo>
                  <a:lnTo>
                    <a:pt x="277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2" name="Google Shape;2302;p15"/>
          <p:cNvGrpSpPr/>
          <p:nvPr/>
        </p:nvGrpSpPr>
        <p:grpSpPr>
          <a:xfrm>
            <a:off x="1031000" y="2611917"/>
            <a:ext cx="263998" cy="263956"/>
            <a:chOff x="1031000" y="3038742"/>
            <a:chExt cx="263998" cy="263956"/>
          </a:xfrm>
        </p:grpSpPr>
        <p:sp>
          <p:nvSpPr>
            <p:cNvPr id="2303" name="Google Shape;2303;p15"/>
            <p:cNvSpPr/>
            <p:nvPr/>
          </p:nvSpPr>
          <p:spPr>
            <a:xfrm>
              <a:off x="1031000" y="3170721"/>
              <a:ext cx="148521" cy="131977"/>
            </a:xfrm>
            <a:custGeom>
              <a:avLst/>
              <a:gdLst/>
              <a:ahLst/>
              <a:cxnLst/>
              <a:rect l="l" t="t" r="r" b="b"/>
              <a:pathLst>
                <a:path w="3573" h="3175" extrusionOk="0">
                  <a:moveTo>
                    <a:pt x="1" y="1"/>
                  </a:moveTo>
                  <a:lnTo>
                    <a:pt x="1" y="3175"/>
                  </a:lnTo>
                  <a:lnTo>
                    <a:pt x="3573" y="3175"/>
                  </a:lnTo>
                  <a:lnTo>
                    <a:pt x="3573"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5"/>
            <p:cNvSpPr/>
            <p:nvPr/>
          </p:nvSpPr>
          <p:spPr>
            <a:xfrm>
              <a:off x="1031000" y="3038742"/>
              <a:ext cx="148521" cy="132018"/>
            </a:xfrm>
            <a:custGeom>
              <a:avLst/>
              <a:gdLst/>
              <a:ahLst/>
              <a:cxnLst/>
              <a:rect l="l" t="t" r="r" b="b"/>
              <a:pathLst>
                <a:path w="3573" h="3176" extrusionOk="0">
                  <a:moveTo>
                    <a:pt x="1" y="0"/>
                  </a:moveTo>
                  <a:lnTo>
                    <a:pt x="1" y="3176"/>
                  </a:lnTo>
                  <a:lnTo>
                    <a:pt x="3573" y="3176"/>
                  </a:lnTo>
                  <a:lnTo>
                    <a:pt x="357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5"/>
            <p:cNvSpPr/>
            <p:nvPr/>
          </p:nvSpPr>
          <p:spPr>
            <a:xfrm>
              <a:off x="1179482" y="3170721"/>
              <a:ext cx="115516" cy="131977"/>
            </a:xfrm>
            <a:custGeom>
              <a:avLst/>
              <a:gdLst/>
              <a:ahLst/>
              <a:cxnLst/>
              <a:rect l="l" t="t" r="r" b="b"/>
              <a:pathLst>
                <a:path w="2779" h="3175" extrusionOk="0">
                  <a:moveTo>
                    <a:pt x="1" y="1"/>
                  </a:moveTo>
                  <a:lnTo>
                    <a:pt x="1" y="3175"/>
                  </a:lnTo>
                  <a:lnTo>
                    <a:pt x="2779" y="3175"/>
                  </a:lnTo>
                  <a:lnTo>
                    <a:pt x="2779"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5"/>
            <p:cNvSpPr/>
            <p:nvPr/>
          </p:nvSpPr>
          <p:spPr>
            <a:xfrm>
              <a:off x="1179482" y="3038742"/>
              <a:ext cx="115516" cy="132018"/>
            </a:xfrm>
            <a:custGeom>
              <a:avLst/>
              <a:gdLst/>
              <a:ahLst/>
              <a:cxnLst/>
              <a:rect l="l" t="t" r="r" b="b"/>
              <a:pathLst>
                <a:path w="2779" h="3176" extrusionOk="0">
                  <a:moveTo>
                    <a:pt x="1" y="0"/>
                  </a:moveTo>
                  <a:lnTo>
                    <a:pt x="1" y="3176"/>
                  </a:lnTo>
                  <a:lnTo>
                    <a:pt x="2779" y="3176"/>
                  </a:lnTo>
                  <a:lnTo>
                    <a:pt x="277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7" name="Google Shape;2307;p15"/>
          <p:cNvGrpSpPr/>
          <p:nvPr/>
        </p:nvGrpSpPr>
        <p:grpSpPr>
          <a:xfrm>
            <a:off x="1031000" y="2185092"/>
            <a:ext cx="263998" cy="263956"/>
            <a:chOff x="1031000" y="3038742"/>
            <a:chExt cx="263998" cy="263956"/>
          </a:xfrm>
        </p:grpSpPr>
        <p:sp>
          <p:nvSpPr>
            <p:cNvPr id="2308" name="Google Shape;2308;p15"/>
            <p:cNvSpPr/>
            <p:nvPr/>
          </p:nvSpPr>
          <p:spPr>
            <a:xfrm>
              <a:off x="1031000" y="3170721"/>
              <a:ext cx="148521" cy="131977"/>
            </a:xfrm>
            <a:custGeom>
              <a:avLst/>
              <a:gdLst/>
              <a:ahLst/>
              <a:cxnLst/>
              <a:rect l="l" t="t" r="r" b="b"/>
              <a:pathLst>
                <a:path w="3573" h="3175" extrusionOk="0">
                  <a:moveTo>
                    <a:pt x="1" y="1"/>
                  </a:moveTo>
                  <a:lnTo>
                    <a:pt x="1" y="3175"/>
                  </a:lnTo>
                  <a:lnTo>
                    <a:pt x="3573" y="3175"/>
                  </a:lnTo>
                  <a:lnTo>
                    <a:pt x="3573"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5"/>
            <p:cNvSpPr/>
            <p:nvPr/>
          </p:nvSpPr>
          <p:spPr>
            <a:xfrm>
              <a:off x="1031000" y="3038742"/>
              <a:ext cx="148521" cy="132018"/>
            </a:xfrm>
            <a:custGeom>
              <a:avLst/>
              <a:gdLst/>
              <a:ahLst/>
              <a:cxnLst/>
              <a:rect l="l" t="t" r="r" b="b"/>
              <a:pathLst>
                <a:path w="3573" h="3176" extrusionOk="0">
                  <a:moveTo>
                    <a:pt x="1" y="0"/>
                  </a:moveTo>
                  <a:lnTo>
                    <a:pt x="1" y="3176"/>
                  </a:lnTo>
                  <a:lnTo>
                    <a:pt x="3573" y="3176"/>
                  </a:lnTo>
                  <a:lnTo>
                    <a:pt x="357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5"/>
            <p:cNvSpPr/>
            <p:nvPr/>
          </p:nvSpPr>
          <p:spPr>
            <a:xfrm>
              <a:off x="1179482" y="3170721"/>
              <a:ext cx="115516" cy="131977"/>
            </a:xfrm>
            <a:custGeom>
              <a:avLst/>
              <a:gdLst/>
              <a:ahLst/>
              <a:cxnLst/>
              <a:rect l="l" t="t" r="r" b="b"/>
              <a:pathLst>
                <a:path w="2779" h="3175" extrusionOk="0">
                  <a:moveTo>
                    <a:pt x="1" y="1"/>
                  </a:moveTo>
                  <a:lnTo>
                    <a:pt x="1" y="3175"/>
                  </a:lnTo>
                  <a:lnTo>
                    <a:pt x="2779" y="3175"/>
                  </a:lnTo>
                  <a:lnTo>
                    <a:pt x="2779"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5"/>
            <p:cNvSpPr/>
            <p:nvPr/>
          </p:nvSpPr>
          <p:spPr>
            <a:xfrm>
              <a:off x="1179482" y="3038742"/>
              <a:ext cx="115516" cy="132018"/>
            </a:xfrm>
            <a:custGeom>
              <a:avLst/>
              <a:gdLst/>
              <a:ahLst/>
              <a:cxnLst/>
              <a:rect l="l" t="t" r="r" b="b"/>
              <a:pathLst>
                <a:path w="2779" h="3176" extrusionOk="0">
                  <a:moveTo>
                    <a:pt x="1" y="0"/>
                  </a:moveTo>
                  <a:lnTo>
                    <a:pt x="1" y="3176"/>
                  </a:lnTo>
                  <a:lnTo>
                    <a:pt x="2779" y="3176"/>
                  </a:lnTo>
                  <a:lnTo>
                    <a:pt x="277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2" name="Google Shape;2312;p15"/>
          <p:cNvSpPr txBox="1">
            <a:spLocks noGrp="1"/>
          </p:cNvSpPr>
          <p:nvPr>
            <p:ph type="title"/>
          </p:nvPr>
        </p:nvSpPr>
        <p:spPr>
          <a:xfrm>
            <a:off x="1334700" y="1601125"/>
            <a:ext cx="6474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13" name="Google Shape;2313;p15"/>
          <p:cNvSpPr txBox="1">
            <a:spLocks noGrp="1"/>
          </p:cNvSpPr>
          <p:nvPr>
            <p:ph type="title" idx="2" hasCustomPrompt="1"/>
          </p:nvPr>
        </p:nvSpPr>
        <p:spPr>
          <a:xfrm>
            <a:off x="311700" y="1106125"/>
            <a:ext cx="8520600" cy="711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314" name="Google Shape;2314;p15"/>
          <p:cNvSpPr txBox="1">
            <a:spLocks noGrp="1"/>
          </p:cNvSpPr>
          <p:nvPr>
            <p:ph type="subTitle" idx="1"/>
          </p:nvPr>
        </p:nvSpPr>
        <p:spPr>
          <a:xfrm>
            <a:off x="1753050" y="2370125"/>
            <a:ext cx="5637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Orbitron ExtraBold"/>
              <a:buNone/>
              <a:defRPr sz="2800">
                <a:solidFill>
                  <a:schemeClr val="accent1"/>
                </a:solidFill>
                <a:latin typeface="Orbitron ExtraBold"/>
                <a:ea typeface="Orbitron ExtraBold"/>
                <a:cs typeface="Orbitron ExtraBold"/>
                <a:sym typeface="Orbitron ExtraBold"/>
              </a:defRPr>
            </a:lvl1pPr>
            <a:lvl2pPr lvl="1">
              <a:spcBef>
                <a:spcPts val="0"/>
              </a:spcBef>
              <a:spcAft>
                <a:spcPts val="0"/>
              </a:spcAft>
              <a:buClr>
                <a:schemeClr val="accent1"/>
              </a:buClr>
              <a:buSzPts val="2800"/>
              <a:buFont typeface="Orbitron ExtraBold"/>
              <a:buNone/>
              <a:defRPr sz="2800">
                <a:solidFill>
                  <a:schemeClr val="accent1"/>
                </a:solidFill>
                <a:latin typeface="Orbitron ExtraBold"/>
                <a:ea typeface="Orbitron ExtraBold"/>
                <a:cs typeface="Orbitron ExtraBold"/>
                <a:sym typeface="Orbitron ExtraBold"/>
              </a:defRPr>
            </a:lvl2pPr>
            <a:lvl3pPr lvl="2">
              <a:spcBef>
                <a:spcPts val="0"/>
              </a:spcBef>
              <a:spcAft>
                <a:spcPts val="0"/>
              </a:spcAft>
              <a:buClr>
                <a:schemeClr val="accent1"/>
              </a:buClr>
              <a:buSzPts val="2800"/>
              <a:buFont typeface="Orbitron ExtraBold"/>
              <a:buNone/>
              <a:defRPr sz="2800">
                <a:solidFill>
                  <a:schemeClr val="accent1"/>
                </a:solidFill>
                <a:latin typeface="Orbitron ExtraBold"/>
                <a:ea typeface="Orbitron ExtraBold"/>
                <a:cs typeface="Orbitron ExtraBold"/>
                <a:sym typeface="Orbitron ExtraBold"/>
              </a:defRPr>
            </a:lvl3pPr>
            <a:lvl4pPr lvl="3">
              <a:spcBef>
                <a:spcPts val="0"/>
              </a:spcBef>
              <a:spcAft>
                <a:spcPts val="0"/>
              </a:spcAft>
              <a:buClr>
                <a:schemeClr val="accent1"/>
              </a:buClr>
              <a:buSzPts val="2800"/>
              <a:buFont typeface="Orbitron ExtraBold"/>
              <a:buNone/>
              <a:defRPr sz="2800">
                <a:solidFill>
                  <a:schemeClr val="accent1"/>
                </a:solidFill>
                <a:latin typeface="Orbitron ExtraBold"/>
                <a:ea typeface="Orbitron ExtraBold"/>
                <a:cs typeface="Orbitron ExtraBold"/>
                <a:sym typeface="Orbitron ExtraBold"/>
              </a:defRPr>
            </a:lvl4pPr>
            <a:lvl5pPr lvl="4">
              <a:spcBef>
                <a:spcPts val="0"/>
              </a:spcBef>
              <a:spcAft>
                <a:spcPts val="0"/>
              </a:spcAft>
              <a:buClr>
                <a:schemeClr val="accent1"/>
              </a:buClr>
              <a:buSzPts val="2800"/>
              <a:buFont typeface="Orbitron ExtraBold"/>
              <a:buNone/>
              <a:defRPr sz="2800">
                <a:solidFill>
                  <a:schemeClr val="accent1"/>
                </a:solidFill>
                <a:latin typeface="Orbitron ExtraBold"/>
                <a:ea typeface="Orbitron ExtraBold"/>
                <a:cs typeface="Orbitron ExtraBold"/>
                <a:sym typeface="Orbitron ExtraBold"/>
              </a:defRPr>
            </a:lvl5pPr>
            <a:lvl6pPr lvl="5">
              <a:spcBef>
                <a:spcPts val="0"/>
              </a:spcBef>
              <a:spcAft>
                <a:spcPts val="0"/>
              </a:spcAft>
              <a:buClr>
                <a:schemeClr val="accent1"/>
              </a:buClr>
              <a:buSzPts val="2800"/>
              <a:buFont typeface="Orbitron ExtraBold"/>
              <a:buNone/>
              <a:defRPr sz="2800">
                <a:solidFill>
                  <a:schemeClr val="accent1"/>
                </a:solidFill>
                <a:latin typeface="Orbitron ExtraBold"/>
                <a:ea typeface="Orbitron ExtraBold"/>
                <a:cs typeface="Orbitron ExtraBold"/>
                <a:sym typeface="Orbitron ExtraBold"/>
              </a:defRPr>
            </a:lvl6pPr>
            <a:lvl7pPr lvl="6">
              <a:spcBef>
                <a:spcPts val="0"/>
              </a:spcBef>
              <a:spcAft>
                <a:spcPts val="0"/>
              </a:spcAft>
              <a:buClr>
                <a:schemeClr val="accent1"/>
              </a:buClr>
              <a:buSzPts val="2800"/>
              <a:buFont typeface="Orbitron ExtraBold"/>
              <a:buNone/>
              <a:defRPr sz="2800">
                <a:solidFill>
                  <a:schemeClr val="accent1"/>
                </a:solidFill>
                <a:latin typeface="Orbitron ExtraBold"/>
                <a:ea typeface="Orbitron ExtraBold"/>
                <a:cs typeface="Orbitron ExtraBold"/>
                <a:sym typeface="Orbitron ExtraBold"/>
              </a:defRPr>
            </a:lvl7pPr>
            <a:lvl8pPr lvl="7">
              <a:spcBef>
                <a:spcPts val="0"/>
              </a:spcBef>
              <a:spcAft>
                <a:spcPts val="0"/>
              </a:spcAft>
              <a:buClr>
                <a:schemeClr val="accent1"/>
              </a:buClr>
              <a:buSzPts val="2800"/>
              <a:buFont typeface="Orbitron ExtraBold"/>
              <a:buNone/>
              <a:defRPr sz="2800">
                <a:solidFill>
                  <a:schemeClr val="accent1"/>
                </a:solidFill>
                <a:latin typeface="Orbitron ExtraBold"/>
                <a:ea typeface="Orbitron ExtraBold"/>
                <a:cs typeface="Orbitron ExtraBold"/>
                <a:sym typeface="Orbitron ExtraBold"/>
              </a:defRPr>
            </a:lvl8pPr>
            <a:lvl9pPr lvl="8">
              <a:spcBef>
                <a:spcPts val="0"/>
              </a:spcBef>
              <a:spcAft>
                <a:spcPts val="0"/>
              </a:spcAft>
              <a:buClr>
                <a:schemeClr val="accent1"/>
              </a:buClr>
              <a:buSzPts val="2800"/>
              <a:buFont typeface="Orbitron ExtraBold"/>
              <a:buNone/>
              <a:defRPr sz="2800">
                <a:solidFill>
                  <a:schemeClr val="accent1"/>
                </a:solidFill>
                <a:latin typeface="Orbitron ExtraBold"/>
                <a:ea typeface="Orbitron ExtraBold"/>
                <a:cs typeface="Orbitron ExtraBold"/>
                <a:sym typeface="Orbitron Extra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1"/>
              </a:buClr>
              <a:buSzPts val="1800"/>
              <a:buFont typeface="Advent Pro Medium"/>
              <a:buChar char="●"/>
              <a:defRPr sz="1800">
                <a:solidFill>
                  <a:schemeClr val="accent1"/>
                </a:solidFill>
                <a:latin typeface="Advent Pro Medium"/>
                <a:ea typeface="Advent Pro Medium"/>
                <a:cs typeface="Advent Pro Medium"/>
                <a:sym typeface="Advent Pro Medium"/>
              </a:defRPr>
            </a:lvl1pPr>
            <a:lvl2pPr marL="914400" lvl="1" indent="-317500">
              <a:lnSpc>
                <a:spcPct val="100000"/>
              </a:lnSpc>
              <a:spcBef>
                <a:spcPts val="1600"/>
              </a:spcBef>
              <a:spcAft>
                <a:spcPts val="0"/>
              </a:spcAft>
              <a:buClr>
                <a:schemeClr val="accent1"/>
              </a:buClr>
              <a:buSzPts val="1400"/>
              <a:buFont typeface="Advent Pro Medium"/>
              <a:buChar char="○"/>
              <a:defRPr>
                <a:solidFill>
                  <a:schemeClr val="accent1"/>
                </a:solidFill>
                <a:latin typeface="Advent Pro Medium"/>
                <a:ea typeface="Advent Pro Medium"/>
                <a:cs typeface="Advent Pro Medium"/>
                <a:sym typeface="Advent Pro Medium"/>
              </a:defRPr>
            </a:lvl2pPr>
            <a:lvl3pPr marL="1371600" lvl="2" indent="-317500">
              <a:lnSpc>
                <a:spcPct val="100000"/>
              </a:lnSpc>
              <a:spcBef>
                <a:spcPts val="1600"/>
              </a:spcBef>
              <a:spcAft>
                <a:spcPts val="0"/>
              </a:spcAft>
              <a:buClr>
                <a:schemeClr val="accent1"/>
              </a:buClr>
              <a:buSzPts val="1400"/>
              <a:buFont typeface="Advent Pro Medium"/>
              <a:buChar char="■"/>
              <a:defRPr>
                <a:solidFill>
                  <a:schemeClr val="accent1"/>
                </a:solidFill>
                <a:latin typeface="Advent Pro Medium"/>
                <a:ea typeface="Advent Pro Medium"/>
                <a:cs typeface="Advent Pro Medium"/>
                <a:sym typeface="Advent Pro Medium"/>
              </a:defRPr>
            </a:lvl3pPr>
            <a:lvl4pPr marL="1828800" lvl="3" indent="-317500">
              <a:lnSpc>
                <a:spcPct val="100000"/>
              </a:lnSpc>
              <a:spcBef>
                <a:spcPts val="1600"/>
              </a:spcBef>
              <a:spcAft>
                <a:spcPts val="0"/>
              </a:spcAft>
              <a:buClr>
                <a:schemeClr val="accent1"/>
              </a:buClr>
              <a:buSzPts val="1400"/>
              <a:buFont typeface="Advent Pro Medium"/>
              <a:buChar char="●"/>
              <a:defRPr>
                <a:solidFill>
                  <a:schemeClr val="accent1"/>
                </a:solidFill>
                <a:latin typeface="Advent Pro Medium"/>
                <a:ea typeface="Advent Pro Medium"/>
                <a:cs typeface="Advent Pro Medium"/>
                <a:sym typeface="Advent Pro Medium"/>
              </a:defRPr>
            </a:lvl4pPr>
            <a:lvl5pPr marL="2286000" lvl="4" indent="-317500">
              <a:lnSpc>
                <a:spcPct val="100000"/>
              </a:lnSpc>
              <a:spcBef>
                <a:spcPts val="1600"/>
              </a:spcBef>
              <a:spcAft>
                <a:spcPts val="0"/>
              </a:spcAft>
              <a:buClr>
                <a:schemeClr val="accent1"/>
              </a:buClr>
              <a:buSzPts val="1400"/>
              <a:buFont typeface="Advent Pro Medium"/>
              <a:buChar char="○"/>
              <a:defRPr>
                <a:solidFill>
                  <a:schemeClr val="accent1"/>
                </a:solidFill>
                <a:latin typeface="Advent Pro Medium"/>
                <a:ea typeface="Advent Pro Medium"/>
                <a:cs typeface="Advent Pro Medium"/>
                <a:sym typeface="Advent Pro Medium"/>
              </a:defRPr>
            </a:lvl5pPr>
            <a:lvl6pPr marL="2743200" lvl="5" indent="-317500">
              <a:lnSpc>
                <a:spcPct val="100000"/>
              </a:lnSpc>
              <a:spcBef>
                <a:spcPts val="1600"/>
              </a:spcBef>
              <a:spcAft>
                <a:spcPts val="0"/>
              </a:spcAft>
              <a:buClr>
                <a:schemeClr val="accent1"/>
              </a:buClr>
              <a:buSzPts val="1400"/>
              <a:buFont typeface="Advent Pro Medium"/>
              <a:buChar char="■"/>
              <a:defRPr>
                <a:solidFill>
                  <a:schemeClr val="accent1"/>
                </a:solidFill>
                <a:latin typeface="Advent Pro Medium"/>
                <a:ea typeface="Advent Pro Medium"/>
                <a:cs typeface="Advent Pro Medium"/>
                <a:sym typeface="Advent Pro Medium"/>
              </a:defRPr>
            </a:lvl6pPr>
            <a:lvl7pPr marL="3200400" lvl="6" indent="-317500">
              <a:lnSpc>
                <a:spcPct val="100000"/>
              </a:lnSpc>
              <a:spcBef>
                <a:spcPts val="1600"/>
              </a:spcBef>
              <a:spcAft>
                <a:spcPts val="0"/>
              </a:spcAft>
              <a:buClr>
                <a:schemeClr val="accent1"/>
              </a:buClr>
              <a:buSzPts val="1400"/>
              <a:buFont typeface="Advent Pro Medium"/>
              <a:buChar char="●"/>
              <a:defRPr>
                <a:solidFill>
                  <a:schemeClr val="accent1"/>
                </a:solidFill>
                <a:latin typeface="Advent Pro Medium"/>
                <a:ea typeface="Advent Pro Medium"/>
                <a:cs typeface="Advent Pro Medium"/>
                <a:sym typeface="Advent Pro Medium"/>
              </a:defRPr>
            </a:lvl7pPr>
            <a:lvl8pPr marL="3657600" lvl="7" indent="-317500">
              <a:lnSpc>
                <a:spcPct val="100000"/>
              </a:lnSpc>
              <a:spcBef>
                <a:spcPts val="1600"/>
              </a:spcBef>
              <a:spcAft>
                <a:spcPts val="0"/>
              </a:spcAft>
              <a:buClr>
                <a:schemeClr val="accent1"/>
              </a:buClr>
              <a:buSzPts val="1400"/>
              <a:buFont typeface="Advent Pro Medium"/>
              <a:buChar char="○"/>
              <a:defRPr>
                <a:solidFill>
                  <a:schemeClr val="accent1"/>
                </a:solidFill>
                <a:latin typeface="Advent Pro Medium"/>
                <a:ea typeface="Advent Pro Medium"/>
                <a:cs typeface="Advent Pro Medium"/>
                <a:sym typeface="Advent Pro Medium"/>
              </a:defRPr>
            </a:lvl8pPr>
            <a:lvl9pPr marL="4114800" lvl="8" indent="-317500">
              <a:lnSpc>
                <a:spcPct val="100000"/>
              </a:lnSpc>
              <a:spcBef>
                <a:spcPts val="1600"/>
              </a:spcBef>
              <a:spcAft>
                <a:spcPts val="1600"/>
              </a:spcAft>
              <a:buClr>
                <a:schemeClr val="accent1"/>
              </a:buClr>
              <a:buSzPts val="1400"/>
              <a:buFont typeface="Advent Pro Medium"/>
              <a:buChar char="■"/>
              <a:defRPr>
                <a:solidFill>
                  <a:schemeClr val="accent1"/>
                </a:solidFill>
                <a:latin typeface="Advent Pro Medium"/>
                <a:ea typeface="Advent Pro Medium"/>
                <a:cs typeface="Advent Pro Medium"/>
                <a:sym typeface="Advent Pr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8" r:id="rId6"/>
    <p:sldLayoutId id="2147483659" r:id="rId7"/>
    <p:sldLayoutId id="2147483660" r:id="rId8"/>
    <p:sldLayoutId id="2147483661" r:id="rId9"/>
    <p:sldLayoutId id="2147483663" r:id="rId10"/>
    <p:sldLayoutId id="2147483667" r:id="rId11"/>
    <p:sldLayoutId id="2147483668" r:id="rId12"/>
    <p:sldLayoutId id="2147483669" r:id="rId13"/>
    <p:sldLayoutId id="2147483670" r:id="rId14"/>
    <p:sldLayoutId id="2147483671" r:id="rId15"/>
    <p:sldLayoutId id="2147483676" r:id="rId16"/>
    <p:sldLayoutId id="214748367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3.xml"/><Relationship Id="rId7" Type="http://schemas.openxmlformats.org/officeDocument/2006/relationships/slide" Target="slide20.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27.xml"/><Relationship Id="rId5" Type="http://schemas.openxmlformats.org/officeDocument/2006/relationships/slide" Target="slide18.xml"/><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image" Target="../media/image26.png"/><Relationship Id="rId11" Type="http://schemas.openxmlformats.org/officeDocument/2006/relationships/image" Target="../media/image2.png"/><Relationship Id="rId5" Type="http://schemas.openxmlformats.org/officeDocument/2006/relationships/image" Target="../media/image25.jpeg"/><Relationship Id="rId10" Type="http://schemas.openxmlformats.org/officeDocument/2006/relationships/image" Target="../media/image1.png"/><Relationship Id="rId4" Type="http://schemas.openxmlformats.org/officeDocument/2006/relationships/image" Target="../media/image24.png"/><Relationship Id="rId9"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92"/>
        <p:cNvGrpSpPr/>
        <p:nvPr/>
      </p:nvGrpSpPr>
      <p:grpSpPr>
        <a:xfrm>
          <a:off x="0" y="0"/>
          <a:ext cx="0" cy="0"/>
          <a:chOff x="0" y="0"/>
          <a:chExt cx="0" cy="0"/>
        </a:xfrm>
      </p:grpSpPr>
      <p:sp>
        <p:nvSpPr>
          <p:cNvPr id="5493" name="Google Shape;5493;p29"/>
          <p:cNvSpPr txBox="1">
            <a:spLocks noGrp="1"/>
          </p:cNvSpPr>
          <p:nvPr>
            <p:ph type="ctrTitle"/>
          </p:nvPr>
        </p:nvSpPr>
        <p:spPr>
          <a:xfrm>
            <a:off x="1589700" y="978900"/>
            <a:ext cx="5964600" cy="1829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OCR A Extended" panose="02010509020102010303" pitchFamily="50" charset="0"/>
              </a:rPr>
              <a:t>Understanding Gamification</a:t>
            </a:r>
            <a:endParaRPr dirty="0">
              <a:latin typeface="OCR A Extended" panose="02010509020102010303" pitchFamily="50" charset="0"/>
            </a:endParaRPr>
          </a:p>
        </p:txBody>
      </p:sp>
      <p:sp>
        <p:nvSpPr>
          <p:cNvPr id="5494" name="Google Shape;5494;p29"/>
          <p:cNvSpPr txBox="1">
            <a:spLocks noGrp="1"/>
          </p:cNvSpPr>
          <p:nvPr>
            <p:ph type="subTitle" idx="1"/>
          </p:nvPr>
        </p:nvSpPr>
        <p:spPr>
          <a:xfrm>
            <a:off x="1753050" y="2691775"/>
            <a:ext cx="56379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 Practical Approach to Classroom Engagement &amp; Motivation</a:t>
            </a:r>
            <a:endParaRPr dirty="0"/>
          </a:p>
        </p:txBody>
      </p:sp>
      <p:grpSp>
        <p:nvGrpSpPr>
          <p:cNvPr id="5495" name="Google Shape;5495;p29"/>
          <p:cNvGrpSpPr/>
          <p:nvPr/>
        </p:nvGrpSpPr>
        <p:grpSpPr>
          <a:xfrm>
            <a:off x="2933218" y="431296"/>
            <a:ext cx="924613" cy="792521"/>
            <a:chOff x="753950" y="238125"/>
            <a:chExt cx="6111125" cy="5238075"/>
          </a:xfrm>
        </p:grpSpPr>
        <p:sp>
          <p:nvSpPr>
            <p:cNvPr id="5496" name="Google Shape;5496;p29"/>
            <p:cNvSpPr/>
            <p:nvPr/>
          </p:nvSpPr>
          <p:spPr>
            <a:xfrm>
              <a:off x="1627000" y="238125"/>
              <a:ext cx="873075" cy="873075"/>
            </a:xfrm>
            <a:custGeom>
              <a:avLst/>
              <a:gdLst/>
              <a:ahLst/>
              <a:cxnLst/>
              <a:rect l="l" t="t" r="r" b="b"/>
              <a:pathLst>
                <a:path w="34923" h="34923" extrusionOk="0">
                  <a:moveTo>
                    <a:pt x="0" y="0"/>
                  </a:moveTo>
                  <a:lnTo>
                    <a:pt x="0" y="34922"/>
                  </a:lnTo>
                  <a:lnTo>
                    <a:pt x="34922" y="34922"/>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29"/>
            <p:cNvSpPr/>
            <p:nvPr/>
          </p:nvSpPr>
          <p:spPr>
            <a:xfrm>
              <a:off x="2500050" y="238125"/>
              <a:ext cx="873000" cy="873075"/>
            </a:xfrm>
            <a:custGeom>
              <a:avLst/>
              <a:gdLst/>
              <a:ahLst/>
              <a:cxnLst/>
              <a:rect l="l" t="t" r="r" b="b"/>
              <a:pathLst>
                <a:path w="34920" h="34923" extrusionOk="0">
                  <a:moveTo>
                    <a:pt x="0" y="0"/>
                  </a:moveTo>
                  <a:lnTo>
                    <a:pt x="0" y="34922"/>
                  </a:lnTo>
                  <a:lnTo>
                    <a:pt x="34919" y="34922"/>
                  </a:lnTo>
                  <a:lnTo>
                    <a:pt x="3491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29"/>
            <p:cNvSpPr/>
            <p:nvPr/>
          </p:nvSpPr>
          <p:spPr>
            <a:xfrm>
              <a:off x="4246075" y="238125"/>
              <a:ext cx="872975" cy="873075"/>
            </a:xfrm>
            <a:custGeom>
              <a:avLst/>
              <a:gdLst/>
              <a:ahLst/>
              <a:cxnLst/>
              <a:rect l="l" t="t" r="r" b="b"/>
              <a:pathLst>
                <a:path w="34919" h="34923" extrusionOk="0">
                  <a:moveTo>
                    <a:pt x="0" y="0"/>
                  </a:moveTo>
                  <a:lnTo>
                    <a:pt x="0" y="34922"/>
                  </a:lnTo>
                  <a:lnTo>
                    <a:pt x="34918" y="34922"/>
                  </a:lnTo>
                  <a:lnTo>
                    <a:pt x="3491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29"/>
            <p:cNvSpPr/>
            <p:nvPr/>
          </p:nvSpPr>
          <p:spPr>
            <a:xfrm>
              <a:off x="5119025" y="238125"/>
              <a:ext cx="873000" cy="873075"/>
            </a:xfrm>
            <a:custGeom>
              <a:avLst/>
              <a:gdLst/>
              <a:ahLst/>
              <a:cxnLst/>
              <a:rect l="l" t="t" r="r" b="b"/>
              <a:pathLst>
                <a:path w="34920" h="34923" extrusionOk="0">
                  <a:moveTo>
                    <a:pt x="0" y="0"/>
                  </a:moveTo>
                  <a:lnTo>
                    <a:pt x="0" y="34922"/>
                  </a:lnTo>
                  <a:lnTo>
                    <a:pt x="34920" y="34922"/>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29"/>
            <p:cNvSpPr/>
            <p:nvPr/>
          </p:nvSpPr>
          <p:spPr>
            <a:xfrm>
              <a:off x="75395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29"/>
            <p:cNvSpPr/>
            <p:nvPr/>
          </p:nvSpPr>
          <p:spPr>
            <a:xfrm>
              <a:off x="162700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lt1"/>
            </a:solidFill>
            <a:ln w="952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29"/>
            <p:cNvSpPr/>
            <p:nvPr/>
          </p:nvSpPr>
          <p:spPr>
            <a:xfrm>
              <a:off x="2500050" y="1111175"/>
              <a:ext cx="873000" cy="872925"/>
            </a:xfrm>
            <a:custGeom>
              <a:avLst/>
              <a:gdLst/>
              <a:ahLst/>
              <a:cxnLst/>
              <a:rect l="l" t="t" r="r" b="b"/>
              <a:pathLst>
                <a:path w="34920" h="34917" extrusionOk="0">
                  <a:moveTo>
                    <a:pt x="0" y="0"/>
                  </a:moveTo>
                  <a:lnTo>
                    <a:pt x="0" y="34917"/>
                  </a:lnTo>
                  <a:lnTo>
                    <a:pt x="34919" y="34917"/>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29"/>
            <p:cNvSpPr/>
            <p:nvPr/>
          </p:nvSpPr>
          <p:spPr>
            <a:xfrm>
              <a:off x="3372944"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29"/>
            <p:cNvSpPr/>
            <p:nvPr/>
          </p:nvSpPr>
          <p:spPr>
            <a:xfrm>
              <a:off x="4245994" y="1111175"/>
              <a:ext cx="872975" cy="872925"/>
            </a:xfrm>
            <a:custGeom>
              <a:avLst/>
              <a:gdLst/>
              <a:ahLst/>
              <a:cxnLst/>
              <a:rect l="l" t="t" r="r" b="b"/>
              <a:pathLst>
                <a:path w="34919" h="34917" extrusionOk="0">
                  <a:moveTo>
                    <a:pt x="0" y="0"/>
                  </a:moveTo>
                  <a:lnTo>
                    <a:pt x="0" y="34917"/>
                  </a:lnTo>
                  <a:lnTo>
                    <a:pt x="34918" y="34917"/>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29"/>
            <p:cNvSpPr/>
            <p:nvPr/>
          </p:nvSpPr>
          <p:spPr>
            <a:xfrm>
              <a:off x="5119025" y="1111175"/>
              <a:ext cx="873000" cy="872925"/>
            </a:xfrm>
            <a:custGeom>
              <a:avLst/>
              <a:gdLst/>
              <a:ahLst/>
              <a:cxnLst/>
              <a:rect l="l" t="t" r="r" b="b"/>
              <a:pathLst>
                <a:path w="34920" h="34917" extrusionOk="0">
                  <a:moveTo>
                    <a:pt x="0" y="0"/>
                  </a:moveTo>
                  <a:lnTo>
                    <a:pt x="0" y="34917"/>
                  </a:lnTo>
                  <a:lnTo>
                    <a:pt x="34920" y="34917"/>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29"/>
            <p:cNvSpPr/>
            <p:nvPr/>
          </p:nvSpPr>
          <p:spPr>
            <a:xfrm>
              <a:off x="5992000" y="1111175"/>
              <a:ext cx="873075" cy="872925"/>
            </a:xfrm>
            <a:custGeom>
              <a:avLst/>
              <a:gdLst/>
              <a:ahLst/>
              <a:cxnLst/>
              <a:rect l="l" t="t" r="r" b="b"/>
              <a:pathLst>
                <a:path w="34923" h="34917" extrusionOk="0">
                  <a:moveTo>
                    <a:pt x="1" y="0"/>
                  </a:moveTo>
                  <a:lnTo>
                    <a:pt x="1" y="34917"/>
                  </a:lnTo>
                  <a:lnTo>
                    <a:pt x="34923" y="34917"/>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29"/>
            <p:cNvSpPr/>
            <p:nvPr/>
          </p:nvSpPr>
          <p:spPr>
            <a:xfrm>
              <a:off x="75395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29"/>
            <p:cNvSpPr/>
            <p:nvPr/>
          </p:nvSpPr>
          <p:spPr>
            <a:xfrm>
              <a:off x="162700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29"/>
            <p:cNvSpPr/>
            <p:nvPr/>
          </p:nvSpPr>
          <p:spPr>
            <a:xfrm>
              <a:off x="2500050" y="1984125"/>
              <a:ext cx="873000" cy="873025"/>
            </a:xfrm>
            <a:custGeom>
              <a:avLst/>
              <a:gdLst/>
              <a:ahLst/>
              <a:cxnLst/>
              <a:rect l="l" t="t" r="r" b="b"/>
              <a:pathLst>
                <a:path w="34920" h="34921" extrusionOk="0">
                  <a:moveTo>
                    <a:pt x="0" y="0"/>
                  </a:moveTo>
                  <a:lnTo>
                    <a:pt x="0" y="34921"/>
                  </a:lnTo>
                  <a:lnTo>
                    <a:pt x="34919" y="34921"/>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29"/>
            <p:cNvSpPr/>
            <p:nvPr/>
          </p:nvSpPr>
          <p:spPr>
            <a:xfrm>
              <a:off x="3372944"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29"/>
            <p:cNvSpPr/>
            <p:nvPr/>
          </p:nvSpPr>
          <p:spPr>
            <a:xfrm>
              <a:off x="4245994" y="1984125"/>
              <a:ext cx="872975" cy="873025"/>
            </a:xfrm>
            <a:custGeom>
              <a:avLst/>
              <a:gdLst/>
              <a:ahLst/>
              <a:cxnLst/>
              <a:rect l="l" t="t" r="r" b="b"/>
              <a:pathLst>
                <a:path w="34919" h="34921" extrusionOk="0">
                  <a:moveTo>
                    <a:pt x="0" y="0"/>
                  </a:moveTo>
                  <a:lnTo>
                    <a:pt x="0" y="34921"/>
                  </a:lnTo>
                  <a:lnTo>
                    <a:pt x="34918" y="34921"/>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29"/>
            <p:cNvSpPr/>
            <p:nvPr/>
          </p:nvSpPr>
          <p:spPr>
            <a:xfrm>
              <a:off x="5119025" y="1984125"/>
              <a:ext cx="873000" cy="873025"/>
            </a:xfrm>
            <a:custGeom>
              <a:avLst/>
              <a:gdLst/>
              <a:ahLst/>
              <a:cxnLst/>
              <a:rect l="l" t="t" r="r" b="b"/>
              <a:pathLst>
                <a:path w="34920" h="34921" extrusionOk="0">
                  <a:moveTo>
                    <a:pt x="0" y="0"/>
                  </a:moveTo>
                  <a:lnTo>
                    <a:pt x="0" y="34921"/>
                  </a:lnTo>
                  <a:lnTo>
                    <a:pt x="34920" y="34921"/>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29"/>
            <p:cNvSpPr/>
            <p:nvPr/>
          </p:nvSpPr>
          <p:spPr>
            <a:xfrm>
              <a:off x="5992000" y="1984125"/>
              <a:ext cx="873075" cy="873025"/>
            </a:xfrm>
            <a:custGeom>
              <a:avLst/>
              <a:gdLst/>
              <a:ahLst/>
              <a:cxnLst/>
              <a:rect l="l" t="t" r="r" b="b"/>
              <a:pathLst>
                <a:path w="34923" h="34921" extrusionOk="0">
                  <a:moveTo>
                    <a:pt x="1" y="0"/>
                  </a:moveTo>
                  <a:lnTo>
                    <a:pt x="1" y="34921"/>
                  </a:lnTo>
                  <a:lnTo>
                    <a:pt x="34923" y="34921"/>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29"/>
            <p:cNvSpPr/>
            <p:nvPr/>
          </p:nvSpPr>
          <p:spPr>
            <a:xfrm>
              <a:off x="1627000"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29"/>
            <p:cNvSpPr/>
            <p:nvPr/>
          </p:nvSpPr>
          <p:spPr>
            <a:xfrm>
              <a:off x="2499969" y="2857125"/>
              <a:ext cx="873000" cy="873125"/>
            </a:xfrm>
            <a:custGeom>
              <a:avLst/>
              <a:gdLst/>
              <a:ahLst/>
              <a:cxnLst/>
              <a:rect l="l" t="t" r="r" b="b"/>
              <a:pathLst>
                <a:path w="34920" h="34925" extrusionOk="0">
                  <a:moveTo>
                    <a:pt x="0" y="1"/>
                  </a:moveTo>
                  <a:lnTo>
                    <a:pt x="0" y="34924"/>
                  </a:lnTo>
                  <a:lnTo>
                    <a:pt x="34919" y="34924"/>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29"/>
            <p:cNvSpPr/>
            <p:nvPr/>
          </p:nvSpPr>
          <p:spPr>
            <a:xfrm>
              <a:off x="3372944"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29"/>
            <p:cNvSpPr/>
            <p:nvPr/>
          </p:nvSpPr>
          <p:spPr>
            <a:xfrm>
              <a:off x="4246075" y="2857125"/>
              <a:ext cx="872975" cy="873125"/>
            </a:xfrm>
            <a:custGeom>
              <a:avLst/>
              <a:gdLst/>
              <a:ahLst/>
              <a:cxnLst/>
              <a:rect l="l" t="t" r="r" b="b"/>
              <a:pathLst>
                <a:path w="34919" h="34925" extrusionOk="0">
                  <a:moveTo>
                    <a:pt x="0" y="1"/>
                  </a:moveTo>
                  <a:lnTo>
                    <a:pt x="0" y="34924"/>
                  </a:lnTo>
                  <a:lnTo>
                    <a:pt x="34918" y="34924"/>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29"/>
            <p:cNvSpPr/>
            <p:nvPr/>
          </p:nvSpPr>
          <p:spPr>
            <a:xfrm>
              <a:off x="5119025" y="2857125"/>
              <a:ext cx="873000" cy="873125"/>
            </a:xfrm>
            <a:custGeom>
              <a:avLst/>
              <a:gdLst/>
              <a:ahLst/>
              <a:cxnLst/>
              <a:rect l="l" t="t" r="r" b="b"/>
              <a:pathLst>
                <a:path w="34920" h="34925" extrusionOk="0">
                  <a:moveTo>
                    <a:pt x="0" y="1"/>
                  </a:moveTo>
                  <a:lnTo>
                    <a:pt x="0" y="34924"/>
                  </a:lnTo>
                  <a:lnTo>
                    <a:pt x="34920" y="34924"/>
                  </a:lnTo>
                  <a:lnTo>
                    <a:pt x="3492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29"/>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29"/>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29"/>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29"/>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3" name="Google Shape;5523;p29"/>
          <p:cNvGrpSpPr/>
          <p:nvPr/>
        </p:nvGrpSpPr>
        <p:grpSpPr>
          <a:xfrm>
            <a:off x="4109693" y="431296"/>
            <a:ext cx="924613" cy="792521"/>
            <a:chOff x="753950" y="238125"/>
            <a:chExt cx="6111125" cy="5238075"/>
          </a:xfrm>
        </p:grpSpPr>
        <p:sp>
          <p:nvSpPr>
            <p:cNvPr id="5524" name="Google Shape;5524;p29"/>
            <p:cNvSpPr/>
            <p:nvPr/>
          </p:nvSpPr>
          <p:spPr>
            <a:xfrm>
              <a:off x="1627000" y="238125"/>
              <a:ext cx="873075" cy="873075"/>
            </a:xfrm>
            <a:custGeom>
              <a:avLst/>
              <a:gdLst/>
              <a:ahLst/>
              <a:cxnLst/>
              <a:rect l="l" t="t" r="r" b="b"/>
              <a:pathLst>
                <a:path w="34923" h="34923" extrusionOk="0">
                  <a:moveTo>
                    <a:pt x="0" y="0"/>
                  </a:moveTo>
                  <a:lnTo>
                    <a:pt x="0" y="34922"/>
                  </a:lnTo>
                  <a:lnTo>
                    <a:pt x="34922" y="34922"/>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29"/>
            <p:cNvSpPr/>
            <p:nvPr/>
          </p:nvSpPr>
          <p:spPr>
            <a:xfrm>
              <a:off x="2500050" y="238125"/>
              <a:ext cx="873000" cy="873075"/>
            </a:xfrm>
            <a:custGeom>
              <a:avLst/>
              <a:gdLst/>
              <a:ahLst/>
              <a:cxnLst/>
              <a:rect l="l" t="t" r="r" b="b"/>
              <a:pathLst>
                <a:path w="34920" h="34923" extrusionOk="0">
                  <a:moveTo>
                    <a:pt x="0" y="0"/>
                  </a:moveTo>
                  <a:lnTo>
                    <a:pt x="0" y="34922"/>
                  </a:lnTo>
                  <a:lnTo>
                    <a:pt x="34919" y="34922"/>
                  </a:lnTo>
                  <a:lnTo>
                    <a:pt x="3491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29"/>
            <p:cNvSpPr/>
            <p:nvPr/>
          </p:nvSpPr>
          <p:spPr>
            <a:xfrm>
              <a:off x="4246075" y="238125"/>
              <a:ext cx="872975" cy="873075"/>
            </a:xfrm>
            <a:custGeom>
              <a:avLst/>
              <a:gdLst/>
              <a:ahLst/>
              <a:cxnLst/>
              <a:rect l="l" t="t" r="r" b="b"/>
              <a:pathLst>
                <a:path w="34919" h="34923" extrusionOk="0">
                  <a:moveTo>
                    <a:pt x="0" y="0"/>
                  </a:moveTo>
                  <a:lnTo>
                    <a:pt x="0" y="34922"/>
                  </a:lnTo>
                  <a:lnTo>
                    <a:pt x="34918" y="34922"/>
                  </a:lnTo>
                  <a:lnTo>
                    <a:pt x="3491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29"/>
            <p:cNvSpPr/>
            <p:nvPr/>
          </p:nvSpPr>
          <p:spPr>
            <a:xfrm>
              <a:off x="5119025" y="238125"/>
              <a:ext cx="873000" cy="873075"/>
            </a:xfrm>
            <a:custGeom>
              <a:avLst/>
              <a:gdLst/>
              <a:ahLst/>
              <a:cxnLst/>
              <a:rect l="l" t="t" r="r" b="b"/>
              <a:pathLst>
                <a:path w="34920" h="34923" extrusionOk="0">
                  <a:moveTo>
                    <a:pt x="0" y="0"/>
                  </a:moveTo>
                  <a:lnTo>
                    <a:pt x="0" y="34922"/>
                  </a:lnTo>
                  <a:lnTo>
                    <a:pt x="34920" y="34922"/>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29"/>
            <p:cNvSpPr/>
            <p:nvPr/>
          </p:nvSpPr>
          <p:spPr>
            <a:xfrm>
              <a:off x="75395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29"/>
            <p:cNvSpPr/>
            <p:nvPr/>
          </p:nvSpPr>
          <p:spPr>
            <a:xfrm>
              <a:off x="162700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lt1"/>
            </a:solidFill>
            <a:ln w="952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29"/>
            <p:cNvSpPr/>
            <p:nvPr/>
          </p:nvSpPr>
          <p:spPr>
            <a:xfrm>
              <a:off x="2500050" y="1111175"/>
              <a:ext cx="873000" cy="872925"/>
            </a:xfrm>
            <a:custGeom>
              <a:avLst/>
              <a:gdLst/>
              <a:ahLst/>
              <a:cxnLst/>
              <a:rect l="l" t="t" r="r" b="b"/>
              <a:pathLst>
                <a:path w="34920" h="34917" extrusionOk="0">
                  <a:moveTo>
                    <a:pt x="0" y="0"/>
                  </a:moveTo>
                  <a:lnTo>
                    <a:pt x="0" y="34917"/>
                  </a:lnTo>
                  <a:lnTo>
                    <a:pt x="34919" y="34917"/>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29"/>
            <p:cNvSpPr/>
            <p:nvPr/>
          </p:nvSpPr>
          <p:spPr>
            <a:xfrm>
              <a:off x="3372944"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29"/>
            <p:cNvSpPr/>
            <p:nvPr/>
          </p:nvSpPr>
          <p:spPr>
            <a:xfrm>
              <a:off x="4245994" y="1111175"/>
              <a:ext cx="872975" cy="872925"/>
            </a:xfrm>
            <a:custGeom>
              <a:avLst/>
              <a:gdLst/>
              <a:ahLst/>
              <a:cxnLst/>
              <a:rect l="l" t="t" r="r" b="b"/>
              <a:pathLst>
                <a:path w="34919" h="34917" extrusionOk="0">
                  <a:moveTo>
                    <a:pt x="0" y="0"/>
                  </a:moveTo>
                  <a:lnTo>
                    <a:pt x="0" y="34917"/>
                  </a:lnTo>
                  <a:lnTo>
                    <a:pt x="34918" y="34917"/>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29"/>
            <p:cNvSpPr/>
            <p:nvPr/>
          </p:nvSpPr>
          <p:spPr>
            <a:xfrm>
              <a:off x="5119025" y="1111175"/>
              <a:ext cx="873000" cy="872925"/>
            </a:xfrm>
            <a:custGeom>
              <a:avLst/>
              <a:gdLst/>
              <a:ahLst/>
              <a:cxnLst/>
              <a:rect l="l" t="t" r="r" b="b"/>
              <a:pathLst>
                <a:path w="34920" h="34917" extrusionOk="0">
                  <a:moveTo>
                    <a:pt x="0" y="0"/>
                  </a:moveTo>
                  <a:lnTo>
                    <a:pt x="0" y="34917"/>
                  </a:lnTo>
                  <a:lnTo>
                    <a:pt x="34920" y="34917"/>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29"/>
            <p:cNvSpPr/>
            <p:nvPr/>
          </p:nvSpPr>
          <p:spPr>
            <a:xfrm>
              <a:off x="5992000" y="1111175"/>
              <a:ext cx="873075" cy="872925"/>
            </a:xfrm>
            <a:custGeom>
              <a:avLst/>
              <a:gdLst/>
              <a:ahLst/>
              <a:cxnLst/>
              <a:rect l="l" t="t" r="r" b="b"/>
              <a:pathLst>
                <a:path w="34923" h="34917" extrusionOk="0">
                  <a:moveTo>
                    <a:pt x="1" y="0"/>
                  </a:moveTo>
                  <a:lnTo>
                    <a:pt x="1" y="34917"/>
                  </a:lnTo>
                  <a:lnTo>
                    <a:pt x="34923" y="34917"/>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29"/>
            <p:cNvSpPr/>
            <p:nvPr/>
          </p:nvSpPr>
          <p:spPr>
            <a:xfrm>
              <a:off x="75395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29"/>
            <p:cNvSpPr/>
            <p:nvPr/>
          </p:nvSpPr>
          <p:spPr>
            <a:xfrm>
              <a:off x="162700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29"/>
            <p:cNvSpPr/>
            <p:nvPr/>
          </p:nvSpPr>
          <p:spPr>
            <a:xfrm>
              <a:off x="2500050" y="1984125"/>
              <a:ext cx="873000" cy="873025"/>
            </a:xfrm>
            <a:custGeom>
              <a:avLst/>
              <a:gdLst/>
              <a:ahLst/>
              <a:cxnLst/>
              <a:rect l="l" t="t" r="r" b="b"/>
              <a:pathLst>
                <a:path w="34920" h="34921" extrusionOk="0">
                  <a:moveTo>
                    <a:pt x="0" y="0"/>
                  </a:moveTo>
                  <a:lnTo>
                    <a:pt x="0" y="34921"/>
                  </a:lnTo>
                  <a:lnTo>
                    <a:pt x="34919" y="34921"/>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29"/>
            <p:cNvSpPr/>
            <p:nvPr/>
          </p:nvSpPr>
          <p:spPr>
            <a:xfrm>
              <a:off x="3372944"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29"/>
            <p:cNvSpPr/>
            <p:nvPr/>
          </p:nvSpPr>
          <p:spPr>
            <a:xfrm>
              <a:off x="4245994" y="1984125"/>
              <a:ext cx="872975" cy="873025"/>
            </a:xfrm>
            <a:custGeom>
              <a:avLst/>
              <a:gdLst/>
              <a:ahLst/>
              <a:cxnLst/>
              <a:rect l="l" t="t" r="r" b="b"/>
              <a:pathLst>
                <a:path w="34919" h="34921" extrusionOk="0">
                  <a:moveTo>
                    <a:pt x="0" y="0"/>
                  </a:moveTo>
                  <a:lnTo>
                    <a:pt x="0" y="34921"/>
                  </a:lnTo>
                  <a:lnTo>
                    <a:pt x="34918" y="34921"/>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29"/>
            <p:cNvSpPr/>
            <p:nvPr/>
          </p:nvSpPr>
          <p:spPr>
            <a:xfrm>
              <a:off x="5119025" y="1984125"/>
              <a:ext cx="873000" cy="873025"/>
            </a:xfrm>
            <a:custGeom>
              <a:avLst/>
              <a:gdLst/>
              <a:ahLst/>
              <a:cxnLst/>
              <a:rect l="l" t="t" r="r" b="b"/>
              <a:pathLst>
                <a:path w="34920" h="34921" extrusionOk="0">
                  <a:moveTo>
                    <a:pt x="0" y="0"/>
                  </a:moveTo>
                  <a:lnTo>
                    <a:pt x="0" y="34921"/>
                  </a:lnTo>
                  <a:lnTo>
                    <a:pt x="34920" y="34921"/>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29"/>
            <p:cNvSpPr/>
            <p:nvPr/>
          </p:nvSpPr>
          <p:spPr>
            <a:xfrm>
              <a:off x="5992000" y="1984125"/>
              <a:ext cx="873075" cy="873025"/>
            </a:xfrm>
            <a:custGeom>
              <a:avLst/>
              <a:gdLst/>
              <a:ahLst/>
              <a:cxnLst/>
              <a:rect l="l" t="t" r="r" b="b"/>
              <a:pathLst>
                <a:path w="34923" h="34921" extrusionOk="0">
                  <a:moveTo>
                    <a:pt x="1" y="0"/>
                  </a:moveTo>
                  <a:lnTo>
                    <a:pt x="1" y="34921"/>
                  </a:lnTo>
                  <a:lnTo>
                    <a:pt x="34923" y="34921"/>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29"/>
            <p:cNvSpPr/>
            <p:nvPr/>
          </p:nvSpPr>
          <p:spPr>
            <a:xfrm>
              <a:off x="1627000"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29"/>
            <p:cNvSpPr/>
            <p:nvPr/>
          </p:nvSpPr>
          <p:spPr>
            <a:xfrm>
              <a:off x="2499969" y="2857125"/>
              <a:ext cx="873000" cy="873125"/>
            </a:xfrm>
            <a:custGeom>
              <a:avLst/>
              <a:gdLst/>
              <a:ahLst/>
              <a:cxnLst/>
              <a:rect l="l" t="t" r="r" b="b"/>
              <a:pathLst>
                <a:path w="34920" h="34925" extrusionOk="0">
                  <a:moveTo>
                    <a:pt x="0" y="1"/>
                  </a:moveTo>
                  <a:lnTo>
                    <a:pt x="0" y="34924"/>
                  </a:lnTo>
                  <a:lnTo>
                    <a:pt x="34919" y="34924"/>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29"/>
            <p:cNvSpPr/>
            <p:nvPr/>
          </p:nvSpPr>
          <p:spPr>
            <a:xfrm>
              <a:off x="3372944"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29"/>
            <p:cNvSpPr/>
            <p:nvPr/>
          </p:nvSpPr>
          <p:spPr>
            <a:xfrm>
              <a:off x="4246075" y="2857125"/>
              <a:ext cx="872975" cy="873125"/>
            </a:xfrm>
            <a:custGeom>
              <a:avLst/>
              <a:gdLst/>
              <a:ahLst/>
              <a:cxnLst/>
              <a:rect l="l" t="t" r="r" b="b"/>
              <a:pathLst>
                <a:path w="34919" h="34925" extrusionOk="0">
                  <a:moveTo>
                    <a:pt x="0" y="1"/>
                  </a:moveTo>
                  <a:lnTo>
                    <a:pt x="0" y="34924"/>
                  </a:lnTo>
                  <a:lnTo>
                    <a:pt x="34918" y="34924"/>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29"/>
            <p:cNvSpPr/>
            <p:nvPr/>
          </p:nvSpPr>
          <p:spPr>
            <a:xfrm>
              <a:off x="5119025" y="2857125"/>
              <a:ext cx="873000" cy="873125"/>
            </a:xfrm>
            <a:custGeom>
              <a:avLst/>
              <a:gdLst/>
              <a:ahLst/>
              <a:cxnLst/>
              <a:rect l="l" t="t" r="r" b="b"/>
              <a:pathLst>
                <a:path w="34920" h="34925" extrusionOk="0">
                  <a:moveTo>
                    <a:pt x="0" y="1"/>
                  </a:moveTo>
                  <a:lnTo>
                    <a:pt x="0" y="34924"/>
                  </a:lnTo>
                  <a:lnTo>
                    <a:pt x="34920" y="34924"/>
                  </a:lnTo>
                  <a:lnTo>
                    <a:pt x="3492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29"/>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29"/>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29"/>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29"/>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1" name="Google Shape;5551;p29"/>
          <p:cNvGrpSpPr/>
          <p:nvPr/>
        </p:nvGrpSpPr>
        <p:grpSpPr>
          <a:xfrm>
            <a:off x="5286168" y="431296"/>
            <a:ext cx="924613" cy="792521"/>
            <a:chOff x="753950" y="238125"/>
            <a:chExt cx="6111125" cy="5238075"/>
          </a:xfrm>
        </p:grpSpPr>
        <p:sp>
          <p:nvSpPr>
            <p:cNvPr id="5552" name="Google Shape;5552;p29"/>
            <p:cNvSpPr/>
            <p:nvPr/>
          </p:nvSpPr>
          <p:spPr>
            <a:xfrm>
              <a:off x="1627000" y="238125"/>
              <a:ext cx="873075" cy="873075"/>
            </a:xfrm>
            <a:custGeom>
              <a:avLst/>
              <a:gdLst/>
              <a:ahLst/>
              <a:cxnLst/>
              <a:rect l="l" t="t" r="r" b="b"/>
              <a:pathLst>
                <a:path w="34923" h="34923" extrusionOk="0">
                  <a:moveTo>
                    <a:pt x="0" y="0"/>
                  </a:moveTo>
                  <a:lnTo>
                    <a:pt x="0" y="34922"/>
                  </a:lnTo>
                  <a:lnTo>
                    <a:pt x="34922" y="34922"/>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29"/>
            <p:cNvSpPr/>
            <p:nvPr/>
          </p:nvSpPr>
          <p:spPr>
            <a:xfrm>
              <a:off x="2500050" y="238125"/>
              <a:ext cx="873000" cy="873075"/>
            </a:xfrm>
            <a:custGeom>
              <a:avLst/>
              <a:gdLst/>
              <a:ahLst/>
              <a:cxnLst/>
              <a:rect l="l" t="t" r="r" b="b"/>
              <a:pathLst>
                <a:path w="34920" h="34923" extrusionOk="0">
                  <a:moveTo>
                    <a:pt x="0" y="0"/>
                  </a:moveTo>
                  <a:lnTo>
                    <a:pt x="0" y="34922"/>
                  </a:lnTo>
                  <a:lnTo>
                    <a:pt x="34919" y="34922"/>
                  </a:lnTo>
                  <a:lnTo>
                    <a:pt x="3491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29"/>
            <p:cNvSpPr/>
            <p:nvPr/>
          </p:nvSpPr>
          <p:spPr>
            <a:xfrm>
              <a:off x="4246075" y="238125"/>
              <a:ext cx="872975" cy="873075"/>
            </a:xfrm>
            <a:custGeom>
              <a:avLst/>
              <a:gdLst/>
              <a:ahLst/>
              <a:cxnLst/>
              <a:rect l="l" t="t" r="r" b="b"/>
              <a:pathLst>
                <a:path w="34919" h="34923" extrusionOk="0">
                  <a:moveTo>
                    <a:pt x="0" y="0"/>
                  </a:moveTo>
                  <a:lnTo>
                    <a:pt x="0" y="34922"/>
                  </a:lnTo>
                  <a:lnTo>
                    <a:pt x="34918" y="34922"/>
                  </a:lnTo>
                  <a:lnTo>
                    <a:pt x="3491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29"/>
            <p:cNvSpPr/>
            <p:nvPr/>
          </p:nvSpPr>
          <p:spPr>
            <a:xfrm>
              <a:off x="5119025" y="238125"/>
              <a:ext cx="873000" cy="873075"/>
            </a:xfrm>
            <a:custGeom>
              <a:avLst/>
              <a:gdLst/>
              <a:ahLst/>
              <a:cxnLst/>
              <a:rect l="l" t="t" r="r" b="b"/>
              <a:pathLst>
                <a:path w="34920" h="34923" extrusionOk="0">
                  <a:moveTo>
                    <a:pt x="0" y="0"/>
                  </a:moveTo>
                  <a:lnTo>
                    <a:pt x="0" y="34922"/>
                  </a:lnTo>
                  <a:lnTo>
                    <a:pt x="34920" y="34922"/>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29"/>
            <p:cNvSpPr/>
            <p:nvPr/>
          </p:nvSpPr>
          <p:spPr>
            <a:xfrm>
              <a:off x="75395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29"/>
            <p:cNvSpPr/>
            <p:nvPr/>
          </p:nvSpPr>
          <p:spPr>
            <a:xfrm>
              <a:off x="162700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29"/>
            <p:cNvSpPr/>
            <p:nvPr/>
          </p:nvSpPr>
          <p:spPr>
            <a:xfrm>
              <a:off x="2500050" y="1111175"/>
              <a:ext cx="873000" cy="872925"/>
            </a:xfrm>
            <a:custGeom>
              <a:avLst/>
              <a:gdLst/>
              <a:ahLst/>
              <a:cxnLst/>
              <a:rect l="l" t="t" r="r" b="b"/>
              <a:pathLst>
                <a:path w="34920" h="34917" extrusionOk="0">
                  <a:moveTo>
                    <a:pt x="0" y="0"/>
                  </a:moveTo>
                  <a:lnTo>
                    <a:pt x="0" y="34917"/>
                  </a:lnTo>
                  <a:lnTo>
                    <a:pt x="34919" y="34917"/>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29"/>
            <p:cNvSpPr/>
            <p:nvPr/>
          </p:nvSpPr>
          <p:spPr>
            <a:xfrm>
              <a:off x="3372944"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29"/>
            <p:cNvSpPr/>
            <p:nvPr/>
          </p:nvSpPr>
          <p:spPr>
            <a:xfrm>
              <a:off x="4245994" y="1111175"/>
              <a:ext cx="872975" cy="872925"/>
            </a:xfrm>
            <a:custGeom>
              <a:avLst/>
              <a:gdLst/>
              <a:ahLst/>
              <a:cxnLst/>
              <a:rect l="l" t="t" r="r" b="b"/>
              <a:pathLst>
                <a:path w="34919" h="34917" extrusionOk="0">
                  <a:moveTo>
                    <a:pt x="0" y="0"/>
                  </a:moveTo>
                  <a:lnTo>
                    <a:pt x="0" y="34917"/>
                  </a:lnTo>
                  <a:lnTo>
                    <a:pt x="34918" y="34917"/>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29"/>
            <p:cNvSpPr/>
            <p:nvPr/>
          </p:nvSpPr>
          <p:spPr>
            <a:xfrm>
              <a:off x="5119025" y="1111175"/>
              <a:ext cx="873000" cy="872925"/>
            </a:xfrm>
            <a:custGeom>
              <a:avLst/>
              <a:gdLst/>
              <a:ahLst/>
              <a:cxnLst/>
              <a:rect l="l" t="t" r="r" b="b"/>
              <a:pathLst>
                <a:path w="34920" h="34917" extrusionOk="0">
                  <a:moveTo>
                    <a:pt x="0" y="0"/>
                  </a:moveTo>
                  <a:lnTo>
                    <a:pt x="0" y="34917"/>
                  </a:lnTo>
                  <a:lnTo>
                    <a:pt x="34920" y="34917"/>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29"/>
            <p:cNvSpPr/>
            <p:nvPr/>
          </p:nvSpPr>
          <p:spPr>
            <a:xfrm>
              <a:off x="5992000" y="1111175"/>
              <a:ext cx="873075" cy="872925"/>
            </a:xfrm>
            <a:custGeom>
              <a:avLst/>
              <a:gdLst/>
              <a:ahLst/>
              <a:cxnLst/>
              <a:rect l="l" t="t" r="r" b="b"/>
              <a:pathLst>
                <a:path w="34923" h="34917" extrusionOk="0">
                  <a:moveTo>
                    <a:pt x="1" y="0"/>
                  </a:moveTo>
                  <a:lnTo>
                    <a:pt x="1" y="34917"/>
                  </a:lnTo>
                  <a:lnTo>
                    <a:pt x="34923" y="34917"/>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29"/>
            <p:cNvSpPr/>
            <p:nvPr/>
          </p:nvSpPr>
          <p:spPr>
            <a:xfrm>
              <a:off x="75395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29"/>
            <p:cNvSpPr/>
            <p:nvPr/>
          </p:nvSpPr>
          <p:spPr>
            <a:xfrm>
              <a:off x="162700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29"/>
            <p:cNvSpPr/>
            <p:nvPr/>
          </p:nvSpPr>
          <p:spPr>
            <a:xfrm>
              <a:off x="2500050" y="1984125"/>
              <a:ext cx="873000" cy="873025"/>
            </a:xfrm>
            <a:custGeom>
              <a:avLst/>
              <a:gdLst/>
              <a:ahLst/>
              <a:cxnLst/>
              <a:rect l="l" t="t" r="r" b="b"/>
              <a:pathLst>
                <a:path w="34920" h="34921" extrusionOk="0">
                  <a:moveTo>
                    <a:pt x="0" y="0"/>
                  </a:moveTo>
                  <a:lnTo>
                    <a:pt x="0" y="34921"/>
                  </a:lnTo>
                  <a:lnTo>
                    <a:pt x="34919" y="34921"/>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29"/>
            <p:cNvSpPr/>
            <p:nvPr/>
          </p:nvSpPr>
          <p:spPr>
            <a:xfrm>
              <a:off x="3372944"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29"/>
            <p:cNvSpPr/>
            <p:nvPr/>
          </p:nvSpPr>
          <p:spPr>
            <a:xfrm>
              <a:off x="4245994" y="1984125"/>
              <a:ext cx="872975" cy="873025"/>
            </a:xfrm>
            <a:custGeom>
              <a:avLst/>
              <a:gdLst/>
              <a:ahLst/>
              <a:cxnLst/>
              <a:rect l="l" t="t" r="r" b="b"/>
              <a:pathLst>
                <a:path w="34919" h="34921" extrusionOk="0">
                  <a:moveTo>
                    <a:pt x="0" y="0"/>
                  </a:moveTo>
                  <a:lnTo>
                    <a:pt x="0" y="34921"/>
                  </a:lnTo>
                  <a:lnTo>
                    <a:pt x="34918" y="34921"/>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29"/>
            <p:cNvSpPr/>
            <p:nvPr/>
          </p:nvSpPr>
          <p:spPr>
            <a:xfrm>
              <a:off x="5119025" y="1984125"/>
              <a:ext cx="873000" cy="873025"/>
            </a:xfrm>
            <a:custGeom>
              <a:avLst/>
              <a:gdLst/>
              <a:ahLst/>
              <a:cxnLst/>
              <a:rect l="l" t="t" r="r" b="b"/>
              <a:pathLst>
                <a:path w="34920" h="34921" extrusionOk="0">
                  <a:moveTo>
                    <a:pt x="0" y="0"/>
                  </a:moveTo>
                  <a:lnTo>
                    <a:pt x="0" y="34921"/>
                  </a:lnTo>
                  <a:lnTo>
                    <a:pt x="34920" y="34921"/>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29"/>
            <p:cNvSpPr/>
            <p:nvPr/>
          </p:nvSpPr>
          <p:spPr>
            <a:xfrm>
              <a:off x="5992000" y="1984125"/>
              <a:ext cx="873075" cy="873025"/>
            </a:xfrm>
            <a:custGeom>
              <a:avLst/>
              <a:gdLst/>
              <a:ahLst/>
              <a:cxnLst/>
              <a:rect l="l" t="t" r="r" b="b"/>
              <a:pathLst>
                <a:path w="34923" h="34921" extrusionOk="0">
                  <a:moveTo>
                    <a:pt x="1" y="0"/>
                  </a:moveTo>
                  <a:lnTo>
                    <a:pt x="1" y="34921"/>
                  </a:lnTo>
                  <a:lnTo>
                    <a:pt x="34923" y="34921"/>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29"/>
            <p:cNvSpPr/>
            <p:nvPr/>
          </p:nvSpPr>
          <p:spPr>
            <a:xfrm>
              <a:off x="1627000"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29"/>
            <p:cNvSpPr/>
            <p:nvPr/>
          </p:nvSpPr>
          <p:spPr>
            <a:xfrm>
              <a:off x="2499969" y="2857125"/>
              <a:ext cx="873000" cy="873125"/>
            </a:xfrm>
            <a:custGeom>
              <a:avLst/>
              <a:gdLst/>
              <a:ahLst/>
              <a:cxnLst/>
              <a:rect l="l" t="t" r="r" b="b"/>
              <a:pathLst>
                <a:path w="34920" h="34925" extrusionOk="0">
                  <a:moveTo>
                    <a:pt x="0" y="1"/>
                  </a:moveTo>
                  <a:lnTo>
                    <a:pt x="0" y="34924"/>
                  </a:lnTo>
                  <a:lnTo>
                    <a:pt x="34919" y="34924"/>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29"/>
            <p:cNvSpPr/>
            <p:nvPr/>
          </p:nvSpPr>
          <p:spPr>
            <a:xfrm>
              <a:off x="3372944"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29"/>
            <p:cNvSpPr/>
            <p:nvPr/>
          </p:nvSpPr>
          <p:spPr>
            <a:xfrm>
              <a:off x="4246075" y="2857125"/>
              <a:ext cx="872975" cy="873125"/>
            </a:xfrm>
            <a:custGeom>
              <a:avLst/>
              <a:gdLst/>
              <a:ahLst/>
              <a:cxnLst/>
              <a:rect l="l" t="t" r="r" b="b"/>
              <a:pathLst>
                <a:path w="34919" h="34925" extrusionOk="0">
                  <a:moveTo>
                    <a:pt x="0" y="1"/>
                  </a:moveTo>
                  <a:lnTo>
                    <a:pt x="0" y="34924"/>
                  </a:lnTo>
                  <a:lnTo>
                    <a:pt x="34918" y="34924"/>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29"/>
            <p:cNvSpPr/>
            <p:nvPr/>
          </p:nvSpPr>
          <p:spPr>
            <a:xfrm>
              <a:off x="5119025" y="2857125"/>
              <a:ext cx="873000" cy="873125"/>
            </a:xfrm>
            <a:custGeom>
              <a:avLst/>
              <a:gdLst/>
              <a:ahLst/>
              <a:cxnLst/>
              <a:rect l="l" t="t" r="r" b="b"/>
              <a:pathLst>
                <a:path w="34920" h="34925" extrusionOk="0">
                  <a:moveTo>
                    <a:pt x="0" y="1"/>
                  </a:moveTo>
                  <a:lnTo>
                    <a:pt x="0" y="34924"/>
                  </a:lnTo>
                  <a:lnTo>
                    <a:pt x="34920" y="34924"/>
                  </a:lnTo>
                  <a:lnTo>
                    <a:pt x="3492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29"/>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29"/>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29"/>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29"/>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5494;p29">
            <a:extLst>
              <a:ext uri="{FF2B5EF4-FFF2-40B4-BE49-F238E27FC236}">
                <a16:creationId xmlns:a16="http://schemas.microsoft.com/office/drawing/2014/main" id="{2473071B-B464-3090-FAF3-03196E69552A}"/>
              </a:ext>
            </a:extLst>
          </p:cNvPr>
          <p:cNvSpPr txBox="1">
            <a:spLocks/>
          </p:cNvSpPr>
          <p:nvPr/>
        </p:nvSpPr>
        <p:spPr>
          <a:xfrm>
            <a:off x="940358" y="4132777"/>
            <a:ext cx="7054047" cy="79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2800"/>
              <a:buFont typeface="Advent Pro Medium"/>
              <a:buNone/>
              <a:defRPr sz="2800" b="0" i="0" u="none" strike="noStrike" cap="none">
                <a:solidFill>
                  <a:schemeClr val="lt1"/>
                </a:solidFill>
                <a:latin typeface="Advent Pro Medium"/>
                <a:ea typeface="Advent Pro Medium"/>
                <a:cs typeface="Advent Pro Medium"/>
                <a:sym typeface="Advent Pro Medium"/>
              </a:defRPr>
            </a:lvl1pPr>
            <a:lvl2pPr marL="914400" marR="0" lvl="1" indent="-317500" algn="ctr" rtl="0">
              <a:lnSpc>
                <a:spcPct val="100000"/>
              </a:lnSpc>
              <a:spcBef>
                <a:spcPts val="0"/>
              </a:spcBef>
              <a:spcAft>
                <a:spcPts val="0"/>
              </a:spcAft>
              <a:buClr>
                <a:schemeClr val="accent1"/>
              </a:buClr>
              <a:buSzPts val="2800"/>
              <a:buFont typeface="Advent Pro Medium"/>
              <a:buNone/>
              <a:defRPr sz="2800" b="0" i="0" u="none" strike="noStrike" cap="none">
                <a:solidFill>
                  <a:schemeClr val="accent1"/>
                </a:solidFill>
                <a:latin typeface="Advent Pro Medium"/>
                <a:ea typeface="Advent Pro Medium"/>
                <a:cs typeface="Advent Pro Medium"/>
                <a:sym typeface="Advent Pro Medium"/>
              </a:defRPr>
            </a:lvl2pPr>
            <a:lvl3pPr marL="1371600" marR="0" lvl="2" indent="-317500" algn="ctr" rtl="0">
              <a:lnSpc>
                <a:spcPct val="100000"/>
              </a:lnSpc>
              <a:spcBef>
                <a:spcPts val="0"/>
              </a:spcBef>
              <a:spcAft>
                <a:spcPts val="0"/>
              </a:spcAft>
              <a:buClr>
                <a:schemeClr val="accent1"/>
              </a:buClr>
              <a:buSzPts val="2800"/>
              <a:buFont typeface="Advent Pro Medium"/>
              <a:buNone/>
              <a:defRPr sz="2800" b="0" i="0" u="none" strike="noStrike" cap="none">
                <a:solidFill>
                  <a:schemeClr val="accent1"/>
                </a:solidFill>
                <a:latin typeface="Advent Pro Medium"/>
                <a:ea typeface="Advent Pro Medium"/>
                <a:cs typeface="Advent Pro Medium"/>
                <a:sym typeface="Advent Pro Medium"/>
              </a:defRPr>
            </a:lvl3pPr>
            <a:lvl4pPr marL="1828800" marR="0" lvl="3" indent="-317500" algn="ctr" rtl="0">
              <a:lnSpc>
                <a:spcPct val="100000"/>
              </a:lnSpc>
              <a:spcBef>
                <a:spcPts val="0"/>
              </a:spcBef>
              <a:spcAft>
                <a:spcPts val="0"/>
              </a:spcAft>
              <a:buClr>
                <a:schemeClr val="accent1"/>
              </a:buClr>
              <a:buSzPts val="2800"/>
              <a:buFont typeface="Advent Pro Medium"/>
              <a:buNone/>
              <a:defRPr sz="2800" b="0" i="0" u="none" strike="noStrike" cap="none">
                <a:solidFill>
                  <a:schemeClr val="accent1"/>
                </a:solidFill>
                <a:latin typeface="Advent Pro Medium"/>
                <a:ea typeface="Advent Pro Medium"/>
                <a:cs typeface="Advent Pro Medium"/>
                <a:sym typeface="Advent Pro Medium"/>
              </a:defRPr>
            </a:lvl4pPr>
            <a:lvl5pPr marL="2286000" marR="0" lvl="4" indent="-317500" algn="ctr" rtl="0">
              <a:lnSpc>
                <a:spcPct val="100000"/>
              </a:lnSpc>
              <a:spcBef>
                <a:spcPts val="0"/>
              </a:spcBef>
              <a:spcAft>
                <a:spcPts val="0"/>
              </a:spcAft>
              <a:buClr>
                <a:schemeClr val="accent1"/>
              </a:buClr>
              <a:buSzPts val="2800"/>
              <a:buFont typeface="Advent Pro Medium"/>
              <a:buNone/>
              <a:defRPr sz="2800" b="0" i="0" u="none" strike="noStrike" cap="none">
                <a:solidFill>
                  <a:schemeClr val="accent1"/>
                </a:solidFill>
                <a:latin typeface="Advent Pro Medium"/>
                <a:ea typeface="Advent Pro Medium"/>
                <a:cs typeface="Advent Pro Medium"/>
                <a:sym typeface="Advent Pro Medium"/>
              </a:defRPr>
            </a:lvl5pPr>
            <a:lvl6pPr marL="2743200" marR="0" lvl="5" indent="-317500" algn="ctr" rtl="0">
              <a:lnSpc>
                <a:spcPct val="100000"/>
              </a:lnSpc>
              <a:spcBef>
                <a:spcPts val="0"/>
              </a:spcBef>
              <a:spcAft>
                <a:spcPts val="0"/>
              </a:spcAft>
              <a:buClr>
                <a:schemeClr val="accent1"/>
              </a:buClr>
              <a:buSzPts val="2800"/>
              <a:buFont typeface="Advent Pro Medium"/>
              <a:buNone/>
              <a:defRPr sz="2800" b="0" i="0" u="none" strike="noStrike" cap="none">
                <a:solidFill>
                  <a:schemeClr val="accent1"/>
                </a:solidFill>
                <a:latin typeface="Advent Pro Medium"/>
                <a:ea typeface="Advent Pro Medium"/>
                <a:cs typeface="Advent Pro Medium"/>
                <a:sym typeface="Advent Pro Medium"/>
              </a:defRPr>
            </a:lvl6pPr>
            <a:lvl7pPr marL="3200400" marR="0" lvl="6" indent="-317500" algn="ctr" rtl="0">
              <a:lnSpc>
                <a:spcPct val="100000"/>
              </a:lnSpc>
              <a:spcBef>
                <a:spcPts val="0"/>
              </a:spcBef>
              <a:spcAft>
                <a:spcPts val="0"/>
              </a:spcAft>
              <a:buClr>
                <a:schemeClr val="accent1"/>
              </a:buClr>
              <a:buSzPts val="2800"/>
              <a:buFont typeface="Advent Pro Medium"/>
              <a:buNone/>
              <a:defRPr sz="2800" b="0" i="0" u="none" strike="noStrike" cap="none">
                <a:solidFill>
                  <a:schemeClr val="accent1"/>
                </a:solidFill>
                <a:latin typeface="Advent Pro Medium"/>
                <a:ea typeface="Advent Pro Medium"/>
                <a:cs typeface="Advent Pro Medium"/>
                <a:sym typeface="Advent Pro Medium"/>
              </a:defRPr>
            </a:lvl7pPr>
            <a:lvl8pPr marL="3657600" marR="0" lvl="7" indent="-317500" algn="ctr" rtl="0">
              <a:lnSpc>
                <a:spcPct val="100000"/>
              </a:lnSpc>
              <a:spcBef>
                <a:spcPts val="0"/>
              </a:spcBef>
              <a:spcAft>
                <a:spcPts val="0"/>
              </a:spcAft>
              <a:buClr>
                <a:schemeClr val="accent1"/>
              </a:buClr>
              <a:buSzPts val="2800"/>
              <a:buFont typeface="Advent Pro Medium"/>
              <a:buNone/>
              <a:defRPr sz="2800" b="0" i="0" u="none" strike="noStrike" cap="none">
                <a:solidFill>
                  <a:schemeClr val="accent1"/>
                </a:solidFill>
                <a:latin typeface="Advent Pro Medium"/>
                <a:ea typeface="Advent Pro Medium"/>
                <a:cs typeface="Advent Pro Medium"/>
                <a:sym typeface="Advent Pro Medium"/>
              </a:defRPr>
            </a:lvl8pPr>
            <a:lvl9pPr marL="4114800" marR="0" lvl="8" indent="-317500" algn="ctr" rtl="0">
              <a:lnSpc>
                <a:spcPct val="100000"/>
              </a:lnSpc>
              <a:spcBef>
                <a:spcPts val="0"/>
              </a:spcBef>
              <a:spcAft>
                <a:spcPts val="0"/>
              </a:spcAft>
              <a:buClr>
                <a:schemeClr val="accent1"/>
              </a:buClr>
              <a:buSzPts val="2800"/>
              <a:buFont typeface="Advent Pro Medium"/>
              <a:buNone/>
              <a:defRPr sz="2800" b="0" i="0" u="none" strike="noStrike" cap="none">
                <a:solidFill>
                  <a:schemeClr val="accent1"/>
                </a:solidFill>
                <a:latin typeface="Advent Pro Medium"/>
                <a:ea typeface="Advent Pro Medium"/>
                <a:cs typeface="Advent Pro Medium"/>
                <a:sym typeface="Advent Pro Medium"/>
              </a:defRPr>
            </a:lvl9pPr>
          </a:lstStyle>
          <a:p>
            <a:pPr marL="0" indent="0" algn="l"/>
            <a:r>
              <a:rPr lang="en-US" sz="2000" dirty="0">
                <a:solidFill>
                  <a:srgbClr val="FFD966"/>
                </a:solidFill>
              </a:rPr>
              <a:t>Anna Contreras, MCC Honors Student</a:t>
            </a:r>
          </a:p>
          <a:p>
            <a:pPr marL="0" indent="0" algn="l"/>
            <a:r>
              <a:rPr lang="en-US" sz="2000" dirty="0">
                <a:solidFill>
                  <a:srgbClr val="FFD966"/>
                </a:solidFill>
              </a:rPr>
              <a:t>Boyce Wilson, Associate Professor of Business</a:t>
            </a:r>
          </a:p>
        </p:txBody>
      </p:sp>
      <p:grpSp>
        <p:nvGrpSpPr>
          <p:cNvPr id="3" name="Google Shape;5766;p34">
            <a:extLst>
              <a:ext uri="{FF2B5EF4-FFF2-40B4-BE49-F238E27FC236}">
                <a16:creationId xmlns:a16="http://schemas.microsoft.com/office/drawing/2014/main" id="{E513FA9E-8D65-6771-E5CF-9C1E484ED3BF}"/>
              </a:ext>
            </a:extLst>
          </p:cNvPr>
          <p:cNvGrpSpPr/>
          <p:nvPr/>
        </p:nvGrpSpPr>
        <p:grpSpPr>
          <a:xfrm>
            <a:off x="474362" y="4388822"/>
            <a:ext cx="404472" cy="364678"/>
            <a:chOff x="5611625" y="1889950"/>
            <a:chExt cx="531850" cy="450925"/>
          </a:xfrm>
        </p:grpSpPr>
        <p:sp>
          <p:nvSpPr>
            <p:cNvPr id="4" name="Google Shape;5767;p34">
              <a:extLst>
                <a:ext uri="{FF2B5EF4-FFF2-40B4-BE49-F238E27FC236}">
                  <a16:creationId xmlns:a16="http://schemas.microsoft.com/office/drawing/2014/main" id="{94E5103B-5225-E52E-A0A1-3A6012D908FB}"/>
                </a:ext>
              </a:extLst>
            </p:cNvPr>
            <p:cNvSpPr/>
            <p:nvPr/>
          </p:nvSpPr>
          <p:spPr>
            <a:xfrm>
              <a:off x="5611625" y="1924650"/>
              <a:ext cx="346825" cy="416225"/>
            </a:xfrm>
            <a:custGeom>
              <a:avLst/>
              <a:gdLst/>
              <a:ahLst/>
              <a:cxnLst/>
              <a:rect l="l" t="t" r="r" b="b"/>
              <a:pathLst>
                <a:path w="13873" h="16649" extrusionOk="0">
                  <a:moveTo>
                    <a:pt x="4161" y="0"/>
                  </a:moveTo>
                  <a:lnTo>
                    <a:pt x="4161" y="1388"/>
                  </a:lnTo>
                  <a:lnTo>
                    <a:pt x="2775" y="1388"/>
                  </a:lnTo>
                  <a:lnTo>
                    <a:pt x="2775" y="2775"/>
                  </a:lnTo>
                  <a:lnTo>
                    <a:pt x="1387" y="2775"/>
                  </a:lnTo>
                  <a:lnTo>
                    <a:pt x="1387" y="8324"/>
                  </a:lnTo>
                  <a:lnTo>
                    <a:pt x="2775" y="8324"/>
                  </a:lnTo>
                  <a:lnTo>
                    <a:pt x="2775" y="9249"/>
                  </a:lnTo>
                  <a:lnTo>
                    <a:pt x="2775" y="9712"/>
                  </a:lnTo>
                  <a:lnTo>
                    <a:pt x="2775" y="11099"/>
                  </a:lnTo>
                  <a:lnTo>
                    <a:pt x="1387" y="11099"/>
                  </a:lnTo>
                  <a:lnTo>
                    <a:pt x="1387" y="12486"/>
                  </a:lnTo>
                  <a:lnTo>
                    <a:pt x="1" y="12486"/>
                  </a:lnTo>
                  <a:lnTo>
                    <a:pt x="1" y="15260"/>
                  </a:lnTo>
                  <a:lnTo>
                    <a:pt x="1" y="16648"/>
                  </a:lnTo>
                  <a:lnTo>
                    <a:pt x="13873" y="16648"/>
                  </a:lnTo>
                  <a:lnTo>
                    <a:pt x="13873" y="15260"/>
                  </a:lnTo>
                  <a:lnTo>
                    <a:pt x="13873" y="12486"/>
                  </a:lnTo>
                  <a:lnTo>
                    <a:pt x="12486" y="12486"/>
                  </a:lnTo>
                  <a:lnTo>
                    <a:pt x="12486" y="11099"/>
                  </a:lnTo>
                  <a:lnTo>
                    <a:pt x="11098" y="11099"/>
                  </a:lnTo>
                  <a:lnTo>
                    <a:pt x="11098" y="9712"/>
                  </a:lnTo>
                  <a:lnTo>
                    <a:pt x="11098" y="9249"/>
                  </a:lnTo>
                  <a:lnTo>
                    <a:pt x="11098" y="8324"/>
                  </a:lnTo>
                  <a:lnTo>
                    <a:pt x="12486" y="8324"/>
                  </a:lnTo>
                  <a:lnTo>
                    <a:pt x="12486" y="2775"/>
                  </a:lnTo>
                  <a:lnTo>
                    <a:pt x="11098" y="2775"/>
                  </a:lnTo>
                  <a:lnTo>
                    <a:pt x="11098" y="1388"/>
                  </a:lnTo>
                  <a:lnTo>
                    <a:pt x="9712" y="1388"/>
                  </a:lnTo>
                  <a:lnTo>
                    <a:pt x="9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768;p34">
              <a:extLst>
                <a:ext uri="{FF2B5EF4-FFF2-40B4-BE49-F238E27FC236}">
                  <a16:creationId xmlns:a16="http://schemas.microsoft.com/office/drawing/2014/main" id="{38A55CC8-61A4-2FFF-C266-3632F62EE932}"/>
                </a:ext>
              </a:extLst>
            </p:cNvPr>
            <p:cNvSpPr/>
            <p:nvPr/>
          </p:nvSpPr>
          <p:spPr>
            <a:xfrm>
              <a:off x="5646275" y="1924650"/>
              <a:ext cx="104100" cy="104075"/>
            </a:xfrm>
            <a:custGeom>
              <a:avLst/>
              <a:gdLst/>
              <a:ahLst/>
              <a:cxnLst/>
              <a:rect l="l" t="t" r="r" b="b"/>
              <a:pathLst>
                <a:path w="4164" h="4163" extrusionOk="0">
                  <a:moveTo>
                    <a:pt x="2775" y="0"/>
                  </a:moveTo>
                  <a:lnTo>
                    <a:pt x="2775" y="1388"/>
                  </a:lnTo>
                  <a:lnTo>
                    <a:pt x="1389" y="1388"/>
                  </a:lnTo>
                  <a:lnTo>
                    <a:pt x="1389" y="2775"/>
                  </a:lnTo>
                  <a:lnTo>
                    <a:pt x="1" y="2775"/>
                  </a:lnTo>
                  <a:lnTo>
                    <a:pt x="1" y="4163"/>
                  </a:lnTo>
                  <a:lnTo>
                    <a:pt x="2775" y="4163"/>
                  </a:lnTo>
                  <a:lnTo>
                    <a:pt x="2775" y="2775"/>
                  </a:lnTo>
                  <a:lnTo>
                    <a:pt x="4163" y="2775"/>
                  </a:lnTo>
                  <a:lnTo>
                    <a:pt x="4163" y="1388"/>
                  </a:lnTo>
                  <a:lnTo>
                    <a:pt x="4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769;p34">
              <a:extLst>
                <a:ext uri="{FF2B5EF4-FFF2-40B4-BE49-F238E27FC236}">
                  <a16:creationId xmlns:a16="http://schemas.microsoft.com/office/drawing/2014/main" id="{86F7FF74-4BE2-68C0-8D29-A6FA56DE14D7}"/>
                </a:ext>
              </a:extLst>
            </p:cNvPr>
            <p:cNvSpPr/>
            <p:nvPr/>
          </p:nvSpPr>
          <p:spPr>
            <a:xfrm>
              <a:off x="5611625" y="2167425"/>
              <a:ext cx="104050" cy="104075"/>
            </a:xfrm>
            <a:custGeom>
              <a:avLst/>
              <a:gdLst/>
              <a:ahLst/>
              <a:cxnLst/>
              <a:rect l="l" t="t" r="r" b="b"/>
              <a:pathLst>
                <a:path w="4162" h="4163" extrusionOk="0">
                  <a:moveTo>
                    <a:pt x="2775" y="1"/>
                  </a:moveTo>
                  <a:lnTo>
                    <a:pt x="2775" y="1388"/>
                  </a:lnTo>
                  <a:lnTo>
                    <a:pt x="1387" y="1388"/>
                  </a:lnTo>
                  <a:lnTo>
                    <a:pt x="1387" y="2775"/>
                  </a:lnTo>
                  <a:lnTo>
                    <a:pt x="1" y="2775"/>
                  </a:lnTo>
                  <a:lnTo>
                    <a:pt x="1" y="4163"/>
                  </a:lnTo>
                  <a:lnTo>
                    <a:pt x="2775" y="4163"/>
                  </a:lnTo>
                  <a:lnTo>
                    <a:pt x="2775" y="2775"/>
                  </a:lnTo>
                  <a:lnTo>
                    <a:pt x="4161" y="2775"/>
                  </a:lnTo>
                  <a:lnTo>
                    <a:pt x="4161" y="1388"/>
                  </a:lnTo>
                  <a:lnTo>
                    <a:pt x="4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770;p34">
              <a:extLst>
                <a:ext uri="{FF2B5EF4-FFF2-40B4-BE49-F238E27FC236}">
                  <a16:creationId xmlns:a16="http://schemas.microsoft.com/office/drawing/2014/main" id="{70EE7376-7B6B-B043-5DB1-55DF6C992C56}"/>
                </a:ext>
              </a:extLst>
            </p:cNvPr>
            <p:cNvSpPr/>
            <p:nvPr/>
          </p:nvSpPr>
          <p:spPr>
            <a:xfrm>
              <a:off x="5900625" y="1889950"/>
              <a:ext cx="242850" cy="416225"/>
            </a:xfrm>
            <a:custGeom>
              <a:avLst/>
              <a:gdLst/>
              <a:ahLst/>
              <a:cxnLst/>
              <a:rect l="l" t="t" r="r" b="b"/>
              <a:pathLst>
                <a:path w="9714" h="16649" extrusionOk="0">
                  <a:moveTo>
                    <a:pt x="0" y="0"/>
                  </a:moveTo>
                  <a:lnTo>
                    <a:pt x="0" y="1388"/>
                  </a:lnTo>
                  <a:lnTo>
                    <a:pt x="1388" y="1388"/>
                  </a:lnTo>
                  <a:lnTo>
                    <a:pt x="1388" y="2776"/>
                  </a:lnTo>
                  <a:lnTo>
                    <a:pt x="2776" y="2776"/>
                  </a:lnTo>
                  <a:lnTo>
                    <a:pt x="2776" y="12487"/>
                  </a:lnTo>
                  <a:lnTo>
                    <a:pt x="3701" y="12487"/>
                  </a:lnTo>
                  <a:lnTo>
                    <a:pt x="3701" y="15262"/>
                  </a:lnTo>
                  <a:lnTo>
                    <a:pt x="3701" y="16186"/>
                  </a:lnTo>
                  <a:lnTo>
                    <a:pt x="3701" y="16648"/>
                  </a:lnTo>
                  <a:lnTo>
                    <a:pt x="9713" y="16648"/>
                  </a:lnTo>
                  <a:lnTo>
                    <a:pt x="9713" y="15262"/>
                  </a:lnTo>
                  <a:lnTo>
                    <a:pt x="9713" y="12487"/>
                  </a:lnTo>
                  <a:lnTo>
                    <a:pt x="8325" y="12487"/>
                  </a:lnTo>
                  <a:lnTo>
                    <a:pt x="8325" y="11100"/>
                  </a:lnTo>
                  <a:lnTo>
                    <a:pt x="6937" y="11100"/>
                  </a:lnTo>
                  <a:lnTo>
                    <a:pt x="6937" y="9712"/>
                  </a:lnTo>
                  <a:lnTo>
                    <a:pt x="6937" y="8787"/>
                  </a:lnTo>
                  <a:lnTo>
                    <a:pt x="6937" y="8325"/>
                  </a:lnTo>
                  <a:lnTo>
                    <a:pt x="8325" y="8325"/>
                  </a:lnTo>
                  <a:lnTo>
                    <a:pt x="8325" y="2776"/>
                  </a:lnTo>
                  <a:lnTo>
                    <a:pt x="6937" y="2776"/>
                  </a:lnTo>
                  <a:lnTo>
                    <a:pt x="6937" y="1388"/>
                  </a:lnTo>
                  <a:lnTo>
                    <a:pt x="5551" y="1388"/>
                  </a:lnTo>
                  <a:lnTo>
                    <a:pt x="55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771;p34">
              <a:extLst>
                <a:ext uri="{FF2B5EF4-FFF2-40B4-BE49-F238E27FC236}">
                  <a16:creationId xmlns:a16="http://schemas.microsoft.com/office/drawing/2014/main" id="{412884B1-4B3F-58D6-50BF-838E879362A0}"/>
                </a:ext>
              </a:extLst>
            </p:cNvPr>
            <p:cNvSpPr/>
            <p:nvPr/>
          </p:nvSpPr>
          <p:spPr>
            <a:xfrm>
              <a:off x="5646275" y="1994000"/>
              <a:ext cx="34725" cy="138750"/>
            </a:xfrm>
            <a:custGeom>
              <a:avLst/>
              <a:gdLst/>
              <a:ahLst/>
              <a:cxnLst/>
              <a:rect l="l" t="t" r="r" b="b"/>
              <a:pathLst>
                <a:path w="1389" h="5550" extrusionOk="0">
                  <a:moveTo>
                    <a:pt x="1" y="1"/>
                  </a:moveTo>
                  <a:lnTo>
                    <a:pt x="1" y="5550"/>
                  </a:lnTo>
                  <a:lnTo>
                    <a:pt x="1389" y="5550"/>
                  </a:lnTo>
                  <a:lnTo>
                    <a:pt x="1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772;p34">
              <a:extLst>
                <a:ext uri="{FF2B5EF4-FFF2-40B4-BE49-F238E27FC236}">
                  <a16:creationId xmlns:a16="http://schemas.microsoft.com/office/drawing/2014/main" id="{304023D4-552D-4582-CB9B-B1F55434ED28}"/>
                </a:ext>
              </a:extLst>
            </p:cNvPr>
            <p:cNvSpPr/>
            <p:nvPr/>
          </p:nvSpPr>
          <p:spPr>
            <a:xfrm>
              <a:off x="5889075" y="1994000"/>
              <a:ext cx="34725" cy="138750"/>
            </a:xfrm>
            <a:custGeom>
              <a:avLst/>
              <a:gdLst/>
              <a:ahLst/>
              <a:cxnLst/>
              <a:rect l="l" t="t" r="r" b="b"/>
              <a:pathLst>
                <a:path w="1389" h="5550" extrusionOk="0">
                  <a:moveTo>
                    <a:pt x="0" y="1"/>
                  </a:moveTo>
                  <a:lnTo>
                    <a:pt x="0" y="5550"/>
                  </a:lnTo>
                  <a:lnTo>
                    <a:pt x="1388" y="5550"/>
                  </a:lnTo>
                  <a:lnTo>
                    <a:pt x="13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773;p34">
              <a:extLst>
                <a:ext uri="{FF2B5EF4-FFF2-40B4-BE49-F238E27FC236}">
                  <a16:creationId xmlns:a16="http://schemas.microsoft.com/office/drawing/2014/main" id="{1D82AE6B-8DF0-C709-CFA8-33716AA91D1F}"/>
                </a:ext>
              </a:extLst>
            </p:cNvPr>
            <p:cNvSpPr/>
            <p:nvPr/>
          </p:nvSpPr>
          <p:spPr>
            <a:xfrm>
              <a:off x="5715650" y="1924650"/>
              <a:ext cx="138775" cy="34675"/>
            </a:xfrm>
            <a:custGeom>
              <a:avLst/>
              <a:gdLst/>
              <a:ahLst/>
              <a:cxnLst/>
              <a:rect l="l" t="t" r="r" b="b"/>
              <a:pathLst>
                <a:path w="5551" h="1387" extrusionOk="0">
                  <a:moveTo>
                    <a:pt x="0" y="0"/>
                  </a:moveTo>
                  <a:lnTo>
                    <a:pt x="0" y="1387"/>
                  </a:lnTo>
                  <a:lnTo>
                    <a:pt x="5551" y="1387"/>
                  </a:lnTo>
                  <a:lnTo>
                    <a:pt x="55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774;p34">
              <a:extLst>
                <a:ext uri="{FF2B5EF4-FFF2-40B4-BE49-F238E27FC236}">
                  <a16:creationId xmlns:a16="http://schemas.microsoft.com/office/drawing/2014/main" id="{CF56C0BF-9118-03EC-6B48-4592B98A96B9}"/>
                </a:ext>
              </a:extLst>
            </p:cNvPr>
            <p:cNvSpPr/>
            <p:nvPr/>
          </p:nvSpPr>
          <p:spPr>
            <a:xfrm>
              <a:off x="5680975" y="1959350"/>
              <a:ext cx="34700" cy="34675"/>
            </a:xfrm>
            <a:custGeom>
              <a:avLst/>
              <a:gdLst/>
              <a:ahLst/>
              <a:cxnLst/>
              <a:rect l="l" t="t" r="r" b="b"/>
              <a:pathLst>
                <a:path w="1388" h="1387" extrusionOk="0">
                  <a:moveTo>
                    <a:pt x="1" y="0"/>
                  </a:moveTo>
                  <a:lnTo>
                    <a:pt x="1" y="1387"/>
                  </a:lnTo>
                  <a:lnTo>
                    <a:pt x="1387" y="1387"/>
                  </a:lnTo>
                  <a:lnTo>
                    <a:pt x="13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775;p34">
              <a:extLst>
                <a:ext uri="{FF2B5EF4-FFF2-40B4-BE49-F238E27FC236}">
                  <a16:creationId xmlns:a16="http://schemas.microsoft.com/office/drawing/2014/main" id="{A5F06AE3-AE38-D5E4-502B-D8B22F48BDDD}"/>
                </a:ext>
              </a:extLst>
            </p:cNvPr>
            <p:cNvSpPr/>
            <p:nvPr/>
          </p:nvSpPr>
          <p:spPr>
            <a:xfrm>
              <a:off x="5854400" y="1959350"/>
              <a:ext cx="34700" cy="34675"/>
            </a:xfrm>
            <a:custGeom>
              <a:avLst/>
              <a:gdLst/>
              <a:ahLst/>
              <a:cxnLst/>
              <a:rect l="l" t="t" r="r" b="b"/>
              <a:pathLst>
                <a:path w="1388" h="1387" extrusionOk="0">
                  <a:moveTo>
                    <a:pt x="1" y="0"/>
                  </a:moveTo>
                  <a:lnTo>
                    <a:pt x="1" y="1387"/>
                  </a:lnTo>
                  <a:lnTo>
                    <a:pt x="1387" y="1387"/>
                  </a:lnTo>
                  <a:lnTo>
                    <a:pt x="13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776;p34">
              <a:extLst>
                <a:ext uri="{FF2B5EF4-FFF2-40B4-BE49-F238E27FC236}">
                  <a16:creationId xmlns:a16="http://schemas.microsoft.com/office/drawing/2014/main" id="{21D31FE6-D14B-4542-3CCA-FB1C4096DCA1}"/>
                </a:ext>
              </a:extLst>
            </p:cNvPr>
            <p:cNvSpPr/>
            <p:nvPr/>
          </p:nvSpPr>
          <p:spPr>
            <a:xfrm>
              <a:off x="5819700" y="2132725"/>
              <a:ext cx="69400" cy="69425"/>
            </a:xfrm>
            <a:custGeom>
              <a:avLst/>
              <a:gdLst/>
              <a:ahLst/>
              <a:cxnLst/>
              <a:rect l="l" t="t" r="r" b="b"/>
              <a:pathLst>
                <a:path w="2776" h="2777" extrusionOk="0">
                  <a:moveTo>
                    <a:pt x="1389" y="1"/>
                  </a:moveTo>
                  <a:lnTo>
                    <a:pt x="1389" y="1389"/>
                  </a:lnTo>
                  <a:lnTo>
                    <a:pt x="1" y="1389"/>
                  </a:lnTo>
                  <a:lnTo>
                    <a:pt x="1" y="2776"/>
                  </a:lnTo>
                  <a:lnTo>
                    <a:pt x="2775" y="2776"/>
                  </a:lnTo>
                  <a:lnTo>
                    <a:pt x="2775" y="1389"/>
                  </a:lnTo>
                  <a:lnTo>
                    <a:pt x="27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777;p34">
              <a:extLst>
                <a:ext uri="{FF2B5EF4-FFF2-40B4-BE49-F238E27FC236}">
                  <a16:creationId xmlns:a16="http://schemas.microsoft.com/office/drawing/2014/main" id="{CFF7271F-9D1E-526B-BA07-707A2EC003B4}"/>
                </a:ext>
              </a:extLst>
            </p:cNvPr>
            <p:cNvSpPr/>
            <p:nvPr/>
          </p:nvSpPr>
          <p:spPr>
            <a:xfrm>
              <a:off x="5646275" y="2202125"/>
              <a:ext cx="34725" cy="34675"/>
            </a:xfrm>
            <a:custGeom>
              <a:avLst/>
              <a:gdLst/>
              <a:ahLst/>
              <a:cxnLst/>
              <a:rect l="l" t="t" r="r" b="b"/>
              <a:pathLst>
                <a:path w="1389" h="1387" extrusionOk="0">
                  <a:moveTo>
                    <a:pt x="1" y="0"/>
                  </a:moveTo>
                  <a:lnTo>
                    <a:pt x="1" y="1387"/>
                  </a:lnTo>
                  <a:lnTo>
                    <a:pt x="1389" y="1387"/>
                  </a:lnTo>
                  <a:lnTo>
                    <a:pt x="13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78;p34">
              <a:extLst>
                <a:ext uri="{FF2B5EF4-FFF2-40B4-BE49-F238E27FC236}">
                  <a16:creationId xmlns:a16="http://schemas.microsoft.com/office/drawing/2014/main" id="{C4280CC1-6262-690C-03D1-F270FB51711C}"/>
                </a:ext>
              </a:extLst>
            </p:cNvPr>
            <p:cNvSpPr/>
            <p:nvPr/>
          </p:nvSpPr>
          <p:spPr>
            <a:xfrm>
              <a:off x="5889075" y="2202125"/>
              <a:ext cx="34725" cy="34675"/>
            </a:xfrm>
            <a:custGeom>
              <a:avLst/>
              <a:gdLst/>
              <a:ahLst/>
              <a:cxnLst/>
              <a:rect l="l" t="t" r="r" b="b"/>
              <a:pathLst>
                <a:path w="1389" h="1387" extrusionOk="0">
                  <a:moveTo>
                    <a:pt x="0" y="0"/>
                  </a:moveTo>
                  <a:lnTo>
                    <a:pt x="0" y="1387"/>
                  </a:lnTo>
                  <a:lnTo>
                    <a:pt x="1388" y="1387"/>
                  </a:lnTo>
                  <a:lnTo>
                    <a:pt x="13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779;p34">
              <a:extLst>
                <a:ext uri="{FF2B5EF4-FFF2-40B4-BE49-F238E27FC236}">
                  <a16:creationId xmlns:a16="http://schemas.microsoft.com/office/drawing/2014/main" id="{63CE734E-C03A-CD10-5E3B-C48280D43707}"/>
                </a:ext>
              </a:extLst>
            </p:cNvPr>
            <p:cNvSpPr/>
            <p:nvPr/>
          </p:nvSpPr>
          <p:spPr>
            <a:xfrm>
              <a:off x="5611625" y="2236775"/>
              <a:ext cx="346825" cy="104100"/>
            </a:xfrm>
            <a:custGeom>
              <a:avLst/>
              <a:gdLst/>
              <a:ahLst/>
              <a:cxnLst/>
              <a:rect l="l" t="t" r="r" b="b"/>
              <a:pathLst>
                <a:path w="13873" h="4164" extrusionOk="0">
                  <a:moveTo>
                    <a:pt x="1" y="1"/>
                  </a:moveTo>
                  <a:lnTo>
                    <a:pt x="1" y="2775"/>
                  </a:lnTo>
                  <a:lnTo>
                    <a:pt x="1" y="4163"/>
                  </a:lnTo>
                  <a:lnTo>
                    <a:pt x="13873" y="4163"/>
                  </a:lnTo>
                  <a:lnTo>
                    <a:pt x="13873" y="2775"/>
                  </a:lnTo>
                  <a:lnTo>
                    <a:pt x="13873" y="1"/>
                  </a:lnTo>
                  <a:lnTo>
                    <a:pt x="12486" y="1"/>
                  </a:lnTo>
                  <a:lnTo>
                    <a:pt x="12486" y="2775"/>
                  </a:lnTo>
                  <a:lnTo>
                    <a:pt x="1387" y="2775"/>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780;p34">
              <a:extLst>
                <a:ext uri="{FF2B5EF4-FFF2-40B4-BE49-F238E27FC236}">
                  <a16:creationId xmlns:a16="http://schemas.microsoft.com/office/drawing/2014/main" id="{D2155D9C-F3C7-85DE-1702-3EA899193BBD}"/>
                </a:ext>
              </a:extLst>
            </p:cNvPr>
            <p:cNvSpPr/>
            <p:nvPr/>
          </p:nvSpPr>
          <p:spPr>
            <a:xfrm>
              <a:off x="5680975" y="2132725"/>
              <a:ext cx="69400" cy="69425"/>
            </a:xfrm>
            <a:custGeom>
              <a:avLst/>
              <a:gdLst/>
              <a:ahLst/>
              <a:cxnLst/>
              <a:rect l="l" t="t" r="r" b="b"/>
              <a:pathLst>
                <a:path w="2776" h="2777" extrusionOk="0">
                  <a:moveTo>
                    <a:pt x="1" y="1"/>
                  </a:moveTo>
                  <a:lnTo>
                    <a:pt x="1" y="1389"/>
                  </a:lnTo>
                  <a:lnTo>
                    <a:pt x="1" y="2776"/>
                  </a:lnTo>
                  <a:lnTo>
                    <a:pt x="2775" y="2776"/>
                  </a:lnTo>
                  <a:lnTo>
                    <a:pt x="2775"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781;p34">
              <a:extLst>
                <a:ext uri="{FF2B5EF4-FFF2-40B4-BE49-F238E27FC236}">
                  <a16:creationId xmlns:a16="http://schemas.microsoft.com/office/drawing/2014/main" id="{EB108CD2-D254-507B-F772-5E0FD912863E}"/>
                </a:ext>
              </a:extLst>
            </p:cNvPr>
            <p:cNvSpPr/>
            <p:nvPr/>
          </p:nvSpPr>
          <p:spPr>
            <a:xfrm>
              <a:off x="6074050" y="1959350"/>
              <a:ext cx="34725" cy="138750"/>
            </a:xfrm>
            <a:custGeom>
              <a:avLst/>
              <a:gdLst/>
              <a:ahLst/>
              <a:cxnLst/>
              <a:rect l="l" t="t" r="r" b="b"/>
              <a:pathLst>
                <a:path w="1389" h="5550" extrusionOk="0">
                  <a:moveTo>
                    <a:pt x="0" y="0"/>
                  </a:moveTo>
                  <a:lnTo>
                    <a:pt x="0" y="5549"/>
                  </a:lnTo>
                  <a:lnTo>
                    <a:pt x="1388" y="5549"/>
                  </a:lnTo>
                  <a:lnTo>
                    <a:pt x="13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782;p34">
              <a:extLst>
                <a:ext uri="{FF2B5EF4-FFF2-40B4-BE49-F238E27FC236}">
                  <a16:creationId xmlns:a16="http://schemas.microsoft.com/office/drawing/2014/main" id="{7E5768B3-D9A1-9CCB-66E9-7A9A4761A566}"/>
                </a:ext>
              </a:extLst>
            </p:cNvPr>
            <p:cNvSpPr/>
            <p:nvPr/>
          </p:nvSpPr>
          <p:spPr>
            <a:xfrm>
              <a:off x="5900625" y="1889950"/>
              <a:ext cx="138775" cy="34725"/>
            </a:xfrm>
            <a:custGeom>
              <a:avLst/>
              <a:gdLst/>
              <a:ahLst/>
              <a:cxnLst/>
              <a:rect l="l" t="t" r="r" b="b"/>
              <a:pathLst>
                <a:path w="5551" h="1389" extrusionOk="0">
                  <a:moveTo>
                    <a:pt x="0" y="0"/>
                  </a:moveTo>
                  <a:lnTo>
                    <a:pt x="0" y="1388"/>
                  </a:lnTo>
                  <a:lnTo>
                    <a:pt x="5551" y="1388"/>
                  </a:lnTo>
                  <a:lnTo>
                    <a:pt x="55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783;p34">
              <a:extLst>
                <a:ext uri="{FF2B5EF4-FFF2-40B4-BE49-F238E27FC236}">
                  <a16:creationId xmlns:a16="http://schemas.microsoft.com/office/drawing/2014/main" id="{DA2558B4-193F-1373-FE8F-5F934822086F}"/>
                </a:ext>
              </a:extLst>
            </p:cNvPr>
            <p:cNvSpPr/>
            <p:nvPr/>
          </p:nvSpPr>
          <p:spPr>
            <a:xfrm>
              <a:off x="6039375" y="1924650"/>
              <a:ext cx="34700" cy="34675"/>
            </a:xfrm>
            <a:custGeom>
              <a:avLst/>
              <a:gdLst/>
              <a:ahLst/>
              <a:cxnLst/>
              <a:rect l="l" t="t" r="r" b="b"/>
              <a:pathLst>
                <a:path w="1388" h="1387" extrusionOk="0">
                  <a:moveTo>
                    <a:pt x="1" y="0"/>
                  </a:moveTo>
                  <a:lnTo>
                    <a:pt x="1" y="1387"/>
                  </a:lnTo>
                  <a:lnTo>
                    <a:pt x="1387" y="1387"/>
                  </a:lnTo>
                  <a:lnTo>
                    <a:pt x="13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784;p34">
              <a:extLst>
                <a:ext uri="{FF2B5EF4-FFF2-40B4-BE49-F238E27FC236}">
                  <a16:creationId xmlns:a16="http://schemas.microsoft.com/office/drawing/2014/main" id="{0F3B0338-6EF4-098E-DFCB-145461D21AB6}"/>
                </a:ext>
              </a:extLst>
            </p:cNvPr>
            <p:cNvSpPr/>
            <p:nvPr/>
          </p:nvSpPr>
          <p:spPr>
            <a:xfrm>
              <a:off x="6004675" y="2098075"/>
              <a:ext cx="69400" cy="69375"/>
            </a:xfrm>
            <a:custGeom>
              <a:avLst/>
              <a:gdLst/>
              <a:ahLst/>
              <a:cxnLst/>
              <a:rect l="l" t="t" r="r" b="b"/>
              <a:pathLst>
                <a:path w="2776" h="2775" extrusionOk="0">
                  <a:moveTo>
                    <a:pt x="1389" y="0"/>
                  </a:moveTo>
                  <a:lnTo>
                    <a:pt x="1389" y="1387"/>
                  </a:lnTo>
                  <a:lnTo>
                    <a:pt x="1" y="1387"/>
                  </a:lnTo>
                  <a:lnTo>
                    <a:pt x="1" y="2775"/>
                  </a:lnTo>
                  <a:lnTo>
                    <a:pt x="2775" y="2775"/>
                  </a:lnTo>
                  <a:lnTo>
                    <a:pt x="2775" y="1387"/>
                  </a:lnTo>
                  <a:lnTo>
                    <a:pt x="2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785;p34">
              <a:extLst>
                <a:ext uri="{FF2B5EF4-FFF2-40B4-BE49-F238E27FC236}">
                  <a16:creationId xmlns:a16="http://schemas.microsoft.com/office/drawing/2014/main" id="{8D8DD10E-3CD4-29D1-AFB3-55D3CE1F7592}"/>
                </a:ext>
              </a:extLst>
            </p:cNvPr>
            <p:cNvSpPr/>
            <p:nvPr/>
          </p:nvSpPr>
          <p:spPr>
            <a:xfrm>
              <a:off x="6074050" y="2167425"/>
              <a:ext cx="34725" cy="34725"/>
            </a:xfrm>
            <a:custGeom>
              <a:avLst/>
              <a:gdLst/>
              <a:ahLst/>
              <a:cxnLst/>
              <a:rect l="l" t="t" r="r" b="b"/>
              <a:pathLst>
                <a:path w="1389" h="1389" extrusionOk="0">
                  <a:moveTo>
                    <a:pt x="0" y="1"/>
                  </a:moveTo>
                  <a:lnTo>
                    <a:pt x="0" y="1388"/>
                  </a:lnTo>
                  <a:lnTo>
                    <a:pt x="1388" y="1388"/>
                  </a:lnTo>
                  <a:lnTo>
                    <a:pt x="13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786;p34">
              <a:extLst>
                <a:ext uri="{FF2B5EF4-FFF2-40B4-BE49-F238E27FC236}">
                  <a16:creationId xmlns:a16="http://schemas.microsoft.com/office/drawing/2014/main" id="{F536A0D1-D3D0-46DC-481D-50DF242AC4D5}"/>
                </a:ext>
              </a:extLst>
            </p:cNvPr>
            <p:cNvSpPr/>
            <p:nvPr/>
          </p:nvSpPr>
          <p:spPr>
            <a:xfrm>
              <a:off x="5993125" y="2202125"/>
              <a:ext cx="150350" cy="104050"/>
            </a:xfrm>
            <a:custGeom>
              <a:avLst/>
              <a:gdLst/>
              <a:ahLst/>
              <a:cxnLst/>
              <a:rect l="l" t="t" r="r" b="b"/>
              <a:pathLst>
                <a:path w="6014" h="4162" extrusionOk="0">
                  <a:moveTo>
                    <a:pt x="4625" y="0"/>
                  </a:moveTo>
                  <a:lnTo>
                    <a:pt x="4625" y="2775"/>
                  </a:lnTo>
                  <a:lnTo>
                    <a:pt x="1" y="2775"/>
                  </a:lnTo>
                  <a:lnTo>
                    <a:pt x="1" y="4161"/>
                  </a:lnTo>
                  <a:lnTo>
                    <a:pt x="6013" y="4161"/>
                  </a:lnTo>
                  <a:lnTo>
                    <a:pt x="6013" y="2775"/>
                  </a:lnTo>
                  <a:lnTo>
                    <a:pt x="60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5789;p34">
            <a:extLst>
              <a:ext uri="{FF2B5EF4-FFF2-40B4-BE49-F238E27FC236}">
                <a16:creationId xmlns:a16="http://schemas.microsoft.com/office/drawing/2014/main" id="{7C97D945-D74D-51BC-F21E-DDC134DC137B}"/>
              </a:ext>
            </a:extLst>
          </p:cNvPr>
          <p:cNvSpPr/>
          <p:nvPr/>
        </p:nvSpPr>
        <p:spPr>
          <a:xfrm rot="5400000">
            <a:off x="761504" y="4300984"/>
            <a:ext cx="186818" cy="175676"/>
          </a:xfrm>
          <a:prstGeom prst="halfFrame">
            <a:avLst>
              <a:gd name="adj1" fmla="val 22223"/>
              <a:gd name="adj2" fmla="val 2222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790;p34">
            <a:extLst>
              <a:ext uri="{FF2B5EF4-FFF2-40B4-BE49-F238E27FC236}">
                <a16:creationId xmlns:a16="http://schemas.microsoft.com/office/drawing/2014/main" id="{D4143E8F-BC9B-BF2F-09BA-DBEBDF062EC3}"/>
              </a:ext>
            </a:extLst>
          </p:cNvPr>
          <p:cNvSpPr/>
          <p:nvPr/>
        </p:nvSpPr>
        <p:spPr>
          <a:xfrm rot="-5400000">
            <a:off x="380953" y="4670571"/>
            <a:ext cx="186818" cy="175676"/>
          </a:xfrm>
          <a:prstGeom prst="halfFrame">
            <a:avLst>
              <a:gd name="adj1" fmla="val 22223"/>
              <a:gd name="adj2" fmla="val 2222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 name="Picture 2" descr="File:N64-A-Button.png - Zelda Dungeon Wiki, a The Legend of Zelda wiki">
            <a:extLst>
              <a:ext uri="{FF2B5EF4-FFF2-40B4-BE49-F238E27FC236}">
                <a16:creationId xmlns:a16="http://schemas.microsoft.com/office/drawing/2014/main" id="{4F7829B6-8BBF-4FEA-B85E-173D86137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65" y="4399270"/>
            <a:ext cx="496087" cy="496087"/>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12">
            <a:extLst>
              <a:ext uri="{FF2B5EF4-FFF2-40B4-BE49-F238E27FC236}">
                <a16:creationId xmlns:a16="http://schemas.microsoft.com/office/drawing/2014/main" id="{EBCF90DD-05F7-49E6-AA9B-BE7BDCA7AB2C}"/>
              </a:ext>
            </a:extLst>
          </p:cNvPr>
          <p:cNvPicPr>
            <a:picLocks noChangeAspect="1"/>
          </p:cNvPicPr>
          <p:nvPr/>
        </p:nvPicPr>
        <p:blipFill>
          <a:blip r:embed="rId4"/>
          <a:stretch>
            <a:fillRect/>
          </a:stretch>
        </p:blipFill>
        <p:spPr>
          <a:xfrm>
            <a:off x="8344334" y="4399269"/>
            <a:ext cx="496087" cy="496087"/>
          </a:xfrm>
          <a:prstGeom prst="rect">
            <a:avLst/>
          </a:prstGeom>
        </p:spPr>
      </p:pic>
      <p:pic>
        <p:nvPicPr>
          <p:cNvPr id="4098" name="Picture 2" descr="File:Red plus sign.svg - Wikimedia Commons">
            <a:extLst>
              <a:ext uri="{FF2B5EF4-FFF2-40B4-BE49-F238E27FC236}">
                <a16:creationId xmlns:a16="http://schemas.microsoft.com/office/drawing/2014/main" id="{05C3C707-4BEA-46F4-A7D7-D5320B94CE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7852" y="4562622"/>
            <a:ext cx="192241" cy="1922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8" name="Google Shape;5718;p33"/>
          <p:cNvSpPr/>
          <p:nvPr/>
        </p:nvSpPr>
        <p:spPr>
          <a:xfrm>
            <a:off x="1056629" y="2571750"/>
            <a:ext cx="2543372" cy="1504141"/>
          </a:xfrm>
          <a:prstGeom prst="rect">
            <a:avLst/>
          </a:prstGeom>
          <a:noFill/>
          <a:ln w="28575" cap="flat" cmpd="sng">
            <a:solidFill>
              <a:srgbClr val="C974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33"/>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latin typeface="OCR A Extended" panose="02010509020102010303" pitchFamily="50" charset="0"/>
              </a:rPr>
              <a:t>T</a:t>
            </a:r>
            <a:r>
              <a:rPr lang="en" dirty="0">
                <a:latin typeface="OCR A Extended" panose="02010509020102010303" pitchFamily="50" charset="0"/>
              </a:rPr>
              <a:t>HIS OR THAT</a:t>
            </a:r>
            <a:endParaRPr dirty="0">
              <a:latin typeface="OCR A Extended" panose="02010509020102010303" pitchFamily="50" charset="0"/>
            </a:endParaRPr>
          </a:p>
        </p:txBody>
      </p:sp>
      <p:sp>
        <p:nvSpPr>
          <p:cNvPr id="5720" name="Google Shape;5720;p33"/>
          <p:cNvSpPr txBox="1">
            <a:spLocks noGrp="1"/>
          </p:cNvSpPr>
          <p:nvPr>
            <p:ph type="body" idx="1"/>
          </p:nvPr>
        </p:nvSpPr>
        <p:spPr>
          <a:xfrm>
            <a:off x="1056629" y="1067609"/>
            <a:ext cx="7030742" cy="572700"/>
          </a:xfrm>
          <a:prstGeom prst="rect">
            <a:avLst/>
          </a:prstGeom>
        </p:spPr>
        <p:txBody>
          <a:bodyPr spcFirstLastPara="1" wrap="square" lIns="91425" tIns="91425" rIns="91425" bIns="91425" anchor="t" anchorCtr="0">
            <a:noAutofit/>
          </a:bodyPr>
          <a:lstStyle/>
          <a:p>
            <a:pPr marL="0" indent="0">
              <a:spcAft>
                <a:spcPts val="1600"/>
              </a:spcAft>
              <a:buNone/>
            </a:pPr>
            <a:r>
              <a:rPr lang="en-US" sz="1800" dirty="0"/>
              <a:t>SELECT THE APPROPRIATE TERM FOR THE FOLLOWING DEFINITION:</a:t>
            </a:r>
            <a:br>
              <a:rPr lang="en-US" sz="1800" dirty="0"/>
            </a:br>
            <a:r>
              <a:rPr lang="en-US" sz="1800" dirty="0">
                <a:solidFill>
                  <a:srgbClr val="FFD966"/>
                </a:solidFill>
              </a:rPr>
              <a:t>Lessons incorporate rewards, points, and leaderboards to engage the learning experience</a:t>
            </a:r>
          </a:p>
        </p:txBody>
      </p:sp>
      <p:grpSp>
        <p:nvGrpSpPr>
          <p:cNvPr id="5721" name="Google Shape;5721;p33"/>
          <p:cNvGrpSpPr/>
          <p:nvPr/>
        </p:nvGrpSpPr>
        <p:grpSpPr>
          <a:xfrm rot="-5400000">
            <a:off x="2137596" y="535371"/>
            <a:ext cx="242781" cy="161857"/>
            <a:chOff x="2500050" y="3730175"/>
            <a:chExt cx="2619000" cy="1746025"/>
          </a:xfrm>
        </p:grpSpPr>
        <p:sp>
          <p:nvSpPr>
            <p:cNvPr id="5722" name="Google Shape;5722;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6" name="Google Shape;5726;p33"/>
          <p:cNvGrpSpPr/>
          <p:nvPr/>
        </p:nvGrpSpPr>
        <p:grpSpPr>
          <a:xfrm rot="5400000">
            <a:off x="6763621" y="535371"/>
            <a:ext cx="242781" cy="161857"/>
            <a:chOff x="2500050" y="3730175"/>
            <a:chExt cx="2619000" cy="1746025"/>
          </a:xfrm>
        </p:grpSpPr>
        <p:sp>
          <p:nvSpPr>
            <p:cNvPr id="5727" name="Google Shape;5727;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5720;p33">
            <a:extLst>
              <a:ext uri="{FF2B5EF4-FFF2-40B4-BE49-F238E27FC236}">
                <a16:creationId xmlns:a16="http://schemas.microsoft.com/office/drawing/2014/main" id="{7DA6A25C-7090-DE12-10FC-3F0A538E84E0}"/>
              </a:ext>
            </a:extLst>
          </p:cNvPr>
          <p:cNvSpPr txBox="1">
            <a:spLocks/>
          </p:cNvSpPr>
          <p:nvPr/>
        </p:nvSpPr>
        <p:spPr>
          <a:xfrm>
            <a:off x="1156431" y="3287191"/>
            <a:ext cx="2368169"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rgbClr val="FFFFFF"/>
              </a:buClr>
              <a:buSzPts val="1600"/>
              <a:buFont typeface="Advent Pro Medium"/>
              <a:buChar char="●"/>
              <a:defRPr sz="1600" b="0" i="0" u="none" strike="noStrike" cap="none">
                <a:solidFill>
                  <a:schemeClr val="lt1"/>
                </a:solidFill>
                <a:latin typeface="Advent Pro Medium"/>
                <a:ea typeface="Advent Pro Medium"/>
                <a:cs typeface="Advent Pro Medium"/>
                <a:sym typeface="Advent Pro Medium"/>
              </a:defRPr>
            </a:lvl1pPr>
            <a:lvl2pPr marL="914400" marR="0" lvl="1"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2pPr>
            <a:lvl3pPr marL="1371600" marR="0" lvl="2"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3pPr>
            <a:lvl4pPr marL="1828800" marR="0" lvl="3"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4pPr>
            <a:lvl5pPr marL="2286000" marR="0" lvl="4"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5pPr>
            <a:lvl6pPr marL="2743200" marR="0" lvl="5"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6pPr>
            <a:lvl7pPr marL="3200400" marR="0" lvl="6"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7pPr>
            <a:lvl8pPr marL="3657600" marR="0" lvl="7"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8pPr>
            <a:lvl9pPr marL="4114800" marR="0" lvl="8" indent="-330200" algn="ctr" rtl="0">
              <a:lnSpc>
                <a:spcPct val="100000"/>
              </a:lnSpc>
              <a:spcBef>
                <a:spcPts val="1600"/>
              </a:spcBef>
              <a:spcAft>
                <a:spcPts val="160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9pPr>
          </a:lstStyle>
          <a:p>
            <a:pPr marL="0" indent="0">
              <a:spcAft>
                <a:spcPts val="1600"/>
              </a:spcAft>
              <a:buFont typeface="Advent Pro Medium"/>
              <a:buNone/>
            </a:pPr>
            <a:r>
              <a:rPr lang="en-US" sz="2000" dirty="0"/>
              <a:t>Game-based Learning</a:t>
            </a:r>
            <a:endParaRPr lang="en-US" sz="2000" dirty="0">
              <a:solidFill>
                <a:srgbClr val="FFD966"/>
              </a:solidFill>
            </a:endParaRPr>
          </a:p>
        </p:txBody>
      </p:sp>
      <p:sp>
        <p:nvSpPr>
          <p:cNvPr id="3" name="Google Shape;5719;p33">
            <a:extLst>
              <a:ext uri="{FF2B5EF4-FFF2-40B4-BE49-F238E27FC236}">
                <a16:creationId xmlns:a16="http://schemas.microsoft.com/office/drawing/2014/main" id="{7A5B6A9C-6505-B019-EE1E-DC8FAD6EFB41}"/>
              </a:ext>
            </a:extLst>
          </p:cNvPr>
          <p:cNvSpPr txBox="1">
            <a:spLocks/>
          </p:cNvSpPr>
          <p:nvPr/>
        </p:nvSpPr>
        <p:spPr>
          <a:xfrm>
            <a:off x="1155229" y="2777213"/>
            <a:ext cx="2369371"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100"/>
              <a:buFont typeface="Orbitron ExtraBold"/>
              <a:buNone/>
              <a:defRPr sz="2100" b="0" i="0" u="none" strike="noStrike" cap="none">
                <a:solidFill>
                  <a:schemeClr val="accent1"/>
                </a:solidFill>
                <a:latin typeface="Orbitron ExtraBold"/>
                <a:ea typeface="Orbitron ExtraBold"/>
                <a:cs typeface="Orbitron ExtraBold"/>
                <a:sym typeface="Orbitron ExtraBold"/>
              </a:defRPr>
            </a:lvl1pPr>
            <a:lvl2pPr marR="0" lvl="1"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2pPr>
            <a:lvl3pPr marR="0" lvl="2"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3pPr>
            <a:lvl4pPr marR="0" lvl="3"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4pPr>
            <a:lvl5pPr marR="0" lvl="4"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5pPr>
            <a:lvl6pPr marR="0" lvl="5"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6pPr>
            <a:lvl7pPr marR="0" lvl="6"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7pPr>
            <a:lvl8pPr marR="0" lvl="7"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8pPr>
            <a:lvl9pPr marR="0" lvl="8"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9pPr>
          </a:lstStyle>
          <a:p>
            <a:r>
              <a:rPr lang="en-US" sz="2400" dirty="0">
                <a:latin typeface="OCR A Extended" panose="02010509020102010303" pitchFamily="50" charset="0"/>
              </a:rPr>
              <a:t>A</a:t>
            </a:r>
          </a:p>
        </p:txBody>
      </p:sp>
      <p:sp>
        <p:nvSpPr>
          <p:cNvPr id="4" name="Google Shape;5718;p33">
            <a:extLst>
              <a:ext uri="{FF2B5EF4-FFF2-40B4-BE49-F238E27FC236}">
                <a16:creationId xmlns:a16="http://schemas.microsoft.com/office/drawing/2014/main" id="{8741F75A-9075-FC35-C4B6-1C9ADF27F930}"/>
              </a:ext>
            </a:extLst>
          </p:cNvPr>
          <p:cNvSpPr/>
          <p:nvPr/>
        </p:nvSpPr>
        <p:spPr>
          <a:xfrm>
            <a:off x="5544001" y="2571750"/>
            <a:ext cx="2543372" cy="1504141"/>
          </a:xfrm>
          <a:prstGeom prst="rect">
            <a:avLst/>
          </a:prstGeom>
          <a:solidFill>
            <a:srgbClr val="FFD966"/>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720;p33">
            <a:extLst>
              <a:ext uri="{FF2B5EF4-FFF2-40B4-BE49-F238E27FC236}">
                <a16:creationId xmlns:a16="http://schemas.microsoft.com/office/drawing/2014/main" id="{E106F2D5-8D89-7A14-F230-4FC42AE24AB3}"/>
              </a:ext>
            </a:extLst>
          </p:cNvPr>
          <p:cNvSpPr txBox="1">
            <a:spLocks/>
          </p:cNvSpPr>
          <p:nvPr/>
        </p:nvSpPr>
        <p:spPr>
          <a:xfrm>
            <a:off x="5643803" y="3287191"/>
            <a:ext cx="2368169"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rgbClr val="FFFFFF"/>
              </a:buClr>
              <a:buSzPts val="1600"/>
              <a:buFont typeface="Advent Pro Medium"/>
              <a:buChar char="●"/>
              <a:defRPr sz="1600" b="0" i="0" u="none" strike="noStrike" cap="none">
                <a:solidFill>
                  <a:schemeClr val="lt1"/>
                </a:solidFill>
                <a:latin typeface="Advent Pro Medium"/>
                <a:ea typeface="Advent Pro Medium"/>
                <a:cs typeface="Advent Pro Medium"/>
                <a:sym typeface="Advent Pro Medium"/>
              </a:defRPr>
            </a:lvl1pPr>
            <a:lvl2pPr marL="914400" marR="0" lvl="1"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2pPr>
            <a:lvl3pPr marL="1371600" marR="0" lvl="2"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3pPr>
            <a:lvl4pPr marL="1828800" marR="0" lvl="3"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4pPr>
            <a:lvl5pPr marL="2286000" marR="0" lvl="4"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5pPr>
            <a:lvl6pPr marL="2743200" marR="0" lvl="5"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6pPr>
            <a:lvl7pPr marL="3200400" marR="0" lvl="6"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7pPr>
            <a:lvl8pPr marL="3657600" marR="0" lvl="7"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8pPr>
            <a:lvl9pPr marL="4114800" marR="0" lvl="8" indent="-330200" algn="ctr" rtl="0">
              <a:lnSpc>
                <a:spcPct val="100000"/>
              </a:lnSpc>
              <a:spcBef>
                <a:spcPts val="1600"/>
              </a:spcBef>
              <a:spcAft>
                <a:spcPts val="160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9pPr>
          </a:lstStyle>
          <a:p>
            <a:pPr marL="0" indent="0">
              <a:spcAft>
                <a:spcPts val="1600"/>
              </a:spcAft>
              <a:buFont typeface="Advent Pro Medium"/>
              <a:buNone/>
            </a:pPr>
            <a:r>
              <a:rPr lang="en-US" sz="2000" dirty="0">
                <a:solidFill>
                  <a:schemeClr val="tx1"/>
                </a:solidFill>
              </a:rPr>
              <a:t>Gamified Learning</a:t>
            </a:r>
          </a:p>
        </p:txBody>
      </p:sp>
      <p:sp>
        <p:nvSpPr>
          <p:cNvPr id="6" name="Google Shape;5719;p33">
            <a:extLst>
              <a:ext uri="{FF2B5EF4-FFF2-40B4-BE49-F238E27FC236}">
                <a16:creationId xmlns:a16="http://schemas.microsoft.com/office/drawing/2014/main" id="{7C2C914D-8285-604A-AB95-CD18AF98F6E6}"/>
              </a:ext>
            </a:extLst>
          </p:cNvPr>
          <p:cNvSpPr txBox="1">
            <a:spLocks/>
          </p:cNvSpPr>
          <p:nvPr/>
        </p:nvSpPr>
        <p:spPr>
          <a:xfrm>
            <a:off x="5642601" y="2777213"/>
            <a:ext cx="2369371"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100"/>
              <a:buFont typeface="Orbitron ExtraBold"/>
              <a:buNone/>
              <a:defRPr sz="2100" b="0" i="0" u="none" strike="noStrike" cap="none">
                <a:solidFill>
                  <a:schemeClr val="accent1"/>
                </a:solidFill>
                <a:latin typeface="Orbitron ExtraBold"/>
                <a:ea typeface="Orbitron ExtraBold"/>
                <a:cs typeface="Orbitron ExtraBold"/>
                <a:sym typeface="Orbitron ExtraBold"/>
              </a:defRPr>
            </a:lvl1pPr>
            <a:lvl2pPr marR="0" lvl="1"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2pPr>
            <a:lvl3pPr marR="0" lvl="2"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3pPr>
            <a:lvl4pPr marR="0" lvl="3"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4pPr>
            <a:lvl5pPr marR="0" lvl="4"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5pPr>
            <a:lvl6pPr marR="0" lvl="5"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6pPr>
            <a:lvl7pPr marR="0" lvl="6"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7pPr>
            <a:lvl8pPr marR="0" lvl="7"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8pPr>
            <a:lvl9pPr marR="0" lvl="8"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9pPr>
          </a:lstStyle>
          <a:p>
            <a:r>
              <a:rPr lang="en-US" sz="2400" dirty="0">
                <a:solidFill>
                  <a:srgbClr val="C9741B"/>
                </a:solidFill>
                <a:latin typeface="OCR A Extended" panose="02010509020102010303" pitchFamily="50" charset="0"/>
              </a:rPr>
              <a:t>B</a:t>
            </a:r>
          </a:p>
        </p:txBody>
      </p:sp>
      <p:pic>
        <p:nvPicPr>
          <p:cNvPr id="20" name="Picture 19">
            <a:extLst>
              <a:ext uri="{FF2B5EF4-FFF2-40B4-BE49-F238E27FC236}">
                <a16:creationId xmlns:a16="http://schemas.microsoft.com/office/drawing/2014/main" id="{4F15A5B5-7479-4E4E-AFFC-2B8E7A0DA349}"/>
              </a:ext>
            </a:extLst>
          </p:cNvPr>
          <p:cNvPicPr>
            <a:picLocks noChangeAspect="1"/>
          </p:cNvPicPr>
          <p:nvPr/>
        </p:nvPicPr>
        <p:blipFill>
          <a:blip r:embed="rId3"/>
          <a:stretch>
            <a:fillRect/>
          </a:stretch>
        </p:blipFill>
        <p:spPr>
          <a:xfrm>
            <a:off x="0" y="4647413"/>
            <a:ext cx="496087" cy="496087"/>
          </a:xfrm>
          <a:prstGeom prst="rect">
            <a:avLst/>
          </a:prstGeom>
        </p:spPr>
      </p:pic>
    </p:spTree>
    <p:extLst>
      <p:ext uri="{BB962C8B-B14F-4D97-AF65-F5344CB8AC3E}">
        <p14:creationId xmlns:p14="http://schemas.microsoft.com/office/powerpoint/2010/main" val="3543376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9" name="Google Shape;5719;p33"/>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OCR A Extended" panose="02010509020102010303" pitchFamily="50" charset="0"/>
              </a:rPr>
              <a:t>TWO APPROACHES TO GAMIFICATION</a:t>
            </a:r>
            <a:endParaRPr dirty="0">
              <a:latin typeface="OCR A Extended" panose="02010509020102010303" pitchFamily="50" charset="0"/>
            </a:endParaRPr>
          </a:p>
        </p:txBody>
      </p:sp>
      <p:grpSp>
        <p:nvGrpSpPr>
          <p:cNvPr id="5721" name="Google Shape;5721;p33"/>
          <p:cNvGrpSpPr/>
          <p:nvPr/>
        </p:nvGrpSpPr>
        <p:grpSpPr>
          <a:xfrm rot="-5400000">
            <a:off x="783996" y="546865"/>
            <a:ext cx="242781" cy="161857"/>
            <a:chOff x="2500050" y="3730175"/>
            <a:chExt cx="2619000" cy="1746025"/>
          </a:xfrm>
        </p:grpSpPr>
        <p:sp>
          <p:nvSpPr>
            <p:cNvPr id="5722" name="Google Shape;5722;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6" name="Google Shape;5726;p33"/>
          <p:cNvGrpSpPr/>
          <p:nvPr/>
        </p:nvGrpSpPr>
        <p:grpSpPr>
          <a:xfrm rot="5400000">
            <a:off x="8117229" y="551165"/>
            <a:ext cx="242781" cy="161857"/>
            <a:chOff x="2500050" y="3730175"/>
            <a:chExt cx="2619000" cy="1746025"/>
          </a:xfrm>
        </p:grpSpPr>
        <p:sp>
          <p:nvSpPr>
            <p:cNvPr id="5727" name="Google Shape;5727;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 name="Google Shape;6899;p45">
            <a:extLst>
              <a:ext uri="{FF2B5EF4-FFF2-40B4-BE49-F238E27FC236}">
                <a16:creationId xmlns:a16="http://schemas.microsoft.com/office/drawing/2014/main" id="{C6CA544D-E6DF-7BBB-77AA-3CED89E7279D}"/>
              </a:ext>
            </a:extLst>
          </p:cNvPr>
          <p:cNvGraphicFramePr/>
          <p:nvPr>
            <p:extLst>
              <p:ext uri="{D42A27DB-BD31-4B8C-83A1-F6EECF244321}">
                <p14:modId xmlns:p14="http://schemas.microsoft.com/office/powerpoint/2010/main" val="2011743286"/>
              </p:ext>
            </p:extLst>
          </p:nvPr>
        </p:nvGraphicFramePr>
        <p:xfrm>
          <a:off x="824458" y="1160024"/>
          <a:ext cx="7495090" cy="2331540"/>
        </p:xfrm>
        <a:graphic>
          <a:graphicData uri="http://schemas.openxmlformats.org/drawingml/2006/table">
            <a:tbl>
              <a:tblPr>
                <a:noFill/>
                <a:tableStyleId>{528EE881-8B99-4877-9D13-E0269E275780}</a:tableStyleId>
              </a:tblPr>
              <a:tblGrid>
                <a:gridCol w="3747545">
                  <a:extLst>
                    <a:ext uri="{9D8B030D-6E8A-4147-A177-3AD203B41FA5}">
                      <a16:colId xmlns:a16="http://schemas.microsoft.com/office/drawing/2014/main" val="20000"/>
                    </a:ext>
                  </a:extLst>
                </a:gridCol>
                <a:gridCol w="3747545">
                  <a:extLst>
                    <a:ext uri="{9D8B030D-6E8A-4147-A177-3AD203B41FA5}">
                      <a16:colId xmlns:a16="http://schemas.microsoft.com/office/drawing/2014/main" val="20001"/>
                    </a:ext>
                  </a:extLst>
                </a:gridCol>
              </a:tblGrid>
              <a:tr h="234545">
                <a:tc>
                  <a:txBody>
                    <a:bodyPr/>
                    <a:lstStyle/>
                    <a:p>
                      <a:pPr marL="0" lvl="0" indent="0" algn="ctr" rtl="0">
                        <a:spcBef>
                          <a:spcPts val="0"/>
                        </a:spcBef>
                        <a:spcAft>
                          <a:spcPts val="0"/>
                        </a:spcAft>
                        <a:buNone/>
                      </a:pPr>
                      <a:r>
                        <a:rPr lang="en" sz="1100" b="1" dirty="0">
                          <a:solidFill>
                            <a:schemeClr val="accent6"/>
                          </a:solidFill>
                          <a:latin typeface="Orbitron"/>
                          <a:ea typeface="Orbitron"/>
                          <a:cs typeface="Orbitron"/>
                          <a:sym typeface="Orbitron"/>
                        </a:rPr>
                        <a:t>GAME-BASED LEARNING</a:t>
                      </a:r>
                      <a:endParaRPr sz="1100" b="1" dirty="0">
                        <a:solidFill>
                          <a:schemeClr val="accent6"/>
                        </a:solidFill>
                        <a:latin typeface="Orbitron"/>
                        <a:ea typeface="Orbitron"/>
                        <a:cs typeface="Orbitron"/>
                        <a:sym typeface="Orbitron"/>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100" b="1" dirty="0">
                          <a:solidFill>
                            <a:schemeClr val="accent6"/>
                          </a:solidFill>
                          <a:latin typeface="Orbitron"/>
                          <a:ea typeface="Orbitron"/>
                          <a:cs typeface="Orbitron"/>
                          <a:sym typeface="Orbitron"/>
                        </a:rPr>
                        <a:t>GAMIFIED LEARNING</a:t>
                      </a:r>
                      <a:endParaRPr sz="1100" b="1" dirty="0">
                        <a:solidFill>
                          <a:schemeClr val="accent6"/>
                        </a:solidFill>
                        <a:latin typeface="Orbitron"/>
                        <a:ea typeface="Orbitron"/>
                        <a:cs typeface="Orbitron"/>
                        <a:sym typeface="Orbitron"/>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265140">
                <a:tc>
                  <a:txBody>
                    <a:bodyPr/>
                    <a:lstStyle/>
                    <a:p>
                      <a:pPr marL="0" lvl="0" indent="0" algn="ctr" rtl="0">
                        <a:spcBef>
                          <a:spcPts val="0"/>
                        </a:spcBef>
                        <a:spcAft>
                          <a:spcPts val="0"/>
                        </a:spcAft>
                        <a:buNone/>
                      </a:pPr>
                      <a:r>
                        <a:rPr lang="en" dirty="0">
                          <a:solidFill>
                            <a:schemeClr val="lt1"/>
                          </a:solidFill>
                          <a:latin typeface="Advent Pro Medium"/>
                          <a:ea typeface="Advent Pro Medium"/>
                          <a:cs typeface="Advent Pro Medium"/>
                          <a:sym typeface="Advent Pro Medium"/>
                        </a:rPr>
                        <a:t>Uses games to teach</a:t>
                      </a:r>
                      <a:endParaRPr dirty="0">
                        <a:solidFill>
                          <a:schemeClr val="lt1"/>
                        </a:solidFill>
                        <a:latin typeface="Advent Pro Medium"/>
                        <a:ea typeface="Advent Pro Medium"/>
                        <a:cs typeface="Advent Pro Medium"/>
                        <a:sym typeface="Advent Pro Medium"/>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dirty="0">
                          <a:solidFill>
                            <a:schemeClr val="lt1"/>
                          </a:solidFill>
                          <a:latin typeface="Advent Pro Medium"/>
                          <a:ea typeface="Advent Pro Medium"/>
                          <a:cs typeface="Advent Pro Medium"/>
                          <a:sym typeface="Advent Pro Medium"/>
                        </a:rPr>
                        <a:t>Uses enhanced lessons to </a:t>
                      </a:r>
                      <a:r>
                        <a:rPr lang="en-US" dirty="0">
                          <a:solidFill>
                            <a:schemeClr val="lt1"/>
                          </a:solidFill>
                          <a:latin typeface="Advent Pro Medium"/>
                          <a:ea typeface="Advent Pro Medium"/>
                          <a:cs typeface="Advent Pro Medium"/>
                          <a:sym typeface="Advent Pro Medium"/>
                        </a:rPr>
                        <a:t>teach</a:t>
                      </a:r>
                      <a:endParaRPr dirty="0">
                        <a:solidFill>
                          <a:schemeClr val="lt1"/>
                        </a:solidFill>
                        <a:latin typeface="Advent Pro Medium"/>
                        <a:ea typeface="Advent Pro Medium"/>
                        <a:cs typeface="Advent Pro Medium"/>
                        <a:sym typeface="Advent Pro Medium"/>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265140">
                <a:tc>
                  <a:txBody>
                    <a:bodyPr/>
                    <a:lstStyle/>
                    <a:p>
                      <a:pPr marL="0" lvl="0" indent="0" algn="ctr" rtl="0">
                        <a:spcBef>
                          <a:spcPts val="0"/>
                        </a:spcBef>
                        <a:spcAft>
                          <a:spcPts val="0"/>
                        </a:spcAft>
                        <a:buNone/>
                      </a:pPr>
                      <a:r>
                        <a:rPr lang="en" dirty="0">
                          <a:solidFill>
                            <a:schemeClr val="lt1"/>
                          </a:solidFill>
                          <a:latin typeface="Advent Pro Medium"/>
                          <a:ea typeface="Advent Pro Medium"/>
                          <a:cs typeface="Advent Pro Medium"/>
                          <a:sym typeface="Advent Pro Medium"/>
                        </a:rPr>
                        <a:t>Adds lesson content to game</a:t>
                      </a:r>
                      <a:endParaRPr dirty="0">
                        <a:solidFill>
                          <a:schemeClr val="lt1"/>
                        </a:solidFill>
                        <a:latin typeface="Advent Pro Medium"/>
                        <a:ea typeface="Advent Pro Medium"/>
                        <a:cs typeface="Advent Pro Medium"/>
                        <a:sym typeface="Advent Pro Medium"/>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n" dirty="0">
                          <a:solidFill>
                            <a:schemeClr val="lt1"/>
                          </a:solidFill>
                          <a:latin typeface="Advent Pro Medium"/>
                          <a:ea typeface="Advent Pro Medium"/>
                          <a:cs typeface="Advent Pro Medium"/>
                          <a:sym typeface="Advent Pro Medium"/>
                        </a:rPr>
                        <a:t>Adds game content to lesson</a:t>
                      </a:r>
                      <a:endParaRPr dirty="0">
                        <a:solidFill>
                          <a:schemeClr val="lt1"/>
                        </a:solidFill>
                        <a:latin typeface="Advent Pro Medium"/>
                        <a:ea typeface="Advent Pro Medium"/>
                        <a:cs typeface="Advent Pro Medium"/>
                        <a:sym typeface="Advent Pro Medium"/>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265140">
                <a:tc>
                  <a:txBody>
                    <a:bodyPr/>
                    <a:lstStyle/>
                    <a:p>
                      <a:pPr marL="0" lvl="0" indent="0" algn="ctr" rtl="0">
                        <a:spcBef>
                          <a:spcPts val="0"/>
                        </a:spcBef>
                        <a:spcAft>
                          <a:spcPts val="0"/>
                        </a:spcAft>
                        <a:buNone/>
                      </a:pPr>
                      <a:r>
                        <a:rPr lang="en" dirty="0">
                          <a:solidFill>
                            <a:schemeClr val="lt1"/>
                          </a:solidFill>
                          <a:latin typeface="Advent Pro Medium"/>
                          <a:ea typeface="Advent Pro Medium"/>
                          <a:cs typeface="Advent Pro Medium"/>
                          <a:sym typeface="Advent Pro Medium"/>
                        </a:rPr>
                        <a:t>Requires existence/creation of game platform</a:t>
                      </a:r>
                      <a:endParaRPr dirty="0">
                        <a:solidFill>
                          <a:schemeClr val="lt1"/>
                        </a:solidFill>
                        <a:latin typeface="Advent Pro Medium"/>
                        <a:ea typeface="Advent Pro Medium"/>
                        <a:cs typeface="Advent Pro Medium"/>
                        <a:sym typeface="Advent Pro Medium"/>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lgn="ctr">
                      <a:solidFill>
                        <a:schemeClr val="accen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dirty="0">
                          <a:solidFill>
                            <a:schemeClr val="lt1"/>
                          </a:solidFill>
                          <a:latin typeface="Advent Pro Medium"/>
                          <a:ea typeface="Advent Pro Medium"/>
                          <a:cs typeface="Advent Pro Medium"/>
                          <a:sym typeface="Advent Pro Medium"/>
                        </a:rPr>
                        <a:t>Requires creative adaptation of lessons</a:t>
                      </a:r>
                      <a:endParaRPr dirty="0">
                        <a:solidFill>
                          <a:schemeClr val="lt1"/>
                        </a:solidFill>
                        <a:latin typeface="Advent Pro Medium"/>
                        <a:ea typeface="Advent Pro Medium"/>
                        <a:cs typeface="Advent Pro Medium"/>
                        <a:sym typeface="Advent Pro Medium"/>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lgn="ctr">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265140">
                <a:tc>
                  <a:txBody>
                    <a:bodyPr/>
                    <a:lstStyle/>
                    <a:p>
                      <a:pPr marL="0" lvl="0" indent="0" algn="ctr" rtl="0">
                        <a:spcBef>
                          <a:spcPts val="0"/>
                        </a:spcBef>
                        <a:spcAft>
                          <a:spcPts val="0"/>
                        </a:spcAft>
                        <a:buNone/>
                      </a:pPr>
                      <a:r>
                        <a:rPr lang="en-US" dirty="0">
                          <a:solidFill>
                            <a:schemeClr val="lt1"/>
                          </a:solidFill>
                          <a:latin typeface="Advent Pro Medium"/>
                          <a:ea typeface="Advent Pro Medium"/>
                          <a:cs typeface="Advent Pro Medium"/>
                          <a:sym typeface="Advent Pro Medium"/>
                        </a:rPr>
                        <a:t>More complex and often more costly</a:t>
                      </a:r>
                      <a:endParaRPr dirty="0">
                        <a:solidFill>
                          <a:schemeClr val="lt1"/>
                        </a:solidFill>
                        <a:latin typeface="Advent Pro Medium"/>
                        <a:ea typeface="Advent Pro Medium"/>
                        <a:cs typeface="Advent Pro Medium"/>
                        <a:sym typeface="Advent Pro Medium"/>
                      </a:endParaRPr>
                    </a:p>
                  </a:txBody>
                  <a:tcPr marL="91425" marR="91425" marT="91425" marB="91425" anchor="ctr">
                    <a:lnL w="19050" cap="flat" cmpd="sng">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lgn="ctr">
                      <a:solidFill>
                        <a:schemeClr val="accen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dirty="0">
                          <a:solidFill>
                            <a:schemeClr val="lt1"/>
                          </a:solidFill>
                          <a:latin typeface="Advent Pro Medium"/>
                          <a:ea typeface="Advent Pro Medium"/>
                          <a:cs typeface="Advent Pro Medium"/>
                          <a:sym typeface="Advent Pro Medium"/>
                        </a:rPr>
                        <a:t>Less complex with minimal costs</a:t>
                      </a:r>
                      <a:endParaRPr dirty="0">
                        <a:solidFill>
                          <a:schemeClr val="lt1"/>
                        </a:solidFill>
                        <a:latin typeface="Advent Pro Medium"/>
                        <a:ea typeface="Advent Pro Medium"/>
                        <a:cs typeface="Advent Pro Medium"/>
                        <a:sym typeface="Advent Pro Medium"/>
                      </a:endParaRPr>
                    </a:p>
                  </a:txBody>
                  <a:tcPr marL="91425" marR="91425" marT="91425" marB="91425" anchor="ctr">
                    <a:lnL w="19050" cap="flat" cmpd="sng" algn="ctr">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lgn="ctr">
                      <a:solidFill>
                        <a:schemeClr val="accent1"/>
                      </a:solidFill>
                      <a:prstDash val="solid"/>
                      <a:round/>
                      <a:headEnd type="none" w="sm" len="sm"/>
                      <a:tailEnd type="none" w="sm" len="sm"/>
                    </a:lnB>
                  </a:tcPr>
                </a:tc>
                <a:extLst>
                  <a:ext uri="{0D108BD9-81ED-4DB2-BD59-A6C34878D82A}">
                    <a16:rowId xmlns:a16="http://schemas.microsoft.com/office/drawing/2014/main" val="1786489472"/>
                  </a:ext>
                </a:extLst>
              </a:tr>
              <a:tr h="265140">
                <a:tc>
                  <a:txBody>
                    <a:bodyPr/>
                    <a:lstStyle/>
                    <a:p>
                      <a:pPr marL="0" lvl="0" indent="0" algn="ctr" rtl="0">
                        <a:spcBef>
                          <a:spcPts val="0"/>
                        </a:spcBef>
                        <a:spcAft>
                          <a:spcPts val="0"/>
                        </a:spcAft>
                        <a:buNone/>
                      </a:pPr>
                      <a:r>
                        <a:rPr lang="en-US" dirty="0">
                          <a:solidFill>
                            <a:schemeClr val="lt1"/>
                          </a:solidFill>
                          <a:latin typeface="Advent Pro Medium"/>
                          <a:ea typeface="Advent Pro Medium"/>
                          <a:cs typeface="Advent Pro Medium"/>
                          <a:sym typeface="Advent Pro Medium"/>
                        </a:rPr>
                        <a:t>Less preparation time needed for instructor</a:t>
                      </a:r>
                      <a:endParaRPr dirty="0">
                        <a:solidFill>
                          <a:schemeClr val="lt1"/>
                        </a:solidFill>
                        <a:latin typeface="Advent Pro Medium"/>
                        <a:ea typeface="Advent Pro Medium"/>
                        <a:cs typeface="Advent Pro Medium"/>
                        <a:sym typeface="Advent Pro Medium"/>
                      </a:endParaRPr>
                    </a:p>
                  </a:txBody>
                  <a:tcPr marL="91425" marR="91425" marT="91425" marB="91425" anchor="ctr">
                    <a:lnL w="19050" cap="flat" cmpd="sng">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dirty="0">
                          <a:solidFill>
                            <a:schemeClr val="lt1"/>
                          </a:solidFill>
                          <a:latin typeface="Advent Pro Medium"/>
                          <a:ea typeface="Advent Pro Medium"/>
                          <a:cs typeface="Advent Pro Medium"/>
                          <a:sym typeface="Advent Pro Medium"/>
                        </a:rPr>
                        <a:t>More preparation time needed for instructor</a:t>
                      </a:r>
                      <a:endParaRPr dirty="0">
                        <a:solidFill>
                          <a:schemeClr val="lt1"/>
                        </a:solidFill>
                        <a:latin typeface="Advent Pro Medium"/>
                        <a:ea typeface="Advent Pro Medium"/>
                        <a:cs typeface="Advent Pro Medium"/>
                        <a:sym typeface="Advent Pro Medium"/>
                      </a:endParaRPr>
                    </a:p>
                  </a:txBody>
                  <a:tcPr marL="91425" marR="91425" marT="91425" marB="91425" anchor="ctr">
                    <a:lnL w="19050" cap="flat" cmpd="sng" algn="ctr">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extLst>
                  <a:ext uri="{0D108BD9-81ED-4DB2-BD59-A6C34878D82A}">
                    <a16:rowId xmlns:a16="http://schemas.microsoft.com/office/drawing/2014/main" val="4282475781"/>
                  </a:ext>
                </a:extLst>
              </a:tr>
            </a:tbl>
          </a:graphicData>
        </a:graphic>
      </p:graphicFrame>
      <p:pic>
        <p:nvPicPr>
          <p:cNvPr id="14" name="Picture 2" descr="File:N64-A-Button.png - Zelda Dungeon Wiki, a The Legend of Zelda wiki">
            <a:extLst>
              <a:ext uri="{FF2B5EF4-FFF2-40B4-BE49-F238E27FC236}">
                <a16:creationId xmlns:a16="http://schemas.microsoft.com/office/drawing/2014/main" id="{C091B425-D15B-4A0F-AA0A-67C94782E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7413"/>
            <a:ext cx="496087" cy="49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207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9" name="Google Shape;5719;p33"/>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OCR A Extended" panose="02010509020102010303" pitchFamily="50" charset="0"/>
              </a:rPr>
              <a:t>TWO APPROACHES TO GAMIFICATION</a:t>
            </a:r>
            <a:endParaRPr dirty="0">
              <a:latin typeface="OCR A Extended" panose="02010509020102010303" pitchFamily="50" charset="0"/>
            </a:endParaRPr>
          </a:p>
        </p:txBody>
      </p:sp>
      <p:grpSp>
        <p:nvGrpSpPr>
          <p:cNvPr id="5721" name="Google Shape;5721;p33"/>
          <p:cNvGrpSpPr/>
          <p:nvPr/>
        </p:nvGrpSpPr>
        <p:grpSpPr>
          <a:xfrm rot="-5400000">
            <a:off x="783996" y="546865"/>
            <a:ext cx="242781" cy="161857"/>
            <a:chOff x="2500050" y="3730175"/>
            <a:chExt cx="2619000" cy="1746025"/>
          </a:xfrm>
        </p:grpSpPr>
        <p:sp>
          <p:nvSpPr>
            <p:cNvPr id="5722" name="Google Shape;5722;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6" name="Google Shape;5726;p33"/>
          <p:cNvGrpSpPr/>
          <p:nvPr/>
        </p:nvGrpSpPr>
        <p:grpSpPr>
          <a:xfrm rot="5400000">
            <a:off x="8117229" y="551165"/>
            <a:ext cx="242781" cy="161857"/>
            <a:chOff x="2500050" y="3730175"/>
            <a:chExt cx="2619000" cy="1746025"/>
          </a:xfrm>
        </p:grpSpPr>
        <p:sp>
          <p:nvSpPr>
            <p:cNvPr id="5727" name="Google Shape;5727;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 name="Google Shape;6899;p45">
            <a:extLst>
              <a:ext uri="{FF2B5EF4-FFF2-40B4-BE49-F238E27FC236}">
                <a16:creationId xmlns:a16="http://schemas.microsoft.com/office/drawing/2014/main" id="{C6CA544D-E6DF-7BBB-77AA-3CED89E7279D}"/>
              </a:ext>
            </a:extLst>
          </p:cNvPr>
          <p:cNvGraphicFramePr/>
          <p:nvPr>
            <p:extLst>
              <p:ext uri="{D42A27DB-BD31-4B8C-83A1-F6EECF244321}">
                <p14:modId xmlns:p14="http://schemas.microsoft.com/office/powerpoint/2010/main" val="2910397538"/>
              </p:ext>
            </p:extLst>
          </p:nvPr>
        </p:nvGraphicFramePr>
        <p:xfrm>
          <a:off x="824458" y="1160024"/>
          <a:ext cx="7495090" cy="2331540"/>
        </p:xfrm>
        <a:graphic>
          <a:graphicData uri="http://schemas.openxmlformats.org/drawingml/2006/table">
            <a:tbl>
              <a:tblPr>
                <a:noFill/>
                <a:tableStyleId>{528EE881-8B99-4877-9D13-E0269E275780}</a:tableStyleId>
              </a:tblPr>
              <a:tblGrid>
                <a:gridCol w="3747545">
                  <a:extLst>
                    <a:ext uri="{9D8B030D-6E8A-4147-A177-3AD203B41FA5}">
                      <a16:colId xmlns:a16="http://schemas.microsoft.com/office/drawing/2014/main" val="20000"/>
                    </a:ext>
                  </a:extLst>
                </a:gridCol>
                <a:gridCol w="3747545">
                  <a:extLst>
                    <a:ext uri="{9D8B030D-6E8A-4147-A177-3AD203B41FA5}">
                      <a16:colId xmlns:a16="http://schemas.microsoft.com/office/drawing/2014/main" val="20001"/>
                    </a:ext>
                  </a:extLst>
                </a:gridCol>
              </a:tblGrid>
              <a:tr h="234545">
                <a:tc>
                  <a:txBody>
                    <a:bodyPr/>
                    <a:lstStyle/>
                    <a:p>
                      <a:pPr marL="0" lvl="0" indent="0" algn="ctr" rtl="0">
                        <a:spcBef>
                          <a:spcPts val="0"/>
                        </a:spcBef>
                        <a:spcAft>
                          <a:spcPts val="0"/>
                        </a:spcAft>
                        <a:buNone/>
                      </a:pPr>
                      <a:r>
                        <a:rPr lang="en" sz="1100" b="1" dirty="0">
                          <a:solidFill>
                            <a:schemeClr val="accent6"/>
                          </a:solidFill>
                          <a:latin typeface="Orbitron"/>
                          <a:ea typeface="Orbitron"/>
                          <a:cs typeface="Orbitron"/>
                          <a:sym typeface="Orbitron"/>
                        </a:rPr>
                        <a:t>GAME-BASED LEARNING</a:t>
                      </a:r>
                      <a:endParaRPr sz="1100" b="1" dirty="0">
                        <a:solidFill>
                          <a:schemeClr val="accent6"/>
                        </a:solidFill>
                        <a:latin typeface="Orbitron"/>
                        <a:ea typeface="Orbitron"/>
                        <a:cs typeface="Orbitron"/>
                        <a:sym typeface="Orbitron"/>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100" b="1" dirty="0">
                          <a:solidFill>
                            <a:schemeClr val="accent6"/>
                          </a:solidFill>
                          <a:latin typeface="Orbitron"/>
                          <a:ea typeface="Orbitron"/>
                          <a:cs typeface="Orbitron"/>
                          <a:sym typeface="Orbitron"/>
                        </a:rPr>
                        <a:t>GAMIFIED LEARNING</a:t>
                      </a:r>
                      <a:endParaRPr sz="1100" b="1" dirty="0">
                        <a:solidFill>
                          <a:schemeClr val="accent6"/>
                        </a:solidFill>
                        <a:latin typeface="Orbitron"/>
                        <a:ea typeface="Orbitron"/>
                        <a:cs typeface="Orbitron"/>
                        <a:sym typeface="Orbitron"/>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265140">
                <a:tc>
                  <a:txBody>
                    <a:bodyPr/>
                    <a:lstStyle/>
                    <a:p>
                      <a:pPr marL="0" lvl="0" indent="0" algn="ctr" rtl="0">
                        <a:spcBef>
                          <a:spcPts val="0"/>
                        </a:spcBef>
                        <a:spcAft>
                          <a:spcPts val="0"/>
                        </a:spcAft>
                        <a:buNone/>
                      </a:pPr>
                      <a:r>
                        <a:rPr lang="en" dirty="0">
                          <a:solidFill>
                            <a:schemeClr val="lt1"/>
                          </a:solidFill>
                          <a:latin typeface="Advent Pro Medium"/>
                          <a:ea typeface="Advent Pro Medium"/>
                          <a:cs typeface="Advent Pro Medium"/>
                          <a:sym typeface="Advent Pro Medium"/>
                        </a:rPr>
                        <a:t>Uses games to teach</a:t>
                      </a:r>
                      <a:endParaRPr dirty="0">
                        <a:solidFill>
                          <a:schemeClr val="lt1"/>
                        </a:solidFill>
                        <a:latin typeface="Advent Pro Medium"/>
                        <a:ea typeface="Advent Pro Medium"/>
                        <a:cs typeface="Advent Pro Medium"/>
                        <a:sym typeface="Advent Pro Medium"/>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dirty="0">
                          <a:solidFill>
                            <a:schemeClr val="lt1"/>
                          </a:solidFill>
                          <a:latin typeface="Advent Pro Medium"/>
                          <a:ea typeface="Advent Pro Medium"/>
                          <a:cs typeface="Advent Pro Medium"/>
                          <a:sym typeface="Advent Pro Medium"/>
                        </a:rPr>
                        <a:t>Uses enhanced lessons to </a:t>
                      </a:r>
                      <a:r>
                        <a:rPr lang="en-US" dirty="0">
                          <a:solidFill>
                            <a:schemeClr val="lt1"/>
                          </a:solidFill>
                          <a:latin typeface="Advent Pro Medium"/>
                          <a:ea typeface="Advent Pro Medium"/>
                          <a:cs typeface="Advent Pro Medium"/>
                          <a:sym typeface="Advent Pro Medium"/>
                        </a:rPr>
                        <a:t>teach</a:t>
                      </a:r>
                      <a:endParaRPr dirty="0">
                        <a:solidFill>
                          <a:schemeClr val="lt1"/>
                        </a:solidFill>
                        <a:latin typeface="Advent Pro Medium"/>
                        <a:ea typeface="Advent Pro Medium"/>
                        <a:cs typeface="Advent Pro Medium"/>
                        <a:sym typeface="Advent Pro Medium"/>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265140">
                <a:tc>
                  <a:txBody>
                    <a:bodyPr/>
                    <a:lstStyle/>
                    <a:p>
                      <a:pPr marL="0" lvl="0" indent="0" algn="ctr" rtl="0">
                        <a:spcBef>
                          <a:spcPts val="0"/>
                        </a:spcBef>
                        <a:spcAft>
                          <a:spcPts val="0"/>
                        </a:spcAft>
                        <a:buNone/>
                      </a:pPr>
                      <a:r>
                        <a:rPr lang="en" dirty="0">
                          <a:solidFill>
                            <a:schemeClr val="lt1"/>
                          </a:solidFill>
                          <a:latin typeface="Advent Pro Medium"/>
                          <a:ea typeface="Advent Pro Medium"/>
                          <a:cs typeface="Advent Pro Medium"/>
                          <a:sym typeface="Advent Pro Medium"/>
                        </a:rPr>
                        <a:t>Adds lesson content to game</a:t>
                      </a:r>
                      <a:endParaRPr dirty="0">
                        <a:solidFill>
                          <a:schemeClr val="lt1"/>
                        </a:solidFill>
                        <a:latin typeface="Advent Pro Medium"/>
                        <a:ea typeface="Advent Pro Medium"/>
                        <a:cs typeface="Advent Pro Medium"/>
                        <a:sym typeface="Advent Pro Medium"/>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n" dirty="0">
                          <a:solidFill>
                            <a:schemeClr val="lt1"/>
                          </a:solidFill>
                          <a:latin typeface="Advent Pro Medium"/>
                          <a:ea typeface="Advent Pro Medium"/>
                          <a:cs typeface="Advent Pro Medium"/>
                          <a:sym typeface="Advent Pro Medium"/>
                        </a:rPr>
                        <a:t>Adds game content to lesson</a:t>
                      </a:r>
                      <a:endParaRPr dirty="0">
                        <a:solidFill>
                          <a:schemeClr val="lt1"/>
                        </a:solidFill>
                        <a:latin typeface="Advent Pro Medium"/>
                        <a:ea typeface="Advent Pro Medium"/>
                        <a:cs typeface="Advent Pro Medium"/>
                        <a:sym typeface="Advent Pro Medium"/>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265140">
                <a:tc>
                  <a:txBody>
                    <a:bodyPr/>
                    <a:lstStyle/>
                    <a:p>
                      <a:pPr marL="0" lvl="0" indent="0" algn="ctr" rtl="0">
                        <a:spcBef>
                          <a:spcPts val="0"/>
                        </a:spcBef>
                        <a:spcAft>
                          <a:spcPts val="0"/>
                        </a:spcAft>
                        <a:buNone/>
                      </a:pPr>
                      <a:r>
                        <a:rPr lang="en" dirty="0">
                          <a:solidFill>
                            <a:schemeClr val="lt1"/>
                          </a:solidFill>
                          <a:latin typeface="Advent Pro Medium"/>
                          <a:ea typeface="Advent Pro Medium"/>
                          <a:cs typeface="Advent Pro Medium"/>
                          <a:sym typeface="Advent Pro Medium"/>
                        </a:rPr>
                        <a:t>Requires existence/creation of game platform</a:t>
                      </a:r>
                      <a:endParaRPr dirty="0">
                        <a:solidFill>
                          <a:schemeClr val="lt1"/>
                        </a:solidFill>
                        <a:latin typeface="Advent Pro Medium"/>
                        <a:ea typeface="Advent Pro Medium"/>
                        <a:cs typeface="Advent Pro Medium"/>
                        <a:sym typeface="Advent Pro Medium"/>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lgn="ctr">
                      <a:solidFill>
                        <a:schemeClr val="accen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dirty="0">
                          <a:solidFill>
                            <a:schemeClr val="lt1"/>
                          </a:solidFill>
                          <a:latin typeface="Advent Pro Medium"/>
                          <a:ea typeface="Advent Pro Medium"/>
                          <a:cs typeface="Advent Pro Medium"/>
                          <a:sym typeface="Advent Pro Medium"/>
                        </a:rPr>
                        <a:t>Requires creative adaptation of lessons</a:t>
                      </a:r>
                      <a:endParaRPr dirty="0">
                        <a:solidFill>
                          <a:schemeClr val="lt1"/>
                        </a:solidFill>
                        <a:latin typeface="Advent Pro Medium"/>
                        <a:ea typeface="Advent Pro Medium"/>
                        <a:cs typeface="Advent Pro Medium"/>
                        <a:sym typeface="Advent Pro Medium"/>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lgn="ctr">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265140">
                <a:tc>
                  <a:txBody>
                    <a:bodyPr/>
                    <a:lstStyle/>
                    <a:p>
                      <a:pPr marL="0" lvl="0" indent="0" algn="ctr" rtl="0">
                        <a:spcBef>
                          <a:spcPts val="0"/>
                        </a:spcBef>
                        <a:spcAft>
                          <a:spcPts val="0"/>
                        </a:spcAft>
                        <a:buNone/>
                      </a:pPr>
                      <a:r>
                        <a:rPr lang="en-US" dirty="0">
                          <a:solidFill>
                            <a:schemeClr val="lt1"/>
                          </a:solidFill>
                          <a:latin typeface="Advent Pro Medium"/>
                          <a:ea typeface="Advent Pro Medium"/>
                          <a:cs typeface="Advent Pro Medium"/>
                          <a:sym typeface="Advent Pro Medium"/>
                        </a:rPr>
                        <a:t>More complex and often more costly</a:t>
                      </a:r>
                      <a:endParaRPr dirty="0">
                        <a:solidFill>
                          <a:schemeClr val="lt1"/>
                        </a:solidFill>
                        <a:latin typeface="Advent Pro Medium"/>
                        <a:ea typeface="Advent Pro Medium"/>
                        <a:cs typeface="Advent Pro Medium"/>
                        <a:sym typeface="Advent Pro Medium"/>
                      </a:endParaRPr>
                    </a:p>
                  </a:txBody>
                  <a:tcPr marL="91425" marR="91425" marT="91425" marB="91425" anchor="ctr">
                    <a:lnL w="19050" cap="flat" cmpd="sng">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lgn="ctr">
                      <a:solidFill>
                        <a:schemeClr val="accen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dirty="0">
                          <a:solidFill>
                            <a:schemeClr val="lt1"/>
                          </a:solidFill>
                          <a:latin typeface="Advent Pro Medium"/>
                          <a:ea typeface="Advent Pro Medium"/>
                          <a:cs typeface="Advent Pro Medium"/>
                          <a:sym typeface="Advent Pro Medium"/>
                        </a:rPr>
                        <a:t>Less complex with minimal costs</a:t>
                      </a:r>
                      <a:endParaRPr dirty="0">
                        <a:solidFill>
                          <a:schemeClr val="lt1"/>
                        </a:solidFill>
                        <a:latin typeface="Advent Pro Medium"/>
                        <a:ea typeface="Advent Pro Medium"/>
                        <a:cs typeface="Advent Pro Medium"/>
                        <a:sym typeface="Advent Pro Medium"/>
                      </a:endParaRPr>
                    </a:p>
                  </a:txBody>
                  <a:tcPr marL="91425" marR="91425" marT="91425" marB="91425" anchor="ctr">
                    <a:lnL w="19050" cap="flat" cmpd="sng" algn="ctr">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lgn="ctr">
                      <a:solidFill>
                        <a:schemeClr val="accent1"/>
                      </a:solidFill>
                      <a:prstDash val="solid"/>
                      <a:round/>
                      <a:headEnd type="none" w="sm" len="sm"/>
                      <a:tailEnd type="none" w="sm" len="sm"/>
                    </a:lnB>
                  </a:tcPr>
                </a:tc>
                <a:extLst>
                  <a:ext uri="{0D108BD9-81ED-4DB2-BD59-A6C34878D82A}">
                    <a16:rowId xmlns:a16="http://schemas.microsoft.com/office/drawing/2014/main" val="605589514"/>
                  </a:ext>
                </a:extLst>
              </a:tr>
              <a:tr h="265140">
                <a:tc>
                  <a:txBody>
                    <a:bodyPr/>
                    <a:lstStyle/>
                    <a:p>
                      <a:pPr marL="0" lvl="0" indent="0" algn="ctr" rtl="0">
                        <a:spcBef>
                          <a:spcPts val="0"/>
                        </a:spcBef>
                        <a:spcAft>
                          <a:spcPts val="0"/>
                        </a:spcAft>
                        <a:buNone/>
                      </a:pPr>
                      <a:r>
                        <a:rPr lang="en-US" dirty="0">
                          <a:solidFill>
                            <a:schemeClr val="lt1"/>
                          </a:solidFill>
                          <a:latin typeface="Advent Pro Medium"/>
                          <a:ea typeface="Advent Pro Medium"/>
                          <a:cs typeface="Advent Pro Medium"/>
                          <a:sym typeface="Advent Pro Medium"/>
                        </a:rPr>
                        <a:t>Less preparation time needed for instructor</a:t>
                      </a:r>
                      <a:endParaRPr dirty="0">
                        <a:solidFill>
                          <a:schemeClr val="lt1"/>
                        </a:solidFill>
                        <a:latin typeface="Advent Pro Medium"/>
                        <a:ea typeface="Advent Pro Medium"/>
                        <a:cs typeface="Advent Pro Medium"/>
                        <a:sym typeface="Advent Pro Medium"/>
                      </a:endParaRPr>
                    </a:p>
                  </a:txBody>
                  <a:tcPr marL="91425" marR="91425" marT="91425" marB="91425" anchor="ctr">
                    <a:lnL w="19050" cap="flat" cmpd="sng">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dirty="0">
                          <a:solidFill>
                            <a:schemeClr val="lt1"/>
                          </a:solidFill>
                          <a:latin typeface="Advent Pro Medium"/>
                          <a:ea typeface="Advent Pro Medium"/>
                          <a:cs typeface="Advent Pro Medium"/>
                          <a:sym typeface="Advent Pro Medium"/>
                        </a:rPr>
                        <a:t>More preparation time needed for instructor</a:t>
                      </a:r>
                      <a:endParaRPr dirty="0">
                        <a:solidFill>
                          <a:schemeClr val="lt1"/>
                        </a:solidFill>
                        <a:latin typeface="Advent Pro Medium"/>
                        <a:ea typeface="Advent Pro Medium"/>
                        <a:cs typeface="Advent Pro Medium"/>
                        <a:sym typeface="Advent Pro Medium"/>
                      </a:endParaRPr>
                    </a:p>
                  </a:txBody>
                  <a:tcPr marL="91425" marR="91425" marT="91425" marB="91425" anchor="ctr">
                    <a:lnL w="19050" cap="flat" cmpd="sng" algn="ctr">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extLst>
                  <a:ext uri="{0D108BD9-81ED-4DB2-BD59-A6C34878D82A}">
                    <a16:rowId xmlns:a16="http://schemas.microsoft.com/office/drawing/2014/main" val="1168526454"/>
                  </a:ext>
                </a:extLst>
              </a:tr>
            </a:tbl>
          </a:graphicData>
        </a:graphic>
      </p:graphicFrame>
      <p:pic>
        <p:nvPicPr>
          <p:cNvPr id="1026" name="Picture 2" descr="8bit Egg by XXX515XXX on DeviantArt">
            <a:extLst>
              <a:ext uri="{FF2B5EF4-FFF2-40B4-BE49-F238E27FC236}">
                <a16:creationId xmlns:a16="http://schemas.microsoft.com/office/drawing/2014/main" id="{FE26AE4E-04A3-0B35-ED4F-1998300AA8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258" y="3641843"/>
            <a:ext cx="1183600" cy="1331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lappy chicken - Apps on Google Play">
            <a:extLst>
              <a:ext uri="{FF2B5EF4-FFF2-40B4-BE49-F238E27FC236}">
                <a16:creationId xmlns:a16="http://schemas.microsoft.com/office/drawing/2014/main" id="{8A40C286-E48B-F573-7776-017DA5026F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916" y="3470993"/>
            <a:ext cx="1560000" cy="1560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8bit Egg by XXX515XXX on DeviantArt">
            <a:extLst>
              <a:ext uri="{FF2B5EF4-FFF2-40B4-BE49-F238E27FC236}">
                <a16:creationId xmlns:a16="http://schemas.microsoft.com/office/drawing/2014/main" id="{2FF84B24-2646-8BA4-70E3-6C254ED0E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7144" y="3641843"/>
            <a:ext cx="1183600" cy="13315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Flappy chicken - Apps on Google Play">
            <a:extLst>
              <a:ext uri="{FF2B5EF4-FFF2-40B4-BE49-F238E27FC236}">
                <a16:creationId xmlns:a16="http://schemas.microsoft.com/office/drawing/2014/main" id="{27B289F1-E0B0-C54F-09D5-B7545B02A5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5142" y="3527618"/>
            <a:ext cx="1560000" cy="156000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509F6570-E513-C21A-34AD-FF1DCFED928C}"/>
              </a:ext>
            </a:extLst>
          </p:cNvPr>
          <p:cNvSpPr/>
          <p:nvPr/>
        </p:nvSpPr>
        <p:spPr>
          <a:xfrm>
            <a:off x="2259544" y="3992483"/>
            <a:ext cx="892285" cy="684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3A70239A-7D44-455D-0F08-414A2D4A0870}"/>
              </a:ext>
            </a:extLst>
          </p:cNvPr>
          <p:cNvSpPr/>
          <p:nvPr/>
        </p:nvSpPr>
        <p:spPr>
          <a:xfrm>
            <a:off x="6163144" y="3992483"/>
            <a:ext cx="892285" cy="684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D525471F-6BA3-4D4C-AF01-EDE643EEEDEB}"/>
              </a:ext>
            </a:extLst>
          </p:cNvPr>
          <p:cNvPicPr>
            <a:picLocks noChangeAspect="1"/>
          </p:cNvPicPr>
          <p:nvPr/>
        </p:nvPicPr>
        <p:blipFill>
          <a:blip r:embed="rId5"/>
          <a:stretch>
            <a:fillRect/>
          </a:stretch>
        </p:blipFill>
        <p:spPr>
          <a:xfrm>
            <a:off x="0" y="4647413"/>
            <a:ext cx="496087" cy="496087"/>
          </a:xfrm>
          <a:prstGeom prst="rect">
            <a:avLst/>
          </a:prstGeom>
        </p:spPr>
      </p:pic>
    </p:spTree>
    <p:extLst>
      <p:ext uri="{BB962C8B-B14F-4D97-AF65-F5344CB8AC3E}">
        <p14:creationId xmlns:p14="http://schemas.microsoft.com/office/powerpoint/2010/main" val="2229444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9" name="Google Shape;5719;p33"/>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OCR A Extended" panose="02010509020102010303" pitchFamily="50" charset="0"/>
              </a:rPr>
              <a:t>GAME-BASED LEARNING</a:t>
            </a:r>
            <a:endParaRPr dirty="0">
              <a:latin typeface="OCR A Extended" panose="02010509020102010303" pitchFamily="50" charset="0"/>
            </a:endParaRPr>
          </a:p>
        </p:txBody>
      </p:sp>
      <p:grpSp>
        <p:nvGrpSpPr>
          <p:cNvPr id="5721" name="Google Shape;5721;p33"/>
          <p:cNvGrpSpPr/>
          <p:nvPr/>
        </p:nvGrpSpPr>
        <p:grpSpPr>
          <a:xfrm rot="-5400000">
            <a:off x="2180796" y="551165"/>
            <a:ext cx="242781" cy="161857"/>
            <a:chOff x="2500050" y="3730175"/>
            <a:chExt cx="2619000" cy="1746025"/>
          </a:xfrm>
        </p:grpSpPr>
        <p:sp>
          <p:nvSpPr>
            <p:cNvPr id="5722" name="Google Shape;5722;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6" name="Google Shape;5726;p33"/>
          <p:cNvGrpSpPr/>
          <p:nvPr/>
        </p:nvGrpSpPr>
        <p:grpSpPr>
          <a:xfrm rot="5400000">
            <a:off x="6720427" y="551163"/>
            <a:ext cx="242781" cy="161857"/>
            <a:chOff x="2500050" y="3730175"/>
            <a:chExt cx="2619000" cy="1746025"/>
          </a:xfrm>
        </p:grpSpPr>
        <p:sp>
          <p:nvSpPr>
            <p:cNvPr id="5727" name="Google Shape;5727;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Press The Buttons: Secret Origins: Mario Is Missing!">
            <a:extLst>
              <a:ext uri="{FF2B5EF4-FFF2-40B4-BE49-F238E27FC236}">
                <a16:creationId xmlns:a16="http://schemas.microsoft.com/office/drawing/2014/main" id="{4048C3B9-C880-0AAB-50CD-4D73782B7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00" y="1083403"/>
            <a:ext cx="333375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ids' Digital Learning Academy - ABCmouse.com | Groupon">
            <a:extLst>
              <a:ext uri="{FF2B5EF4-FFF2-40B4-BE49-F238E27FC236}">
                <a16:creationId xmlns:a16="http://schemas.microsoft.com/office/drawing/2014/main" id="{96B793D6-5D03-27ED-CAE5-E7C0CDD1A0A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411" r="12510"/>
          <a:stretch/>
        </p:blipFill>
        <p:spPr bwMode="auto">
          <a:xfrm>
            <a:off x="3903510" y="1083401"/>
            <a:ext cx="333375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ome more screenshots from the new Duolingo app, my thoughts in the  comments : r/duolingo">
            <a:extLst>
              <a:ext uri="{FF2B5EF4-FFF2-40B4-BE49-F238E27FC236}">
                <a16:creationId xmlns:a16="http://schemas.microsoft.com/office/drawing/2014/main" id="{1F739613-D0BB-9565-922E-4B2FEA5D51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5320" y="1083401"/>
            <a:ext cx="1336980" cy="2895600"/>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5890;p36">
            <a:extLst>
              <a:ext uri="{FF2B5EF4-FFF2-40B4-BE49-F238E27FC236}">
                <a16:creationId xmlns:a16="http://schemas.microsoft.com/office/drawing/2014/main" id="{E9D9D8E2-A06C-C6DC-F0F6-971D0209B409}"/>
              </a:ext>
            </a:extLst>
          </p:cNvPr>
          <p:cNvSpPr txBox="1">
            <a:spLocks noGrp="1"/>
          </p:cNvSpPr>
          <p:nvPr>
            <p:ph type="body" idx="1"/>
          </p:nvPr>
        </p:nvSpPr>
        <p:spPr>
          <a:xfrm>
            <a:off x="311700" y="3979001"/>
            <a:ext cx="3333750" cy="413099"/>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Mario is Missing</a:t>
            </a:r>
            <a:br>
              <a:rPr lang="en" dirty="0"/>
            </a:br>
            <a:r>
              <a:rPr lang="en" dirty="0"/>
              <a:t>(SNES, 1992)</a:t>
            </a:r>
            <a:endParaRPr dirty="0"/>
          </a:p>
        </p:txBody>
      </p:sp>
      <p:sp>
        <p:nvSpPr>
          <p:cNvPr id="8" name="Google Shape;5890;p36">
            <a:extLst>
              <a:ext uri="{FF2B5EF4-FFF2-40B4-BE49-F238E27FC236}">
                <a16:creationId xmlns:a16="http://schemas.microsoft.com/office/drawing/2014/main" id="{187A743A-183A-27B8-20DC-E11E0A9B4B62}"/>
              </a:ext>
            </a:extLst>
          </p:cNvPr>
          <p:cNvSpPr txBox="1">
            <a:spLocks/>
          </p:cNvSpPr>
          <p:nvPr/>
        </p:nvSpPr>
        <p:spPr>
          <a:xfrm>
            <a:off x="3903510" y="4000344"/>
            <a:ext cx="3333750" cy="4130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rgbClr val="FFFFFF"/>
              </a:buClr>
              <a:buSzPts val="1600"/>
              <a:buFont typeface="Advent Pro Medium"/>
              <a:buChar char="●"/>
              <a:defRPr sz="1600" b="0" i="0" u="none" strike="noStrike" cap="none">
                <a:solidFill>
                  <a:schemeClr val="lt1"/>
                </a:solidFill>
                <a:latin typeface="Advent Pro Medium"/>
                <a:ea typeface="Advent Pro Medium"/>
                <a:cs typeface="Advent Pro Medium"/>
                <a:sym typeface="Advent Pro Medium"/>
              </a:defRPr>
            </a:lvl1pPr>
            <a:lvl2pPr marL="914400" marR="0" lvl="1"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2pPr>
            <a:lvl3pPr marL="1371600" marR="0" lvl="2"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3pPr>
            <a:lvl4pPr marL="1828800" marR="0" lvl="3"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4pPr>
            <a:lvl5pPr marL="2286000" marR="0" lvl="4"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5pPr>
            <a:lvl6pPr marL="2743200" marR="0" lvl="5"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6pPr>
            <a:lvl7pPr marL="3200400" marR="0" lvl="6"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7pPr>
            <a:lvl8pPr marL="3657600" marR="0" lvl="7"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8pPr>
            <a:lvl9pPr marL="4114800" marR="0" lvl="8" indent="-330200" algn="ctr" rtl="0">
              <a:lnSpc>
                <a:spcPct val="100000"/>
              </a:lnSpc>
              <a:spcBef>
                <a:spcPts val="1600"/>
              </a:spcBef>
              <a:spcAft>
                <a:spcPts val="160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9pPr>
          </a:lstStyle>
          <a:p>
            <a:pPr marL="0" indent="0">
              <a:spcAft>
                <a:spcPts val="1600"/>
              </a:spcAft>
              <a:buFont typeface="Advent Pro Medium"/>
              <a:buNone/>
            </a:pPr>
            <a:r>
              <a:rPr lang="en-US" dirty="0"/>
              <a:t>ABC Mouse</a:t>
            </a:r>
            <a:br>
              <a:rPr lang="en-US" dirty="0"/>
            </a:br>
            <a:r>
              <a:rPr lang="en-US" dirty="0"/>
              <a:t>(PC/Mac, 2010)</a:t>
            </a:r>
          </a:p>
        </p:txBody>
      </p:sp>
      <p:sp>
        <p:nvSpPr>
          <p:cNvPr id="9" name="Google Shape;5890;p36">
            <a:extLst>
              <a:ext uri="{FF2B5EF4-FFF2-40B4-BE49-F238E27FC236}">
                <a16:creationId xmlns:a16="http://schemas.microsoft.com/office/drawing/2014/main" id="{0D957FF3-001B-F08F-CFA9-C026BB51E14F}"/>
              </a:ext>
            </a:extLst>
          </p:cNvPr>
          <p:cNvSpPr txBox="1">
            <a:spLocks/>
          </p:cNvSpPr>
          <p:nvPr/>
        </p:nvSpPr>
        <p:spPr>
          <a:xfrm>
            <a:off x="7495320" y="4000344"/>
            <a:ext cx="1336980" cy="4130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rgbClr val="FFFFFF"/>
              </a:buClr>
              <a:buSzPts val="1600"/>
              <a:buFont typeface="Advent Pro Medium"/>
              <a:buChar char="●"/>
              <a:defRPr sz="1600" b="0" i="0" u="none" strike="noStrike" cap="none">
                <a:solidFill>
                  <a:schemeClr val="lt1"/>
                </a:solidFill>
                <a:latin typeface="Advent Pro Medium"/>
                <a:ea typeface="Advent Pro Medium"/>
                <a:cs typeface="Advent Pro Medium"/>
                <a:sym typeface="Advent Pro Medium"/>
              </a:defRPr>
            </a:lvl1pPr>
            <a:lvl2pPr marL="914400" marR="0" lvl="1"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2pPr>
            <a:lvl3pPr marL="1371600" marR="0" lvl="2"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3pPr>
            <a:lvl4pPr marL="1828800" marR="0" lvl="3"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4pPr>
            <a:lvl5pPr marL="2286000" marR="0" lvl="4"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5pPr>
            <a:lvl6pPr marL="2743200" marR="0" lvl="5"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6pPr>
            <a:lvl7pPr marL="3200400" marR="0" lvl="6"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7pPr>
            <a:lvl8pPr marL="3657600" marR="0" lvl="7"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8pPr>
            <a:lvl9pPr marL="4114800" marR="0" lvl="8" indent="-330200" algn="ctr" rtl="0">
              <a:lnSpc>
                <a:spcPct val="100000"/>
              </a:lnSpc>
              <a:spcBef>
                <a:spcPts val="1600"/>
              </a:spcBef>
              <a:spcAft>
                <a:spcPts val="160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9pPr>
          </a:lstStyle>
          <a:p>
            <a:pPr marL="0" indent="0">
              <a:spcAft>
                <a:spcPts val="1600"/>
              </a:spcAft>
              <a:buFont typeface="Advent Pro Medium"/>
              <a:buNone/>
            </a:pPr>
            <a:r>
              <a:rPr lang="en-US" dirty="0"/>
              <a:t>Duolingo</a:t>
            </a:r>
            <a:br>
              <a:rPr lang="en-US" dirty="0"/>
            </a:br>
            <a:r>
              <a:rPr lang="en-US" dirty="0"/>
              <a:t>(iOS/Android, 2012)</a:t>
            </a:r>
          </a:p>
        </p:txBody>
      </p:sp>
      <p:pic>
        <p:nvPicPr>
          <p:cNvPr id="19" name="Picture 2" descr="File:N64-A-Button.png - Zelda Dungeon Wiki, a The Legend of Zelda wiki">
            <a:extLst>
              <a:ext uri="{FF2B5EF4-FFF2-40B4-BE49-F238E27FC236}">
                <a16:creationId xmlns:a16="http://schemas.microsoft.com/office/drawing/2014/main" id="{B97E53B7-B1DC-467C-8FA6-DBE289819B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647413"/>
            <a:ext cx="496087" cy="49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976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9" name="Google Shape;5719;p33"/>
          <p:cNvSpPr txBox="1">
            <a:spLocks noGrp="1"/>
          </p:cNvSpPr>
          <p:nvPr>
            <p:ph type="title"/>
          </p:nvPr>
        </p:nvSpPr>
        <p:spPr>
          <a:xfrm>
            <a:off x="311700" y="39759"/>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OCR A Extended" panose="02010509020102010303" pitchFamily="50" charset="0"/>
              </a:rPr>
              <a:t>GAMIFIED LEARNING</a:t>
            </a:r>
            <a:endParaRPr dirty="0">
              <a:latin typeface="OCR A Extended" panose="02010509020102010303" pitchFamily="50" charset="0"/>
            </a:endParaRPr>
          </a:p>
        </p:txBody>
      </p:sp>
      <p:grpSp>
        <p:nvGrpSpPr>
          <p:cNvPr id="5721" name="Google Shape;5721;p33"/>
          <p:cNvGrpSpPr/>
          <p:nvPr/>
        </p:nvGrpSpPr>
        <p:grpSpPr>
          <a:xfrm rot="-5400000">
            <a:off x="2180796" y="298299"/>
            <a:ext cx="242781" cy="161857"/>
            <a:chOff x="2500050" y="3730175"/>
            <a:chExt cx="2619000" cy="1746025"/>
          </a:xfrm>
        </p:grpSpPr>
        <p:sp>
          <p:nvSpPr>
            <p:cNvPr id="5722" name="Google Shape;5722;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6" name="Google Shape;5726;p33"/>
          <p:cNvGrpSpPr/>
          <p:nvPr/>
        </p:nvGrpSpPr>
        <p:grpSpPr>
          <a:xfrm rot="5400000">
            <a:off x="6720427" y="298297"/>
            <a:ext cx="242781" cy="161857"/>
            <a:chOff x="2500050" y="3730175"/>
            <a:chExt cx="2619000" cy="1746025"/>
          </a:xfrm>
        </p:grpSpPr>
        <p:sp>
          <p:nvSpPr>
            <p:cNvPr id="5727" name="Google Shape;5727;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5890;p36">
            <a:extLst>
              <a:ext uri="{FF2B5EF4-FFF2-40B4-BE49-F238E27FC236}">
                <a16:creationId xmlns:a16="http://schemas.microsoft.com/office/drawing/2014/main" id="{E9D9D8E2-A06C-C6DC-F0F6-971D0209B409}"/>
              </a:ext>
            </a:extLst>
          </p:cNvPr>
          <p:cNvSpPr txBox="1">
            <a:spLocks noGrp="1"/>
          </p:cNvSpPr>
          <p:nvPr>
            <p:ph type="body" idx="1"/>
          </p:nvPr>
        </p:nvSpPr>
        <p:spPr>
          <a:xfrm>
            <a:off x="622634" y="2578191"/>
            <a:ext cx="1909558" cy="413099"/>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Randomized Selection</a:t>
            </a:r>
            <a:endParaRPr dirty="0"/>
          </a:p>
        </p:txBody>
      </p:sp>
      <p:sp>
        <p:nvSpPr>
          <p:cNvPr id="8" name="Google Shape;5890;p36">
            <a:extLst>
              <a:ext uri="{FF2B5EF4-FFF2-40B4-BE49-F238E27FC236}">
                <a16:creationId xmlns:a16="http://schemas.microsoft.com/office/drawing/2014/main" id="{187A743A-183A-27B8-20DC-E11E0A9B4B62}"/>
              </a:ext>
            </a:extLst>
          </p:cNvPr>
          <p:cNvSpPr txBox="1">
            <a:spLocks/>
          </p:cNvSpPr>
          <p:nvPr/>
        </p:nvSpPr>
        <p:spPr>
          <a:xfrm>
            <a:off x="3372364" y="2566866"/>
            <a:ext cx="1930288" cy="4130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rgbClr val="FFFFFF"/>
              </a:buClr>
              <a:buSzPts val="1600"/>
              <a:buFont typeface="Advent Pro Medium"/>
              <a:buChar char="●"/>
              <a:defRPr sz="1600" b="0" i="0" u="none" strike="noStrike" cap="none">
                <a:solidFill>
                  <a:schemeClr val="lt1"/>
                </a:solidFill>
                <a:latin typeface="Advent Pro Medium"/>
                <a:ea typeface="Advent Pro Medium"/>
                <a:cs typeface="Advent Pro Medium"/>
                <a:sym typeface="Advent Pro Medium"/>
              </a:defRPr>
            </a:lvl1pPr>
            <a:lvl2pPr marL="914400" marR="0" lvl="1"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2pPr>
            <a:lvl3pPr marL="1371600" marR="0" lvl="2"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3pPr>
            <a:lvl4pPr marL="1828800" marR="0" lvl="3"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4pPr>
            <a:lvl5pPr marL="2286000" marR="0" lvl="4"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5pPr>
            <a:lvl6pPr marL="2743200" marR="0" lvl="5"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6pPr>
            <a:lvl7pPr marL="3200400" marR="0" lvl="6"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7pPr>
            <a:lvl8pPr marL="3657600" marR="0" lvl="7"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8pPr>
            <a:lvl9pPr marL="4114800" marR="0" lvl="8" indent="-330200" algn="ctr" rtl="0">
              <a:lnSpc>
                <a:spcPct val="100000"/>
              </a:lnSpc>
              <a:spcBef>
                <a:spcPts val="1600"/>
              </a:spcBef>
              <a:spcAft>
                <a:spcPts val="160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9pPr>
          </a:lstStyle>
          <a:p>
            <a:pPr marL="0" indent="0">
              <a:spcAft>
                <a:spcPts val="1600"/>
              </a:spcAft>
              <a:buFont typeface="Advent Pro Medium"/>
              <a:buNone/>
            </a:pPr>
            <a:r>
              <a:rPr lang="en-US" dirty="0"/>
              <a:t>Digital Badges</a:t>
            </a:r>
          </a:p>
        </p:txBody>
      </p:sp>
      <p:sp>
        <p:nvSpPr>
          <p:cNvPr id="9" name="Google Shape;5890;p36">
            <a:extLst>
              <a:ext uri="{FF2B5EF4-FFF2-40B4-BE49-F238E27FC236}">
                <a16:creationId xmlns:a16="http://schemas.microsoft.com/office/drawing/2014/main" id="{0D957FF3-001B-F08F-CFA9-C026BB51E14F}"/>
              </a:ext>
            </a:extLst>
          </p:cNvPr>
          <p:cNvSpPr txBox="1">
            <a:spLocks/>
          </p:cNvSpPr>
          <p:nvPr/>
        </p:nvSpPr>
        <p:spPr>
          <a:xfrm>
            <a:off x="6018449" y="2594601"/>
            <a:ext cx="2502917" cy="4130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rgbClr val="FFFFFF"/>
              </a:buClr>
              <a:buSzPts val="1600"/>
              <a:buFont typeface="Advent Pro Medium"/>
              <a:buChar char="●"/>
              <a:defRPr sz="1600" b="0" i="0" u="none" strike="noStrike" cap="none">
                <a:solidFill>
                  <a:schemeClr val="lt1"/>
                </a:solidFill>
                <a:latin typeface="Advent Pro Medium"/>
                <a:ea typeface="Advent Pro Medium"/>
                <a:cs typeface="Advent Pro Medium"/>
                <a:sym typeface="Advent Pro Medium"/>
              </a:defRPr>
            </a:lvl1pPr>
            <a:lvl2pPr marL="914400" marR="0" lvl="1"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2pPr>
            <a:lvl3pPr marL="1371600" marR="0" lvl="2"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3pPr>
            <a:lvl4pPr marL="1828800" marR="0" lvl="3"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4pPr>
            <a:lvl5pPr marL="2286000" marR="0" lvl="4"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5pPr>
            <a:lvl6pPr marL="2743200" marR="0" lvl="5"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6pPr>
            <a:lvl7pPr marL="3200400" marR="0" lvl="6"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7pPr>
            <a:lvl8pPr marL="3657600" marR="0" lvl="7"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8pPr>
            <a:lvl9pPr marL="4114800" marR="0" lvl="8" indent="-330200" algn="ctr" rtl="0">
              <a:lnSpc>
                <a:spcPct val="100000"/>
              </a:lnSpc>
              <a:spcBef>
                <a:spcPts val="1600"/>
              </a:spcBef>
              <a:spcAft>
                <a:spcPts val="160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9pPr>
          </a:lstStyle>
          <a:p>
            <a:pPr marL="0" indent="0">
              <a:spcAft>
                <a:spcPts val="1600"/>
              </a:spcAft>
              <a:buFont typeface="Advent Pro Medium"/>
              <a:buNone/>
            </a:pPr>
            <a:r>
              <a:rPr lang="en-US" dirty="0"/>
              <a:t>Leaderboards</a:t>
            </a:r>
          </a:p>
        </p:txBody>
      </p:sp>
      <p:pic>
        <p:nvPicPr>
          <p:cNvPr id="3" name="Picture 2">
            <a:extLst>
              <a:ext uri="{FF2B5EF4-FFF2-40B4-BE49-F238E27FC236}">
                <a16:creationId xmlns:a16="http://schemas.microsoft.com/office/drawing/2014/main" id="{961286BD-C0F7-219F-F4B7-05CA8D07C2A6}"/>
              </a:ext>
            </a:extLst>
          </p:cNvPr>
          <p:cNvPicPr>
            <a:picLocks noChangeAspect="1"/>
          </p:cNvPicPr>
          <p:nvPr/>
        </p:nvPicPr>
        <p:blipFill>
          <a:blip r:embed="rId3"/>
          <a:stretch>
            <a:fillRect/>
          </a:stretch>
        </p:blipFill>
        <p:spPr>
          <a:xfrm>
            <a:off x="622634" y="646410"/>
            <a:ext cx="1909558" cy="1925340"/>
          </a:xfrm>
          <a:prstGeom prst="rect">
            <a:avLst/>
          </a:prstGeom>
        </p:spPr>
      </p:pic>
      <p:pic>
        <p:nvPicPr>
          <p:cNvPr id="5" name="Picture 4">
            <a:extLst>
              <a:ext uri="{FF2B5EF4-FFF2-40B4-BE49-F238E27FC236}">
                <a16:creationId xmlns:a16="http://schemas.microsoft.com/office/drawing/2014/main" id="{7DE32F98-F588-5680-6208-65A6915C61B3}"/>
              </a:ext>
            </a:extLst>
          </p:cNvPr>
          <p:cNvPicPr>
            <a:picLocks noChangeAspect="1"/>
          </p:cNvPicPr>
          <p:nvPr/>
        </p:nvPicPr>
        <p:blipFill>
          <a:blip r:embed="rId4"/>
          <a:stretch>
            <a:fillRect/>
          </a:stretch>
        </p:blipFill>
        <p:spPr>
          <a:xfrm>
            <a:off x="3372364" y="646410"/>
            <a:ext cx="1930289" cy="1925340"/>
          </a:xfrm>
          <a:prstGeom prst="rect">
            <a:avLst/>
          </a:prstGeom>
        </p:spPr>
      </p:pic>
      <p:pic>
        <p:nvPicPr>
          <p:cNvPr id="3074" name="Picture 2" descr="Gamification – is it actually working in the classroom? | Alice Leung">
            <a:extLst>
              <a:ext uri="{FF2B5EF4-FFF2-40B4-BE49-F238E27FC236}">
                <a16:creationId xmlns:a16="http://schemas.microsoft.com/office/drawing/2014/main" id="{06117684-DED8-097C-61F6-84A4B5B8008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912" t="3545" r="6673" b="18784"/>
          <a:stretch/>
        </p:blipFill>
        <p:spPr bwMode="auto">
          <a:xfrm>
            <a:off x="6018449" y="657735"/>
            <a:ext cx="2502917" cy="19253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Jeopardy! Game Template for PowerPoint (2022) | SlideLizard®">
            <a:extLst>
              <a:ext uri="{FF2B5EF4-FFF2-40B4-BE49-F238E27FC236}">
                <a16:creationId xmlns:a16="http://schemas.microsoft.com/office/drawing/2014/main" id="{635156AE-83EB-7D83-591F-CA5D81A251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7413" y="3007700"/>
            <a:ext cx="2895600" cy="158115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5890;p36">
            <a:extLst>
              <a:ext uri="{FF2B5EF4-FFF2-40B4-BE49-F238E27FC236}">
                <a16:creationId xmlns:a16="http://schemas.microsoft.com/office/drawing/2014/main" id="{6DEA9365-3A56-7FAD-245F-7A3B4D10FC77}"/>
              </a:ext>
            </a:extLst>
          </p:cNvPr>
          <p:cNvSpPr txBox="1">
            <a:spLocks/>
          </p:cNvSpPr>
          <p:nvPr/>
        </p:nvSpPr>
        <p:spPr>
          <a:xfrm>
            <a:off x="1577413" y="4589892"/>
            <a:ext cx="2895600" cy="4130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rgbClr val="FFFFFF"/>
              </a:buClr>
              <a:buSzPts val="1600"/>
              <a:buFont typeface="Advent Pro Medium"/>
              <a:buChar char="●"/>
              <a:defRPr sz="1600" b="0" i="0" u="none" strike="noStrike" cap="none">
                <a:solidFill>
                  <a:schemeClr val="lt1"/>
                </a:solidFill>
                <a:latin typeface="Advent Pro Medium"/>
                <a:ea typeface="Advent Pro Medium"/>
                <a:cs typeface="Advent Pro Medium"/>
                <a:sym typeface="Advent Pro Medium"/>
              </a:defRPr>
            </a:lvl1pPr>
            <a:lvl2pPr marL="914400" marR="0" lvl="1"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2pPr>
            <a:lvl3pPr marL="1371600" marR="0" lvl="2"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3pPr>
            <a:lvl4pPr marL="1828800" marR="0" lvl="3"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4pPr>
            <a:lvl5pPr marL="2286000" marR="0" lvl="4"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5pPr>
            <a:lvl6pPr marL="2743200" marR="0" lvl="5"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6pPr>
            <a:lvl7pPr marL="3200400" marR="0" lvl="6"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7pPr>
            <a:lvl8pPr marL="3657600" marR="0" lvl="7"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8pPr>
            <a:lvl9pPr marL="4114800" marR="0" lvl="8" indent="-330200" algn="ctr" rtl="0">
              <a:lnSpc>
                <a:spcPct val="100000"/>
              </a:lnSpc>
              <a:spcBef>
                <a:spcPts val="1600"/>
              </a:spcBef>
              <a:spcAft>
                <a:spcPts val="160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9pPr>
          </a:lstStyle>
          <a:p>
            <a:pPr marL="0" indent="0">
              <a:spcAft>
                <a:spcPts val="1600"/>
              </a:spcAft>
              <a:buFont typeface="Advent Pro Medium"/>
              <a:buNone/>
            </a:pPr>
            <a:r>
              <a:rPr lang="en-US" dirty="0"/>
              <a:t>Gamified Presentations</a:t>
            </a:r>
          </a:p>
        </p:txBody>
      </p:sp>
      <p:pic>
        <p:nvPicPr>
          <p:cNvPr id="11" name="Picture 10">
            <a:extLst>
              <a:ext uri="{FF2B5EF4-FFF2-40B4-BE49-F238E27FC236}">
                <a16:creationId xmlns:a16="http://schemas.microsoft.com/office/drawing/2014/main" id="{5AD841C5-D338-0A00-2A3D-B76CC65FFC27}"/>
              </a:ext>
            </a:extLst>
          </p:cNvPr>
          <p:cNvPicPr>
            <a:picLocks noChangeAspect="1"/>
          </p:cNvPicPr>
          <p:nvPr/>
        </p:nvPicPr>
        <p:blipFill>
          <a:blip r:embed="rId7"/>
          <a:stretch>
            <a:fillRect/>
          </a:stretch>
        </p:blipFill>
        <p:spPr>
          <a:xfrm>
            <a:off x="4942394" y="3007700"/>
            <a:ext cx="2624193" cy="1581150"/>
          </a:xfrm>
          <a:prstGeom prst="rect">
            <a:avLst/>
          </a:prstGeom>
        </p:spPr>
      </p:pic>
      <p:sp>
        <p:nvSpPr>
          <p:cNvPr id="12" name="Google Shape;5890;p36">
            <a:extLst>
              <a:ext uri="{FF2B5EF4-FFF2-40B4-BE49-F238E27FC236}">
                <a16:creationId xmlns:a16="http://schemas.microsoft.com/office/drawing/2014/main" id="{D5B565E3-20AE-4202-7AE7-7506681144AB}"/>
              </a:ext>
            </a:extLst>
          </p:cNvPr>
          <p:cNvSpPr txBox="1">
            <a:spLocks/>
          </p:cNvSpPr>
          <p:nvPr/>
        </p:nvSpPr>
        <p:spPr>
          <a:xfrm>
            <a:off x="4942393" y="4598190"/>
            <a:ext cx="2624193" cy="4130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rgbClr val="FFFFFF"/>
              </a:buClr>
              <a:buSzPts val="1600"/>
              <a:buFont typeface="Advent Pro Medium"/>
              <a:buChar char="●"/>
              <a:defRPr sz="1600" b="0" i="0" u="none" strike="noStrike" cap="none">
                <a:solidFill>
                  <a:schemeClr val="lt1"/>
                </a:solidFill>
                <a:latin typeface="Advent Pro Medium"/>
                <a:ea typeface="Advent Pro Medium"/>
                <a:cs typeface="Advent Pro Medium"/>
                <a:sym typeface="Advent Pro Medium"/>
              </a:defRPr>
            </a:lvl1pPr>
            <a:lvl2pPr marL="914400" marR="0" lvl="1"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2pPr>
            <a:lvl3pPr marL="1371600" marR="0" lvl="2"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3pPr>
            <a:lvl4pPr marL="1828800" marR="0" lvl="3"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4pPr>
            <a:lvl5pPr marL="2286000" marR="0" lvl="4"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5pPr>
            <a:lvl6pPr marL="2743200" marR="0" lvl="5"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6pPr>
            <a:lvl7pPr marL="3200400" marR="0" lvl="6"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7pPr>
            <a:lvl8pPr marL="3657600" marR="0" lvl="7"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8pPr>
            <a:lvl9pPr marL="4114800" marR="0" lvl="8" indent="-330200" algn="ctr" rtl="0">
              <a:lnSpc>
                <a:spcPct val="100000"/>
              </a:lnSpc>
              <a:spcBef>
                <a:spcPts val="1600"/>
              </a:spcBef>
              <a:spcAft>
                <a:spcPts val="160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9pPr>
          </a:lstStyle>
          <a:p>
            <a:pPr marL="0" indent="0">
              <a:spcAft>
                <a:spcPts val="1600"/>
              </a:spcAft>
              <a:buFont typeface="Advent Pro Medium"/>
              <a:buNone/>
            </a:pPr>
            <a:r>
              <a:rPr lang="en-US" dirty="0"/>
              <a:t>Course-related Mini-games</a:t>
            </a:r>
          </a:p>
        </p:txBody>
      </p:sp>
      <p:pic>
        <p:nvPicPr>
          <p:cNvPr id="23" name="Picture 22">
            <a:extLst>
              <a:ext uri="{FF2B5EF4-FFF2-40B4-BE49-F238E27FC236}">
                <a16:creationId xmlns:a16="http://schemas.microsoft.com/office/drawing/2014/main" id="{162E7EBE-6100-430B-BCA9-ADE961FCE77C}"/>
              </a:ext>
            </a:extLst>
          </p:cNvPr>
          <p:cNvPicPr>
            <a:picLocks noChangeAspect="1"/>
          </p:cNvPicPr>
          <p:nvPr/>
        </p:nvPicPr>
        <p:blipFill>
          <a:blip r:embed="rId8"/>
          <a:stretch>
            <a:fillRect/>
          </a:stretch>
        </p:blipFill>
        <p:spPr>
          <a:xfrm>
            <a:off x="0" y="4647413"/>
            <a:ext cx="496087" cy="496087"/>
          </a:xfrm>
          <a:prstGeom prst="rect">
            <a:avLst/>
          </a:prstGeom>
        </p:spPr>
      </p:pic>
    </p:spTree>
    <p:extLst>
      <p:ext uri="{BB962C8B-B14F-4D97-AF65-F5344CB8AC3E}">
        <p14:creationId xmlns:p14="http://schemas.microsoft.com/office/powerpoint/2010/main" val="4108605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28"/>
        <p:cNvGrpSpPr/>
        <p:nvPr/>
      </p:nvGrpSpPr>
      <p:grpSpPr>
        <a:xfrm>
          <a:off x="0" y="0"/>
          <a:ext cx="0" cy="0"/>
          <a:chOff x="0" y="0"/>
          <a:chExt cx="0" cy="0"/>
        </a:xfrm>
      </p:grpSpPr>
      <p:sp>
        <p:nvSpPr>
          <p:cNvPr id="5929" name="Google Shape;5929;p38"/>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OCR A Extended" panose="02010509020102010303" pitchFamily="50" charset="0"/>
              </a:rPr>
              <a:t>COMMON THEMES</a:t>
            </a:r>
            <a:endParaRPr dirty="0">
              <a:latin typeface="OCR A Extended" panose="02010509020102010303" pitchFamily="50" charset="0"/>
            </a:endParaRPr>
          </a:p>
        </p:txBody>
      </p:sp>
      <p:sp>
        <p:nvSpPr>
          <p:cNvPr id="5930" name="Google Shape;5930;p38"/>
          <p:cNvSpPr txBox="1">
            <a:spLocks noGrp="1"/>
          </p:cNvSpPr>
          <p:nvPr>
            <p:ph type="title" idx="2"/>
          </p:nvPr>
        </p:nvSpPr>
        <p:spPr>
          <a:xfrm>
            <a:off x="770594" y="2599200"/>
            <a:ext cx="2258700" cy="39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REWARDS</a:t>
            </a:r>
            <a:endParaRPr dirty="0"/>
          </a:p>
        </p:txBody>
      </p:sp>
      <p:sp>
        <p:nvSpPr>
          <p:cNvPr id="5931" name="Google Shape;5931;p38"/>
          <p:cNvSpPr txBox="1">
            <a:spLocks noGrp="1"/>
          </p:cNvSpPr>
          <p:nvPr>
            <p:ph type="subTitle" idx="1"/>
          </p:nvPr>
        </p:nvSpPr>
        <p:spPr>
          <a:xfrm>
            <a:off x="770594" y="3011386"/>
            <a:ext cx="2258700" cy="110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Points, badges, and other incentives offer both extrinsic and intrinsic motivational approaches for students</a:t>
            </a:r>
            <a:endParaRPr dirty="0"/>
          </a:p>
        </p:txBody>
      </p:sp>
      <p:sp>
        <p:nvSpPr>
          <p:cNvPr id="5932" name="Google Shape;5932;p38"/>
          <p:cNvSpPr txBox="1">
            <a:spLocks noGrp="1"/>
          </p:cNvSpPr>
          <p:nvPr>
            <p:ph type="title" idx="3"/>
          </p:nvPr>
        </p:nvSpPr>
        <p:spPr>
          <a:xfrm>
            <a:off x="3442651" y="2599200"/>
            <a:ext cx="2258700" cy="39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COLLABORATION</a:t>
            </a:r>
            <a:endParaRPr dirty="0"/>
          </a:p>
        </p:txBody>
      </p:sp>
      <p:sp>
        <p:nvSpPr>
          <p:cNvPr id="5933" name="Google Shape;5933;p38"/>
          <p:cNvSpPr txBox="1">
            <a:spLocks noGrp="1"/>
          </p:cNvSpPr>
          <p:nvPr>
            <p:ph type="subTitle" idx="4"/>
          </p:nvPr>
        </p:nvSpPr>
        <p:spPr>
          <a:xfrm>
            <a:off x="3442651" y="3011397"/>
            <a:ext cx="2258700" cy="110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Most games or activities can be adapted for learner groups</a:t>
            </a:r>
            <a:endParaRPr dirty="0"/>
          </a:p>
        </p:txBody>
      </p:sp>
      <p:sp>
        <p:nvSpPr>
          <p:cNvPr id="5934" name="Google Shape;5934;p38"/>
          <p:cNvSpPr txBox="1">
            <a:spLocks noGrp="1"/>
          </p:cNvSpPr>
          <p:nvPr>
            <p:ph type="title" idx="5"/>
          </p:nvPr>
        </p:nvSpPr>
        <p:spPr>
          <a:xfrm>
            <a:off x="6114706" y="2599200"/>
            <a:ext cx="2258700" cy="39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ENGAGEMENT</a:t>
            </a:r>
            <a:endParaRPr dirty="0"/>
          </a:p>
        </p:txBody>
      </p:sp>
      <p:sp>
        <p:nvSpPr>
          <p:cNvPr id="5935" name="Google Shape;5935;p38"/>
          <p:cNvSpPr txBox="1">
            <a:spLocks noGrp="1"/>
          </p:cNvSpPr>
          <p:nvPr>
            <p:ph type="subTitle" idx="6"/>
          </p:nvPr>
        </p:nvSpPr>
        <p:spPr>
          <a:xfrm>
            <a:off x="6114706" y="3011397"/>
            <a:ext cx="2258700" cy="110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Increased motivation leads to increased engagement in the classroom and with course content</a:t>
            </a:r>
            <a:endParaRPr dirty="0"/>
          </a:p>
        </p:txBody>
      </p:sp>
      <p:grpSp>
        <p:nvGrpSpPr>
          <p:cNvPr id="5936" name="Google Shape;5936;p38"/>
          <p:cNvGrpSpPr/>
          <p:nvPr/>
        </p:nvGrpSpPr>
        <p:grpSpPr>
          <a:xfrm rot="-5400000">
            <a:off x="2137596" y="535371"/>
            <a:ext cx="242781" cy="161857"/>
            <a:chOff x="2500050" y="3730175"/>
            <a:chExt cx="2619000" cy="1746025"/>
          </a:xfrm>
        </p:grpSpPr>
        <p:sp>
          <p:nvSpPr>
            <p:cNvPr id="5937" name="Google Shape;5937;p38"/>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38"/>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38"/>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38"/>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1" name="Google Shape;5941;p38"/>
          <p:cNvGrpSpPr/>
          <p:nvPr/>
        </p:nvGrpSpPr>
        <p:grpSpPr>
          <a:xfrm rot="5400000">
            <a:off x="6763621" y="535371"/>
            <a:ext cx="242781" cy="161857"/>
            <a:chOff x="2500050" y="3730175"/>
            <a:chExt cx="2619000" cy="1746025"/>
          </a:xfrm>
        </p:grpSpPr>
        <p:sp>
          <p:nvSpPr>
            <p:cNvPr id="5942" name="Google Shape;5942;p38"/>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38"/>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38"/>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38"/>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71" name="Google Shape;5971;p38"/>
          <p:cNvGrpSpPr/>
          <p:nvPr/>
        </p:nvGrpSpPr>
        <p:grpSpPr>
          <a:xfrm>
            <a:off x="6918747" y="1823265"/>
            <a:ext cx="565436" cy="504010"/>
            <a:chOff x="330250" y="3454250"/>
            <a:chExt cx="531825" cy="474050"/>
          </a:xfrm>
        </p:grpSpPr>
        <p:sp>
          <p:nvSpPr>
            <p:cNvPr id="5972" name="Google Shape;5972;p38"/>
            <p:cNvSpPr/>
            <p:nvPr/>
          </p:nvSpPr>
          <p:spPr>
            <a:xfrm>
              <a:off x="330250" y="3454250"/>
              <a:ext cx="531825" cy="474050"/>
            </a:xfrm>
            <a:custGeom>
              <a:avLst/>
              <a:gdLst/>
              <a:ahLst/>
              <a:cxnLst/>
              <a:rect l="l" t="t" r="r" b="b"/>
              <a:pathLst>
                <a:path w="21273" h="18962" extrusionOk="0">
                  <a:moveTo>
                    <a:pt x="1388" y="1"/>
                  </a:moveTo>
                  <a:lnTo>
                    <a:pt x="1388" y="1389"/>
                  </a:lnTo>
                  <a:lnTo>
                    <a:pt x="0" y="1389"/>
                  </a:lnTo>
                  <a:lnTo>
                    <a:pt x="0" y="14799"/>
                  </a:lnTo>
                  <a:lnTo>
                    <a:pt x="1388" y="14799"/>
                  </a:lnTo>
                  <a:lnTo>
                    <a:pt x="1388" y="16187"/>
                  </a:lnTo>
                  <a:lnTo>
                    <a:pt x="8325" y="16187"/>
                  </a:lnTo>
                  <a:lnTo>
                    <a:pt x="8325" y="17573"/>
                  </a:lnTo>
                  <a:lnTo>
                    <a:pt x="8325" y="18961"/>
                  </a:lnTo>
                  <a:lnTo>
                    <a:pt x="11099" y="18961"/>
                  </a:lnTo>
                  <a:lnTo>
                    <a:pt x="11099" y="17573"/>
                  </a:lnTo>
                  <a:lnTo>
                    <a:pt x="12486" y="17573"/>
                  </a:lnTo>
                  <a:lnTo>
                    <a:pt x="12486" y="16187"/>
                  </a:lnTo>
                  <a:lnTo>
                    <a:pt x="19885" y="16187"/>
                  </a:lnTo>
                  <a:lnTo>
                    <a:pt x="19885" y="14799"/>
                  </a:lnTo>
                  <a:lnTo>
                    <a:pt x="21273" y="14799"/>
                  </a:lnTo>
                  <a:lnTo>
                    <a:pt x="21273" y="1389"/>
                  </a:lnTo>
                  <a:lnTo>
                    <a:pt x="19885" y="1389"/>
                  </a:lnTo>
                  <a:lnTo>
                    <a:pt x="198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38"/>
            <p:cNvSpPr/>
            <p:nvPr/>
          </p:nvSpPr>
          <p:spPr>
            <a:xfrm>
              <a:off x="330250" y="3454250"/>
              <a:ext cx="531825" cy="404675"/>
            </a:xfrm>
            <a:custGeom>
              <a:avLst/>
              <a:gdLst/>
              <a:ahLst/>
              <a:cxnLst/>
              <a:rect l="l" t="t" r="r" b="b"/>
              <a:pathLst>
                <a:path w="21273" h="16187" extrusionOk="0">
                  <a:moveTo>
                    <a:pt x="1388" y="1"/>
                  </a:moveTo>
                  <a:lnTo>
                    <a:pt x="1388" y="1389"/>
                  </a:lnTo>
                  <a:lnTo>
                    <a:pt x="0" y="1389"/>
                  </a:lnTo>
                  <a:lnTo>
                    <a:pt x="0" y="14799"/>
                  </a:lnTo>
                  <a:lnTo>
                    <a:pt x="1388" y="14799"/>
                  </a:lnTo>
                  <a:lnTo>
                    <a:pt x="1388" y="16187"/>
                  </a:lnTo>
                  <a:lnTo>
                    <a:pt x="2775" y="16187"/>
                  </a:lnTo>
                  <a:lnTo>
                    <a:pt x="2775" y="14799"/>
                  </a:lnTo>
                  <a:lnTo>
                    <a:pt x="2775" y="12949"/>
                  </a:lnTo>
                  <a:lnTo>
                    <a:pt x="2775" y="2775"/>
                  </a:lnTo>
                  <a:lnTo>
                    <a:pt x="21273" y="2775"/>
                  </a:lnTo>
                  <a:lnTo>
                    <a:pt x="21273" y="1389"/>
                  </a:lnTo>
                  <a:lnTo>
                    <a:pt x="19885" y="1389"/>
                  </a:lnTo>
                  <a:lnTo>
                    <a:pt x="198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38"/>
            <p:cNvSpPr/>
            <p:nvPr/>
          </p:nvSpPr>
          <p:spPr>
            <a:xfrm>
              <a:off x="607725" y="3858900"/>
              <a:ext cx="34675" cy="34700"/>
            </a:xfrm>
            <a:custGeom>
              <a:avLst/>
              <a:gdLst/>
              <a:ahLst/>
              <a:cxnLst/>
              <a:rect l="l" t="t" r="r" b="b"/>
              <a:pathLst>
                <a:path w="1387" h="1388" extrusionOk="0">
                  <a:moveTo>
                    <a:pt x="0" y="1"/>
                  </a:moveTo>
                  <a:lnTo>
                    <a:pt x="0" y="1387"/>
                  </a:lnTo>
                  <a:lnTo>
                    <a:pt x="1387" y="1387"/>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38"/>
            <p:cNvSpPr/>
            <p:nvPr/>
          </p:nvSpPr>
          <p:spPr>
            <a:xfrm>
              <a:off x="330250" y="3488950"/>
              <a:ext cx="34725" cy="335275"/>
            </a:xfrm>
            <a:custGeom>
              <a:avLst/>
              <a:gdLst/>
              <a:ahLst/>
              <a:cxnLst/>
              <a:rect l="l" t="t" r="r" b="b"/>
              <a:pathLst>
                <a:path w="1389" h="13411" extrusionOk="0">
                  <a:moveTo>
                    <a:pt x="0" y="1"/>
                  </a:moveTo>
                  <a:lnTo>
                    <a:pt x="0" y="13411"/>
                  </a:lnTo>
                  <a:lnTo>
                    <a:pt x="1388" y="13411"/>
                  </a:lnTo>
                  <a:lnTo>
                    <a:pt x="13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38"/>
            <p:cNvSpPr/>
            <p:nvPr/>
          </p:nvSpPr>
          <p:spPr>
            <a:xfrm>
              <a:off x="827350" y="3488950"/>
              <a:ext cx="34725" cy="335275"/>
            </a:xfrm>
            <a:custGeom>
              <a:avLst/>
              <a:gdLst/>
              <a:ahLst/>
              <a:cxnLst/>
              <a:rect l="l" t="t" r="r" b="b"/>
              <a:pathLst>
                <a:path w="1389" h="13411" extrusionOk="0">
                  <a:moveTo>
                    <a:pt x="1" y="1"/>
                  </a:moveTo>
                  <a:lnTo>
                    <a:pt x="1" y="13411"/>
                  </a:lnTo>
                  <a:lnTo>
                    <a:pt x="1389" y="13411"/>
                  </a:lnTo>
                  <a:lnTo>
                    <a:pt x="1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38"/>
            <p:cNvSpPr/>
            <p:nvPr/>
          </p:nvSpPr>
          <p:spPr>
            <a:xfrm>
              <a:off x="364950" y="3824200"/>
              <a:ext cx="242800" cy="104100"/>
            </a:xfrm>
            <a:custGeom>
              <a:avLst/>
              <a:gdLst/>
              <a:ahLst/>
              <a:cxnLst/>
              <a:rect l="l" t="t" r="r" b="b"/>
              <a:pathLst>
                <a:path w="9712" h="4164" extrusionOk="0">
                  <a:moveTo>
                    <a:pt x="0" y="1"/>
                  </a:moveTo>
                  <a:lnTo>
                    <a:pt x="0" y="1389"/>
                  </a:lnTo>
                  <a:lnTo>
                    <a:pt x="6937" y="1389"/>
                  </a:lnTo>
                  <a:lnTo>
                    <a:pt x="6937" y="4163"/>
                  </a:lnTo>
                  <a:lnTo>
                    <a:pt x="9711" y="4163"/>
                  </a:lnTo>
                  <a:lnTo>
                    <a:pt x="9711" y="2775"/>
                  </a:lnTo>
                  <a:lnTo>
                    <a:pt x="8324" y="2775"/>
                  </a:lnTo>
                  <a:lnTo>
                    <a:pt x="8324" y="1389"/>
                  </a:lnTo>
                  <a:lnTo>
                    <a:pt x="83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38"/>
            <p:cNvSpPr/>
            <p:nvPr/>
          </p:nvSpPr>
          <p:spPr>
            <a:xfrm>
              <a:off x="364950" y="3454250"/>
              <a:ext cx="462425" cy="34725"/>
            </a:xfrm>
            <a:custGeom>
              <a:avLst/>
              <a:gdLst/>
              <a:ahLst/>
              <a:cxnLst/>
              <a:rect l="l" t="t" r="r" b="b"/>
              <a:pathLst>
                <a:path w="18497" h="1389" extrusionOk="0">
                  <a:moveTo>
                    <a:pt x="0" y="1"/>
                  </a:moveTo>
                  <a:lnTo>
                    <a:pt x="0" y="1389"/>
                  </a:lnTo>
                  <a:lnTo>
                    <a:pt x="18497" y="1389"/>
                  </a:lnTo>
                  <a:lnTo>
                    <a:pt x="184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38"/>
            <p:cNvSpPr/>
            <p:nvPr/>
          </p:nvSpPr>
          <p:spPr>
            <a:xfrm>
              <a:off x="642375" y="3824200"/>
              <a:ext cx="185000" cy="34725"/>
            </a:xfrm>
            <a:custGeom>
              <a:avLst/>
              <a:gdLst/>
              <a:ahLst/>
              <a:cxnLst/>
              <a:rect l="l" t="t" r="r" b="b"/>
              <a:pathLst>
                <a:path w="7400" h="1389" extrusionOk="0">
                  <a:moveTo>
                    <a:pt x="1" y="1"/>
                  </a:moveTo>
                  <a:lnTo>
                    <a:pt x="1" y="1389"/>
                  </a:lnTo>
                  <a:lnTo>
                    <a:pt x="7400" y="1389"/>
                  </a:lnTo>
                  <a:lnTo>
                    <a:pt x="74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38"/>
            <p:cNvSpPr/>
            <p:nvPr/>
          </p:nvSpPr>
          <p:spPr>
            <a:xfrm>
              <a:off x="434300" y="3558325"/>
              <a:ext cx="323725" cy="34675"/>
            </a:xfrm>
            <a:custGeom>
              <a:avLst/>
              <a:gdLst/>
              <a:ahLst/>
              <a:cxnLst/>
              <a:rect l="l" t="t" r="r" b="b"/>
              <a:pathLst>
                <a:path w="12949" h="1387" extrusionOk="0">
                  <a:moveTo>
                    <a:pt x="1" y="0"/>
                  </a:moveTo>
                  <a:lnTo>
                    <a:pt x="1" y="1387"/>
                  </a:lnTo>
                  <a:lnTo>
                    <a:pt x="12948" y="1387"/>
                  </a:lnTo>
                  <a:lnTo>
                    <a:pt x="129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38"/>
            <p:cNvSpPr/>
            <p:nvPr/>
          </p:nvSpPr>
          <p:spPr>
            <a:xfrm>
              <a:off x="434300" y="3639225"/>
              <a:ext cx="323725" cy="34725"/>
            </a:xfrm>
            <a:custGeom>
              <a:avLst/>
              <a:gdLst/>
              <a:ahLst/>
              <a:cxnLst/>
              <a:rect l="l" t="t" r="r" b="b"/>
              <a:pathLst>
                <a:path w="12949" h="1389" extrusionOk="0">
                  <a:moveTo>
                    <a:pt x="1" y="1"/>
                  </a:moveTo>
                  <a:lnTo>
                    <a:pt x="1" y="1389"/>
                  </a:lnTo>
                  <a:lnTo>
                    <a:pt x="12948" y="1389"/>
                  </a:lnTo>
                  <a:lnTo>
                    <a:pt x="12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38"/>
            <p:cNvSpPr/>
            <p:nvPr/>
          </p:nvSpPr>
          <p:spPr>
            <a:xfrm>
              <a:off x="434300" y="3720150"/>
              <a:ext cx="323725" cy="34725"/>
            </a:xfrm>
            <a:custGeom>
              <a:avLst/>
              <a:gdLst/>
              <a:ahLst/>
              <a:cxnLst/>
              <a:rect l="l" t="t" r="r" b="b"/>
              <a:pathLst>
                <a:path w="12949" h="1389" extrusionOk="0">
                  <a:moveTo>
                    <a:pt x="1" y="0"/>
                  </a:moveTo>
                  <a:lnTo>
                    <a:pt x="1" y="1388"/>
                  </a:lnTo>
                  <a:lnTo>
                    <a:pt x="12948" y="1388"/>
                  </a:lnTo>
                  <a:lnTo>
                    <a:pt x="129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6" name="Google Shape;5766;p34"/>
          <p:cNvGrpSpPr/>
          <p:nvPr/>
        </p:nvGrpSpPr>
        <p:grpSpPr>
          <a:xfrm>
            <a:off x="4194862" y="1747516"/>
            <a:ext cx="754276" cy="590741"/>
            <a:chOff x="5611625" y="1889950"/>
            <a:chExt cx="531850" cy="450925"/>
          </a:xfrm>
        </p:grpSpPr>
        <p:sp>
          <p:nvSpPr>
            <p:cNvPr id="5767" name="Google Shape;5767;p34"/>
            <p:cNvSpPr/>
            <p:nvPr/>
          </p:nvSpPr>
          <p:spPr>
            <a:xfrm>
              <a:off x="5611625" y="1924650"/>
              <a:ext cx="346825" cy="416225"/>
            </a:xfrm>
            <a:custGeom>
              <a:avLst/>
              <a:gdLst/>
              <a:ahLst/>
              <a:cxnLst/>
              <a:rect l="l" t="t" r="r" b="b"/>
              <a:pathLst>
                <a:path w="13873" h="16649" extrusionOk="0">
                  <a:moveTo>
                    <a:pt x="4161" y="0"/>
                  </a:moveTo>
                  <a:lnTo>
                    <a:pt x="4161" y="1388"/>
                  </a:lnTo>
                  <a:lnTo>
                    <a:pt x="2775" y="1388"/>
                  </a:lnTo>
                  <a:lnTo>
                    <a:pt x="2775" y="2775"/>
                  </a:lnTo>
                  <a:lnTo>
                    <a:pt x="1387" y="2775"/>
                  </a:lnTo>
                  <a:lnTo>
                    <a:pt x="1387" y="8324"/>
                  </a:lnTo>
                  <a:lnTo>
                    <a:pt x="2775" y="8324"/>
                  </a:lnTo>
                  <a:lnTo>
                    <a:pt x="2775" y="9249"/>
                  </a:lnTo>
                  <a:lnTo>
                    <a:pt x="2775" y="9712"/>
                  </a:lnTo>
                  <a:lnTo>
                    <a:pt x="2775" y="11099"/>
                  </a:lnTo>
                  <a:lnTo>
                    <a:pt x="1387" y="11099"/>
                  </a:lnTo>
                  <a:lnTo>
                    <a:pt x="1387" y="12486"/>
                  </a:lnTo>
                  <a:lnTo>
                    <a:pt x="1" y="12486"/>
                  </a:lnTo>
                  <a:lnTo>
                    <a:pt x="1" y="15260"/>
                  </a:lnTo>
                  <a:lnTo>
                    <a:pt x="1" y="16648"/>
                  </a:lnTo>
                  <a:lnTo>
                    <a:pt x="13873" y="16648"/>
                  </a:lnTo>
                  <a:lnTo>
                    <a:pt x="13873" y="15260"/>
                  </a:lnTo>
                  <a:lnTo>
                    <a:pt x="13873" y="12486"/>
                  </a:lnTo>
                  <a:lnTo>
                    <a:pt x="12486" y="12486"/>
                  </a:lnTo>
                  <a:lnTo>
                    <a:pt x="12486" y="11099"/>
                  </a:lnTo>
                  <a:lnTo>
                    <a:pt x="11098" y="11099"/>
                  </a:lnTo>
                  <a:lnTo>
                    <a:pt x="11098" y="9712"/>
                  </a:lnTo>
                  <a:lnTo>
                    <a:pt x="11098" y="9249"/>
                  </a:lnTo>
                  <a:lnTo>
                    <a:pt x="11098" y="8324"/>
                  </a:lnTo>
                  <a:lnTo>
                    <a:pt x="12486" y="8324"/>
                  </a:lnTo>
                  <a:lnTo>
                    <a:pt x="12486" y="2775"/>
                  </a:lnTo>
                  <a:lnTo>
                    <a:pt x="11098" y="2775"/>
                  </a:lnTo>
                  <a:lnTo>
                    <a:pt x="11098" y="1388"/>
                  </a:lnTo>
                  <a:lnTo>
                    <a:pt x="9712" y="1388"/>
                  </a:lnTo>
                  <a:lnTo>
                    <a:pt x="9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34"/>
            <p:cNvSpPr/>
            <p:nvPr/>
          </p:nvSpPr>
          <p:spPr>
            <a:xfrm>
              <a:off x="5646275" y="1924650"/>
              <a:ext cx="104100" cy="104075"/>
            </a:xfrm>
            <a:custGeom>
              <a:avLst/>
              <a:gdLst/>
              <a:ahLst/>
              <a:cxnLst/>
              <a:rect l="l" t="t" r="r" b="b"/>
              <a:pathLst>
                <a:path w="4164" h="4163" extrusionOk="0">
                  <a:moveTo>
                    <a:pt x="2775" y="0"/>
                  </a:moveTo>
                  <a:lnTo>
                    <a:pt x="2775" y="1388"/>
                  </a:lnTo>
                  <a:lnTo>
                    <a:pt x="1389" y="1388"/>
                  </a:lnTo>
                  <a:lnTo>
                    <a:pt x="1389" y="2775"/>
                  </a:lnTo>
                  <a:lnTo>
                    <a:pt x="1" y="2775"/>
                  </a:lnTo>
                  <a:lnTo>
                    <a:pt x="1" y="4163"/>
                  </a:lnTo>
                  <a:lnTo>
                    <a:pt x="2775" y="4163"/>
                  </a:lnTo>
                  <a:lnTo>
                    <a:pt x="2775" y="2775"/>
                  </a:lnTo>
                  <a:lnTo>
                    <a:pt x="4163" y="2775"/>
                  </a:lnTo>
                  <a:lnTo>
                    <a:pt x="4163" y="1388"/>
                  </a:lnTo>
                  <a:lnTo>
                    <a:pt x="4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34"/>
            <p:cNvSpPr/>
            <p:nvPr/>
          </p:nvSpPr>
          <p:spPr>
            <a:xfrm>
              <a:off x="5611625" y="2167425"/>
              <a:ext cx="104050" cy="104075"/>
            </a:xfrm>
            <a:custGeom>
              <a:avLst/>
              <a:gdLst/>
              <a:ahLst/>
              <a:cxnLst/>
              <a:rect l="l" t="t" r="r" b="b"/>
              <a:pathLst>
                <a:path w="4162" h="4163" extrusionOk="0">
                  <a:moveTo>
                    <a:pt x="2775" y="1"/>
                  </a:moveTo>
                  <a:lnTo>
                    <a:pt x="2775" y="1388"/>
                  </a:lnTo>
                  <a:lnTo>
                    <a:pt x="1387" y="1388"/>
                  </a:lnTo>
                  <a:lnTo>
                    <a:pt x="1387" y="2775"/>
                  </a:lnTo>
                  <a:lnTo>
                    <a:pt x="1" y="2775"/>
                  </a:lnTo>
                  <a:lnTo>
                    <a:pt x="1" y="4163"/>
                  </a:lnTo>
                  <a:lnTo>
                    <a:pt x="2775" y="4163"/>
                  </a:lnTo>
                  <a:lnTo>
                    <a:pt x="2775" y="2775"/>
                  </a:lnTo>
                  <a:lnTo>
                    <a:pt x="4161" y="2775"/>
                  </a:lnTo>
                  <a:lnTo>
                    <a:pt x="4161" y="1388"/>
                  </a:lnTo>
                  <a:lnTo>
                    <a:pt x="4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34"/>
            <p:cNvSpPr/>
            <p:nvPr/>
          </p:nvSpPr>
          <p:spPr>
            <a:xfrm>
              <a:off x="5900625" y="1889950"/>
              <a:ext cx="242850" cy="416225"/>
            </a:xfrm>
            <a:custGeom>
              <a:avLst/>
              <a:gdLst/>
              <a:ahLst/>
              <a:cxnLst/>
              <a:rect l="l" t="t" r="r" b="b"/>
              <a:pathLst>
                <a:path w="9714" h="16649" extrusionOk="0">
                  <a:moveTo>
                    <a:pt x="0" y="0"/>
                  </a:moveTo>
                  <a:lnTo>
                    <a:pt x="0" y="1388"/>
                  </a:lnTo>
                  <a:lnTo>
                    <a:pt x="1388" y="1388"/>
                  </a:lnTo>
                  <a:lnTo>
                    <a:pt x="1388" y="2776"/>
                  </a:lnTo>
                  <a:lnTo>
                    <a:pt x="2776" y="2776"/>
                  </a:lnTo>
                  <a:lnTo>
                    <a:pt x="2776" y="12487"/>
                  </a:lnTo>
                  <a:lnTo>
                    <a:pt x="3701" y="12487"/>
                  </a:lnTo>
                  <a:lnTo>
                    <a:pt x="3701" y="15262"/>
                  </a:lnTo>
                  <a:lnTo>
                    <a:pt x="3701" y="16186"/>
                  </a:lnTo>
                  <a:lnTo>
                    <a:pt x="3701" y="16648"/>
                  </a:lnTo>
                  <a:lnTo>
                    <a:pt x="9713" y="16648"/>
                  </a:lnTo>
                  <a:lnTo>
                    <a:pt x="9713" y="15262"/>
                  </a:lnTo>
                  <a:lnTo>
                    <a:pt x="9713" y="12487"/>
                  </a:lnTo>
                  <a:lnTo>
                    <a:pt x="8325" y="12487"/>
                  </a:lnTo>
                  <a:lnTo>
                    <a:pt x="8325" y="11100"/>
                  </a:lnTo>
                  <a:lnTo>
                    <a:pt x="6937" y="11100"/>
                  </a:lnTo>
                  <a:lnTo>
                    <a:pt x="6937" y="9712"/>
                  </a:lnTo>
                  <a:lnTo>
                    <a:pt x="6937" y="8787"/>
                  </a:lnTo>
                  <a:lnTo>
                    <a:pt x="6937" y="8325"/>
                  </a:lnTo>
                  <a:lnTo>
                    <a:pt x="8325" y="8325"/>
                  </a:lnTo>
                  <a:lnTo>
                    <a:pt x="8325" y="2776"/>
                  </a:lnTo>
                  <a:lnTo>
                    <a:pt x="6937" y="2776"/>
                  </a:lnTo>
                  <a:lnTo>
                    <a:pt x="6937" y="1388"/>
                  </a:lnTo>
                  <a:lnTo>
                    <a:pt x="5551" y="1388"/>
                  </a:lnTo>
                  <a:lnTo>
                    <a:pt x="55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34"/>
            <p:cNvSpPr/>
            <p:nvPr/>
          </p:nvSpPr>
          <p:spPr>
            <a:xfrm>
              <a:off x="5646275" y="1994000"/>
              <a:ext cx="34725" cy="138750"/>
            </a:xfrm>
            <a:custGeom>
              <a:avLst/>
              <a:gdLst/>
              <a:ahLst/>
              <a:cxnLst/>
              <a:rect l="l" t="t" r="r" b="b"/>
              <a:pathLst>
                <a:path w="1389" h="5550" extrusionOk="0">
                  <a:moveTo>
                    <a:pt x="1" y="1"/>
                  </a:moveTo>
                  <a:lnTo>
                    <a:pt x="1" y="5550"/>
                  </a:lnTo>
                  <a:lnTo>
                    <a:pt x="1389" y="5550"/>
                  </a:lnTo>
                  <a:lnTo>
                    <a:pt x="1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34"/>
            <p:cNvSpPr/>
            <p:nvPr/>
          </p:nvSpPr>
          <p:spPr>
            <a:xfrm>
              <a:off x="5889075" y="1994000"/>
              <a:ext cx="34725" cy="138750"/>
            </a:xfrm>
            <a:custGeom>
              <a:avLst/>
              <a:gdLst/>
              <a:ahLst/>
              <a:cxnLst/>
              <a:rect l="l" t="t" r="r" b="b"/>
              <a:pathLst>
                <a:path w="1389" h="5550" extrusionOk="0">
                  <a:moveTo>
                    <a:pt x="0" y="1"/>
                  </a:moveTo>
                  <a:lnTo>
                    <a:pt x="0" y="5550"/>
                  </a:lnTo>
                  <a:lnTo>
                    <a:pt x="1388" y="5550"/>
                  </a:lnTo>
                  <a:lnTo>
                    <a:pt x="13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34"/>
            <p:cNvSpPr/>
            <p:nvPr/>
          </p:nvSpPr>
          <p:spPr>
            <a:xfrm>
              <a:off x="5715650" y="1924650"/>
              <a:ext cx="138775" cy="34675"/>
            </a:xfrm>
            <a:custGeom>
              <a:avLst/>
              <a:gdLst/>
              <a:ahLst/>
              <a:cxnLst/>
              <a:rect l="l" t="t" r="r" b="b"/>
              <a:pathLst>
                <a:path w="5551" h="1387" extrusionOk="0">
                  <a:moveTo>
                    <a:pt x="0" y="0"/>
                  </a:moveTo>
                  <a:lnTo>
                    <a:pt x="0" y="1387"/>
                  </a:lnTo>
                  <a:lnTo>
                    <a:pt x="5551" y="1387"/>
                  </a:lnTo>
                  <a:lnTo>
                    <a:pt x="55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34"/>
            <p:cNvSpPr/>
            <p:nvPr/>
          </p:nvSpPr>
          <p:spPr>
            <a:xfrm>
              <a:off x="5680975" y="1959350"/>
              <a:ext cx="34700" cy="34675"/>
            </a:xfrm>
            <a:custGeom>
              <a:avLst/>
              <a:gdLst/>
              <a:ahLst/>
              <a:cxnLst/>
              <a:rect l="l" t="t" r="r" b="b"/>
              <a:pathLst>
                <a:path w="1388" h="1387" extrusionOk="0">
                  <a:moveTo>
                    <a:pt x="1" y="0"/>
                  </a:moveTo>
                  <a:lnTo>
                    <a:pt x="1" y="1387"/>
                  </a:lnTo>
                  <a:lnTo>
                    <a:pt x="1387" y="1387"/>
                  </a:lnTo>
                  <a:lnTo>
                    <a:pt x="13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34"/>
            <p:cNvSpPr/>
            <p:nvPr/>
          </p:nvSpPr>
          <p:spPr>
            <a:xfrm>
              <a:off x="5854400" y="1959350"/>
              <a:ext cx="34700" cy="34675"/>
            </a:xfrm>
            <a:custGeom>
              <a:avLst/>
              <a:gdLst/>
              <a:ahLst/>
              <a:cxnLst/>
              <a:rect l="l" t="t" r="r" b="b"/>
              <a:pathLst>
                <a:path w="1388" h="1387" extrusionOk="0">
                  <a:moveTo>
                    <a:pt x="1" y="0"/>
                  </a:moveTo>
                  <a:lnTo>
                    <a:pt x="1" y="1387"/>
                  </a:lnTo>
                  <a:lnTo>
                    <a:pt x="1387" y="1387"/>
                  </a:lnTo>
                  <a:lnTo>
                    <a:pt x="13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34"/>
            <p:cNvSpPr/>
            <p:nvPr/>
          </p:nvSpPr>
          <p:spPr>
            <a:xfrm>
              <a:off x="5819700" y="2132725"/>
              <a:ext cx="69400" cy="69425"/>
            </a:xfrm>
            <a:custGeom>
              <a:avLst/>
              <a:gdLst/>
              <a:ahLst/>
              <a:cxnLst/>
              <a:rect l="l" t="t" r="r" b="b"/>
              <a:pathLst>
                <a:path w="2776" h="2777" extrusionOk="0">
                  <a:moveTo>
                    <a:pt x="1389" y="1"/>
                  </a:moveTo>
                  <a:lnTo>
                    <a:pt x="1389" y="1389"/>
                  </a:lnTo>
                  <a:lnTo>
                    <a:pt x="1" y="1389"/>
                  </a:lnTo>
                  <a:lnTo>
                    <a:pt x="1" y="2776"/>
                  </a:lnTo>
                  <a:lnTo>
                    <a:pt x="2775" y="2776"/>
                  </a:lnTo>
                  <a:lnTo>
                    <a:pt x="2775" y="1389"/>
                  </a:lnTo>
                  <a:lnTo>
                    <a:pt x="27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34"/>
            <p:cNvSpPr/>
            <p:nvPr/>
          </p:nvSpPr>
          <p:spPr>
            <a:xfrm>
              <a:off x="5646275" y="2202125"/>
              <a:ext cx="34725" cy="34675"/>
            </a:xfrm>
            <a:custGeom>
              <a:avLst/>
              <a:gdLst/>
              <a:ahLst/>
              <a:cxnLst/>
              <a:rect l="l" t="t" r="r" b="b"/>
              <a:pathLst>
                <a:path w="1389" h="1387" extrusionOk="0">
                  <a:moveTo>
                    <a:pt x="1" y="0"/>
                  </a:moveTo>
                  <a:lnTo>
                    <a:pt x="1" y="1387"/>
                  </a:lnTo>
                  <a:lnTo>
                    <a:pt x="1389" y="1387"/>
                  </a:lnTo>
                  <a:lnTo>
                    <a:pt x="13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34"/>
            <p:cNvSpPr/>
            <p:nvPr/>
          </p:nvSpPr>
          <p:spPr>
            <a:xfrm>
              <a:off x="5889075" y="2202125"/>
              <a:ext cx="34725" cy="34675"/>
            </a:xfrm>
            <a:custGeom>
              <a:avLst/>
              <a:gdLst/>
              <a:ahLst/>
              <a:cxnLst/>
              <a:rect l="l" t="t" r="r" b="b"/>
              <a:pathLst>
                <a:path w="1389" h="1387" extrusionOk="0">
                  <a:moveTo>
                    <a:pt x="0" y="0"/>
                  </a:moveTo>
                  <a:lnTo>
                    <a:pt x="0" y="1387"/>
                  </a:lnTo>
                  <a:lnTo>
                    <a:pt x="1388" y="1387"/>
                  </a:lnTo>
                  <a:lnTo>
                    <a:pt x="13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34"/>
            <p:cNvSpPr/>
            <p:nvPr/>
          </p:nvSpPr>
          <p:spPr>
            <a:xfrm>
              <a:off x="5611625" y="2236775"/>
              <a:ext cx="346825" cy="104100"/>
            </a:xfrm>
            <a:custGeom>
              <a:avLst/>
              <a:gdLst/>
              <a:ahLst/>
              <a:cxnLst/>
              <a:rect l="l" t="t" r="r" b="b"/>
              <a:pathLst>
                <a:path w="13873" h="4164" extrusionOk="0">
                  <a:moveTo>
                    <a:pt x="1" y="1"/>
                  </a:moveTo>
                  <a:lnTo>
                    <a:pt x="1" y="2775"/>
                  </a:lnTo>
                  <a:lnTo>
                    <a:pt x="1" y="4163"/>
                  </a:lnTo>
                  <a:lnTo>
                    <a:pt x="13873" y="4163"/>
                  </a:lnTo>
                  <a:lnTo>
                    <a:pt x="13873" y="2775"/>
                  </a:lnTo>
                  <a:lnTo>
                    <a:pt x="13873" y="1"/>
                  </a:lnTo>
                  <a:lnTo>
                    <a:pt x="12486" y="1"/>
                  </a:lnTo>
                  <a:lnTo>
                    <a:pt x="12486" y="2775"/>
                  </a:lnTo>
                  <a:lnTo>
                    <a:pt x="1387" y="2775"/>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34"/>
            <p:cNvSpPr/>
            <p:nvPr/>
          </p:nvSpPr>
          <p:spPr>
            <a:xfrm>
              <a:off x="5680975" y="2132725"/>
              <a:ext cx="69400" cy="69425"/>
            </a:xfrm>
            <a:custGeom>
              <a:avLst/>
              <a:gdLst/>
              <a:ahLst/>
              <a:cxnLst/>
              <a:rect l="l" t="t" r="r" b="b"/>
              <a:pathLst>
                <a:path w="2776" h="2777" extrusionOk="0">
                  <a:moveTo>
                    <a:pt x="1" y="1"/>
                  </a:moveTo>
                  <a:lnTo>
                    <a:pt x="1" y="1389"/>
                  </a:lnTo>
                  <a:lnTo>
                    <a:pt x="1" y="2776"/>
                  </a:lnTo>
                  <a:lnTo>
                    <a:pt x="2775" y="2776"/>
                  </a:lnTo>
                  <a:lnTo>
                    <a:pt x="2775"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34"/>
            <p:cNvSpPr/>
            <p:nvPr/>
          </p:nvSpPr>
          <p:spPr>
            <a:xfrm>
              <a:off x="6074050" y="1959350"/>
              <a:ext cx="34725" cy="138750"/>
            </a:xfrm>
            <a:custGeom>
              <a:avLst/>
              <a:gdLst/>
              <a:ahLst/>
              <a:cxnLst/>
              <a:rect l="l" t="t" r="r" b="b"/>
              <a:pathLst>
                <a:path w="1389" h="5550" extrusionOk="0">
                  <a:moveTo>
                    <a:pt x="0" y="0"/>
                  </a:moveTo>
                  <a:lnTo>
                    <a:pt x="0" y="5549"/>
                  </a:lnTo>
                  <a:lnTo>
                    <a:pt x="1388" y="5549"/>
                  </a:lnTo>
                  <a:lnTo>
                    <a:pt x="13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34"/>
            <p:cNvSpPr/>
            <p:nvPr/>
          </p:nvSpPr>
          <p:spPr>
            <a:xfrm>
              <a:off x="5900625" y="1889950"/>
              <a:ext cx="138775" cy="34725"/>
            </a:xfrm>
            <a:custGeom>
              <a:avLst/>
              <a:gdLst/>
              <a:ahLst/>
              <a:cxnLst/>
              <a:rect l="l" t="t" r="r" b="b"/>
              <a:pathLst>
                <a:path w="5551" h="1389" extrusionOk="0">
                  <a:moveTo>
                    <a:pt x="0" y="0"/>
                  </a:moveTo>
                  <a:lnTo>
                    <a:pt x="0" y="1388"/>
                  </a:lnTo>
                  <a:lnTo>
                    <a:pt x="5551" y="1388"/>
                  </a:lnTo>
                  <a:lnTo>
                    <a:pt x="55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34"/>
            <p:cNvSpPr/>
            <p:nvPr/>
          </p:nvSpPr>
          <p:spPr>
            <a:xfrm>
              <a:off x="6039375" y="1924650"/>
              <a:ext cx="34700" cy="34675"/>
            </a:xfrm>
            <a:custGeom>
              <a:avLst/>
              <a:gdLst/>
              <a:ahLst/>
              <a:cxnLst/>
              <a:rect l="l" t="t" r="r" b="b"/>
              <a:pathLst>
                <a:path w="1388" h="1387" extrusionOk="0">
                  <a:moveTo>
                    <a:pt x="1" y="0"/>
                  </a:moveTo>
                  <a:lnTo>
                    <a:pt x="1" y="1387"/>
                  </a:lnTo>
                  <a:lnTo>
                    <a:pt x="1387" y="1387"/>
                  </a:lnTo>
                  <a:lnTo>
                    <a:pt x="13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34"/>
            <p:cNvSpPr/>
            <p:nvPr/>
          </p:nvSpPr>
          <p:spPr>
            <a:xfrm>
              <a:off x="6004675" y="2098075"/>
              <a:ext cx="69400" cy="69375"/>
            </a:xfrm>
            <a:custGeom>
              <a:avLst/>
              <a:gdLst/>
              <a:ahLst/>
              <a:cxnLst/>
              <a:rect l="l" t="t" r="r" b="b"/>
              <a:pathLst>
                <a:path w="2776" h="2775" extrusionOk="0">
                  <a:moveTo>
                    <a:pt x="1389" y="0"/>
                  </a:moveTo>
                  <a:lnTo>
                    <a:pt x="1389" y="1387"/>
                  </a:lnTo>
                  <a:lnTo>
                    <a:pt x="1" y="1387"/>
                  </a:lnTo>
                  <a:lnTo>
                    <a:pt x="1" y="2775"/>
                  </a:lnTo>
                  <a:lnTo>
                    <a:pt x="2775" y="2775"/>
                  </a:lnTo>
                  <a:lnTo>
                    <a:pt x="2775" y="1387"/>
                  </a:lnTo>
                  <a:lnTo>
                    <a:pt x="2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34"/>
            <p:cNvSpPr/>
            <p:nvPr/>
          </p:nvSpPr>
          <p:spPr>
            <a:xfrm>
              <a:off x="6074050" y="2167425"/>
              <a:ext cx="34725" cy="34725"/>
            </a:xfrm>
            <a:custGeom>
              <a:avLst/>
              <a:gdLst/>
              <a:ahLst/>
              <a:cxnLst/>
              <a:rect l="l" t="t" r="r" b="b"/>
              <a:pathLst>
                <a:path w="1389" h="1389" extrusionOk="0">
                  <a:moveTo>
                    <a:pt x="0" y="1"/>
                  </a:moveTo>
                  <a:lnTo>
                    <a:pt x="0" y="1388"/>
                  </a:lnTo>
                  <a:lnTo>
                    <a:pt x="1388" y="1388"/>
                  </a:lnTo>
                  <a:lnTo>
                    <a:pt x="13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34"/>
            <p:cNvSpPr/>
            <p:nvPr/>
          </p:nvSpPr>
          <p:spPr>
            <a:xfrm>
              <a:off x="5993125" y="2202125"/>
              <a:ext cx="150350" cy="104050"/>
            </a:xfrm>
            <a:custGeom>
              <a:avLst/>
              <a:gdLst/>
              <a:ahLst/>
              <a:cxnLst/>
              <a:rect l="l" t="t" r="r" b="b"/>
              <a:pathLst>
                <a:path w="6014" h="4162" extrusionOk="0">
                  <a:moveTo>
                    <a:pt x="4625" y="0"/>
                  </a:moveTo>
                  <a:lnTo>
                    <a:pt x="4625" y="2775"/>
                  </a:lnTo>
                  <a:lnTo>
                    <a:pt x="1" y="2775"/>
                  </a:lnTo>
                  <a:lnTo>
                    <a:pt x="1" y="4161"/>
                  </a:lnTo>
                  <a:lnTo>
                    <a:pt x="6013" y="4161"/>
                  </a:lnTo>
                  <a:lnTo>
                    <a:pt x="6013" y="2775"/>
                  </a:lnTo>
                  <a:lnTo>
                    <a:pt x="60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6141;p41">
            <a:extLst>
              <a:ext uri="{FF2B5EF4-FFF2-40B4-BE49-F238E27FC236}">
                <a16:creationId xmlns:a16="http://schemas.microsoft.com/office/drawing/2014/main" id="{F162AB54-F0CC-2EA5-7E55-91C7A15B546A}"/>
              </a:ext>
            </a:extLst>
          </p:cNvPr>
          <p:cNvGrpSpPr/>
          <p:nvPr/>
        </p:nvGrpSpPr>
        <p:grpSpPr>
          <a:xfrm>
            <a:off x="1581574" y="1747841"/>
            <a:ext cx="643607" cy="602489"/>
            <a:chOff x="2927450" y="4122975"/>
            <a:chExt cx="531825" cy="531800"/>
          </a:xfrm>
        </p:grpSpPr>
        <p:sp>
          <p:nvSpPr>
            <p:cNvPr id="3" name="Google Shape;6142;p41">
              <a:extLst>
                <a:ext uri="{FF2B5EF4-FFF2-40B4-BE49-F238E27FC236}">
                  <a16:creationId xmlns:a16="http://schemas.microsoft.com/office/drawing/2014/main" id="{16EE4F1A-9B99-83DA-FE78-74924675C8CA}"/>
                </a:ext>
              </a:extLst>
            </p:cNvPr>
            <p:cNvSpPr/>
            <p:nvPr/>
          </p:nvSpPr>
          <p:spPr>
            <a:xfrm>
              <a:off x="2927450" y="4122975"/>
              <a:ext cx="531825" cy="531800"/>
            </a:xfrm>
            <a:custGeom>
              <a:avLst/>
              <a:gdLst/>
              <a:ahLst/>
              <a:cxnLst/>
              <a:rect l="l" t="t" r="r" b="b"/>
              <a:pathLst>
                <a:path w="21273" h="21272" extrusionOk="0">
                  <a:moveTo>
                    <a:pt x="4162" y="0"/>
                  </a:moveTo>
                  <a:lnTo>
                    <a:pt x="4162" y="3237"/>
                  </a:lnTo>
                  <a:lnTo>
                    <a:pt x="0" y="3237"/>
                  </a:lnTo>
                  <a:lnTo>
                    <a:pt x="0" y="4623"/>
                  </a:lnTo>
                  <a:lnTo>
                    <a:pt x="0" y="8786"/>
                  </a:lnTo>
                  <a:lnTo>
                    <a:pt x="1387" y="8786"/>
                  </a:lnTo>
                  <a:lnTo>
                    <a:pt x="1387" y="10174"/>
                  </a:lnTo>
                  <a:lnTo>
                    <a:pt x="2775" y="10174"/>
                  </a:lnTo>
                  <a:lnTo>
                    <a:pt x="2775" y="11560"/>
                  </a:lnTo>
                  <a:lnTo>
                    <a:pt x="4162" y="11560"/>
                  </a:lnTo>
                  <a:lnTo>
                    <a:pt x="4162" y="12948"/>
                  </a:lnTo>
                  <a:lnTo>
                    <a:pt x="5549" y="12948"/>
                  </a:lnTo>
                  <a:lnTo>
                    <a:pt x="5549" y="14336"/>
                  </a:lnTo>
                  <a:lnTo>
                    <a:pt x="6937" y="14336"/>
                  </a:lnTo>
                  <a:lnTo>
                    <a:pt x="6937" y="15722"/>
                  </a:lnTo>
                  <a:lnTo>
                    <a:pt x="8323" y="15722"/>
                  </a:lnTo>
                  <a:lnTo>
                    <a:pt x="8323" y="17110"/>
                  </a:lnTo>
                  <a:lnTo>
                    <a:pt x="5549" y="17110"/>
                  </a:lnTo>
                  <a:lnTo>
                    <a:pt x="5549" y="18497"/>
                  </a:lnTo>
                  <a:lnTo>
                    <a:pt x="4162" y="18497"/>
                  </a:lnTo>
                  <a:lnTo>
                    <a:pt x="4162" y="19885"/>
                  </a:lnTo>
                  <a:lnTo>
                    <a:pt x="4162" y="21271"/>
                  </a:lnTo>
                  <a:lnTo>
                    <a:pt x="17110" y="21271"/>
                  </a:lnTo>
                  <a:lnTo>
                    <a:pt x="17110" y="18497"/>
                  </a:lnTo>
                  <a:lnTo>
                    <a:pt x="15722" y="18497"/>
                  </a:lnTo>
                  <a:lnTo>
                    <a:pt x="15722" y="17110"/>
                  </a:lnTo>
                  <a:lnTo>
                    <a:pt x="12948" y="17110"/>
                  </a:lnTo>
                  <a:lnTo>
                    <a:pt x="12948" y="15722"/>
                  </a:lnTo>
                  <a:lnTo>
                    <a:pt x="14336" y="15722"/>
                  </a:lnTo>
                  <a:lnTo>
                    <a:pt x="14336" y="14336"/>
                  </a:lnTo>
                  <a:lnTo>
                    <a:pt x="15722" y="14336"/>
                  </a:lnTo>
                  <a:lnTo>
                    <a:pt x="15722" y="12948"/>
                  </a:lnTo>
                  <a:lnTo>
                    <a:pt x="17110" y="12948"/>
                  </a:lnTo>
                  <a:lnTo>
                    <a:pt x="17110" y="11560"/>
                  </a:lnTo>
                  <a:lnTo>
                    <a:pt x="18498" y="11560"/>
                  </a:lnTo>
                  <a:lnTo>
                    <a:pt x="18498" y="10174"/>
                  </a:lnTo>
                  <a:lnTo>
                    <a:pt x="19885" y="10174"/>
                  </a:lnTo>
                  <a:lnTo>
                    <a:pt x="19885" y="8786"/>
                  </a:lnTo>
                  <a:lnTo>
                    <a:pt x="21273" y="8786"/>
                  </a:lnTo>
                  <a:lnTo>
                    <a:pt x="21273" y="4623"/>
                  </a:lnTo>
                  <a:lnTo>
                    <a:pt x="21273" y="3237"/>
                  </a:lnTo>
                  <a:lnTo>
                    <a:pt x="17110" y="3237"/>
                  </a:lnTo>
                  <a:lnTo>
                    <a:pt x="171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143;p41">
              <a:extLst>
                <a:ext uri="{FF2B5EF4-FFF2-40B4-BE49-F238E27FC236}">
                  <a16:creationId xmlns:a16="http://schemas.microsoft.com/office/drawing/2014/main" id="{25CA708E-C587-4307-A13F-7D185EF7D2D7}"/>
                </a:ext>
              </a:extLst>
            </p:cNvPr>
            <p:cNvSpPr/>
            <p:nvPr/>
          </p:nvSpPr>
          <p:spPr>
            <a:xfrm>
              <a:off x="3031500" y="4122975"/>
              <a:ext cx="323725" cy="150300"/>
            </a:xfrm>
            <a:custGeom>
              <a:avLst/>
              <a:gdLst/>
              <a:ahLst/>
              <a:cxnLst/>
              <a:rect l="l" t="t" r="r" b="b"/>
              <a:pathLst>
                <a:path w="12949" h="6012" extrusionOk="0">
                  <a:moveTo>
                    <a:pt x="0" y="0"/>
                  </a:moveTo>
                  <a:lnTo>
                    <a:pt x="0" y="4623"/>
                  </a:lnTo>
                  <a:lnTo>
                    <a:pt x="1387" y="4623"/>
                  </a:lnTo>
                  <a:lnTo>
                    <a:pt x="1387" y="6011"/>
                  </a:lnTo>
                  <a:lnTo>
                    <a:pt x="2775" y="6011"/>
                  </a:lnTo>
                  <a:lnTo>
                    <a:pt x="2775" y="2775"/>
                  </a:lnTo>
                  <a:lnTo>
                    <a:pt x="12948" y="2775"/>
                  </a:lnTo>
                  <a:lnTo>
                    <a:pt x="129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144;p41">
              <a:extLst>
                <a:ext uri="{FF2B5EF4-FFF2-40B4-BE49-F238E27FC236}">
                  <a16:creationId xmlns:a16="http://schemas.microsoft.com/office/drawing/2014/main" id="{74BDCC5D-4483-FBCA-BF22-71F1C1FEBA7A}"/>
                </a:ext>
              </a:extLst>
            </p:cNvPr>
            <p:cNvSpPr/>
            <p:nvPr/>
          </p:nvSpPr>
          <p:spPr>
            <a:xfrm>
              <a:off x="3031475" y="4307950"/>
              <a:ext cx="69400" cy="34675"/>
            </a:xfrm>
            <a:custGeom>
              <a:avLst/>
              <a:gdLst/>
              <a:ahLst/>
              <a:cxnLst/>
              <a:rect l="l" t="t" r="r" b="b"/>
              <a:pathLst>
                <a:path w="2776" h="1387" extrusionOk="0">
                  <a:moveTo>
                    <a:pt x="0" y="0"/>
                  </a:moveTo>
                  <a:lnTo>
                    <a:pt x="0" y="1387"/>
                  </a:lnTo>
                  <a:lnTo>
                    <a:pt x="2776" y="1387"/>
                  </a:lnTo>
                  <a:lnTo>
                    <a:pt x="27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145;p41">
              <a:extLst>
                <a:ext uri="{FF2B5EF4-FFF2-40B4-BE49-F238E27FC236}">
                  <a16:creationId xmlns:a16="http://schemas.microsoft.com/office/drawing/2014/main" id="{698D8B3F-A457-5868-ADA9-A1FC951552DA}"/>
                </a:ext>
              </a:extLst>
            </p:cNvPr>
            <p:cNvSpPr/>
            <p:nvPr/>
          </p:nvSpPr>
          <p:spPr>
            <a:xfrm>
              <a:off x="3066150" y="4446650"/>
              <a:ext cx="34725" cy="34725"/>
            </a:xfrm>
            <a:custGeom>
              <a:avLst/>
              <a:gdLst/>
              <a:ahLst/>
              <a:cxnLst/>
              <a:rect l="l" t="t" r="r" b="b"/>
              <a:pathLst>
                <a:path w="1389" h="1389" extrusionOk="0">
                  <a:moveTo>
                    <a:pt x="1" y="1"/>
                  </a:moveTo>
                  <a:lnTo>
                    <a:pt x="1" y="1389"/>
                  </a:lnTo>
                  <a:lnTo>
                    <a:pt x="1389" y="1389"/>
                  </a:lnTo>
                  <a:lnTo>
                    <a:pt x="1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146;p41">
              <a:extLst>
                <a:ext uri="{FF2B5EF4-FFF2-40B4-BE49-F238E27FC236}">
                  <a16:creationId xmlns:a16="http://schemas.microsoft.com/office/drawing/2014/main" id="{A85F24D3-B543-1FCD-2096-59745F5EA40D}"/>
                </a:ext>
              </a:extLst>
            </p:cNvPr>
            <p:cNvSpPr/>
            <p:nvPr/>
          </p:nvSpPr>
          <p:spPr>
            <a:xfrm>
              <a:off x="3066150" y="4481350"/>
              <a:ext cx="104100" cy="104050"/>
            </a:xfrm>
            <a:custGeom>
              <a:avLst/>
              <a:gdLst/>
              <a:ahLst/>
              <a:cxnLst/>
              <a:rect l="l" t="t" r="r" b="b"/>
              <a:pathLst>
                <a:path w="4164" h="4162" extrusionOk="0">
                  <a:moveTo>
                    <a:pt x="1389" y="1"/>
                  </a:moveTo>
                  <a:lnTo>
                    <a:pt x="1389" y="1387"/>
                  </a:lnTo>
                  <a:lnTo>
                    <a:pt x="2775" y="1387"/>
                  </a:lnTo>
                  <a:lnTo>
                    <a:pt x="2775" y="2775"/>
                  </a:lnTo>
                  <a:lnTo>
                    <a:pt x="1" y="2775"/>
                  </a:lnTo>
                  <a:lnTo>
                    <a:pt x="1" y="4162"/>
                  </a:lnTo>
                  <a:lnTo>
                    <a:pt x="4163" y="4162"/>
                  </a:lnTo>
                  <a:lnTo>
                    <a:pt x="4163" y="1387"/>
                  </a:lnTo>
                  <a:lnTo>
                    <a:pt x="41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147;p41">
              <a:extLst>
                <a:ext uri="{FF2B5EF4-FFF2-40B4-BE49-F238E27FC236}">
                  <a16:creationId xmlns:a16="http://schemas.microsoft.com/office/drawing/2014/main" id="{4868B252-DE9F-6227-4A7C-809B5F56212A}"/>
                </a:ext>
              </a:extLst>
            </p:cNvPr>
            <p:cNvSpPr/>
            <p:nvPr/>
          </p:nvSpPr>
          <p:spPr>
            <a:xfrm>
              <a:off x="2962100" y="4342600"/>
              <a:ext cx="34725" cy="34725"/>
            </a:xfrm>
            <a:custGeom>
              <a:avLst/>
              <a:gdLst/>
              <a:ahLst/>
              <a:cxnLst/>
              <a:rect l="l" t="t" r="r" b="b"/>
              <a:pathLst>
                <a:path w="1389" h="1389" extrusionOk="0">
                  <a:moveTo>
                    <a:pt x="1" y="1"/>
                  </a:moveTo>
                  <a:lnTo>
                    <a:pt x="1" y="1389"/>
                  </a:lnTo>
                  <a:lnTo>
                    <a:pt x="1389" y="1389"/>
                  </a:lnTo>
                  <a:lnTo>
                    <a:pt x="1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148;p41">
              <a:extLst>
                <a:ext uri="{FF2B5EF4-FFF2-40B4-BE49-F238E27FC236}">
                  <a16:creationId xmlns:a16="http://schemas.microsoft.com/office/drawing/2014/main" id="{D09DB15A-14D7-E76D-F652-2EC4F5FB17AD}"/>
                </a:ext>
              </a:extLst>
            </p:cNvPr>
            <p:cNvSpPr/>
            <p:nvPr/>
          </p:nvSpPr>
          <p:spPr>
            <a:xfrm>
              <a:off x="2996800" y="4377300"/>
              <a:ext cx="69375" cy="69375"/>
            </a:xfrm>
            <a:custGeom>
              <a:avLst/>
              <a:gdLst/>
              <a:ahLst/>
              <a:cxnLst/>
              <a:rect l="l" t="t" r="r" b="b"/>
              <a:pathLst>
                <a:path w="2775" h="2775" extrusionOk="0">
                  <a:moveTo>
                    <a:pt x="1" y="1"/>
                  </a:moveTo>
                  <a:lnTo>
                    <a:pt x="1" y="1387"/>
                  </a:lnTo>
                  <a:lnTo>
                    <a:pt x="1388" y="1387"/>
                  </a:lnTo>
                  <a:lnTo>
                    <a:pt x="1388" y="2775"/>
                  </a:lnTo>
                  <a:lnTo>
                    <a:pt x="2775" y="2775"/>
                  </a:lnTo>
                  <a:lnTo>
                    <a:pt x="2775" y="1387"/>
                  </a:lnTo>
                  <a:lnTo>
                    <a:pt x="27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149;p41">
              <a:extLst>
                <a:ext uri="{FF2B5EF4-FFF2-40B4-BE49-F238E27FC236}">
                  <a16:creationId xmlns:a16="http://schemas.microsoft.com/office/drawing/2014/main" id="{941F0D58-5FF2-184D-8FFC-C2322D130399}"/>
                </a:ext>
              </a:extLst>
            </p:cNvPr>
            <p:cNvSpPr/>
            <p:nvPr/>
          </p:nvSpPr>
          <p:spPr>
            <a:xfrm>
              <a:off x="2996800" y="4273250"/>
              <a:ext cx="69375" cy="69375"/>
            </a:xfrm>
            <a:custGeom>
              <a:avLst/>
              <a:gdLst/>
              <a:ahLst/>
              <a:cxnLst/>
              <a:rect l="l" t="t" r="r" b="b"/>
              <a:pathLst>
                <a:path w="2775" h="2775" extrusionOk="0">
                  <a:moveTo>
                    <a:pt x="1" y="0"/>
                  </a:moveTo>
                  <a:lnTo>
                    <a:pt x="1" y="1388"/>
                  </a:lnTo>
                  <a:lnTo>
                    <a:pt x="1388" y="1388"/>
                  </a:lnTo>
                  <a:lnTo>
                    <a:pt x="1388" y="2775"/>
                  </a:lnTo>
                  <a:lnTo>
                    <a:pt x="2775" y="2775"/>
                  </a:lnTo>
                  <a:lnTo>
                    <a:pt x="2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150;p41">
              <a:extLst>
                <a:ext uri="{FF2B5EF4-FFF2-40B4-BE49-F238E27FC236}">
                  <a16:creationId xmlns:a16="http://schemas.microsoft.com/office/drawing/2014/main" id="{257002AE-136D-DAFC-8DE9-A77D029D57BA}"/>
                </a:ext>
              </a:extLst>
            </p:cNvPr>
            <p:cNvSpPr/>
            <p:nvPr/>
          </p:nvSpPr>
          <p:spPr>
            <a:xfrm>
              <a:off x="3031500" y="4585375"/>
              <a:ext cx="323725" cy="69400"/>
            </a:xfrm>
            <a:custGeom>
              <a:avLst/>
              <a:gdLst/>
              <a:ahLst/>
              <a:cxnLst/>
              <a:rect l="l" t="t" r="r" b="b"/>
              <a:pathLst>
                <a:path w="12949" h="2776" extrusionOk="0">
                  <a:moveTo>
                    <a:pt x="0" y="1"/>
                  </a:moveTo>
                  <a:lnTo>
                    <a:pt x="0" y="1389"/>
                  </a:lnTo>
                  <a:lnTo>
                    <a:pt x="0" y="2775"/>
                  </a:lnTo>
                  <a:lnTo>
                    <a:pt x="12948" y="2775"/>
                  </a:lnTo>
                  <a:lnTo>
                    <a:pt x="12948" y="1"/>
                  </a:lnTo>
                  <a:lnTo>
                    <a:pt x="11560" y="1"/>
                  </a:lnTo>
                  <a:lnTo>
                    <a:pt x="11560"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151;p41">
              <a:extLst>
                <a:ext uri="{FF2B5EF4-FFF2-40B4-BE49-F238E27FC236}">
                  <a16:creationId xmlns:a16="http://schemas.microsoft.com/office/drawing/2014/main" id="{EF92FC69-71B8-F786-7BDF-EEA0AD39CC6B}"/>
                </a:ext>
              </a:extLst>
            </p:cNvPr>
            <p:cNvSpPr/>
            <p:nvPr/>
          </p:nvSpPr>
          <p:spPr>
            <a:xfrm>
              <a:off x="3285825" y="4446650"/>
              <a:ext cx="34700" cy="34725"/>
            </a:xfrm>
            <a:custGeom>
              <a:avLst/>
              <a:gdLst/>
              <a:ahLst/>
              <a:cxnLst/>
              <a:rect l="l" t="t" r="r" b="b"/>
              <a:pathLst>
                <a:path w="1388" h="1389" extrusionOk="0">
                  <a:moveTo>
                    <a:pt x="1" y="1"/>
                  </a:moveTo>
                  <a:lnTo>
                    <a:pt x="1"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152;p41">
              <a:extLst>
                <a:ext uri="{FF2B5EF4-FFF2-40B4-BE49-F238E27FC236}">
                  <a16:creationId xmlns:a16="http://schemas.microsoft.com/office/drawing/2014/main" id="{56F2E4E5-7B96-4A9B-3DD2-322A37728A1D}"/>
                </a:ext>
              </a:extLst>
            </p:cNvPr>
            <p:cNvSpPr/>
            <p:nvPr/>
          </p:nvSpPr>
          <p:spPr>
            <a:xfrm>
              <a:off x="3216475" y="4481350"/>
              <a:ext cx="104050" cy="104050"/>
            </a:xfrm>
            <a:custGeom>
              <a:avLst/>
              <a:gdLst/>
              <a:ahLst/>
              <a:cxnLst/>
              <a:rect l="l" t="t" r="r" b="b"/>
              <a:pathLst>
                <a:path w="4162" h="4162" extrusionOk="0">
                  <a:moveTo>
                    <a:pt x="0" y="1"/>
                  </a:moveTo>
                  <a:lnTo>
                    <a:pt x="0" y="1387"/>
                  </a:lnTo>
                  <a:lnTo>
                    <a:pt x="0" y="4162"/>
                  </a:lnTo>
                  <a:lnTo>
                    <a:pt x="4161" y="4162"/>
                  </a:lnTo>
                  <a:lnTo>
                    <a:pt x="4161" y="2775"/>
                  </a:lnTo>
                  <a:lnTo>
                    <a:pt x="1387" y="2775"/>
                  </a:lnTo>
                  <a:lnTo>
                    <a:pt x="1387" y="1387"/>
                  </a:lnTo>
                  <a:lnTo>
                    <a:pt x="2775" y="1387"/>
                  </a:lnTo>
                  <a:lnTo>
                    <a:pt x="27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153;p41">
              <a:extLst>
                <a:ext uri="{FF2B5EF4-FFF2-40B4-BE49-F238E27FC236}">
                  <a16:creationId xmlns:a16="http://schemas.microsoft.com/office/drawing/2014/main" id="{C6A5873F-C10D-6953-5D04-4B4551373CB9}"/>
                </a:ext>
              </a:extLst>
            </p:cNvPr>
            <p:cNvSpPr/>
            <p:nvPr/>
          </p:nvSpPr>
          <p:spPr>
            <a:xfrm>
              <a:off x="3389900" y="4342600"/>
              <a:ext cx="34675" cy="34725"/>
            </a:xfrm>
            <a:custGeom>
              <a:avLst/>
              <a:gdLst/>
              <a:ahLst/>
              <a:cxnLst/>
              <a:rect l="l" t="t" r="r" b="b"/>
              <a:pathLst>
                <a:path w="1387" h="1389" extrusionOk="0">
                  <a:moveTo>
                    <a:pt x="0" y="1"/>
                  </a:moveTo>
                  <a:lnTo>
                    <a:pt x="0"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154;p41">
              <a:extLst>
                <a:ext uri="{FF2B5EF4-FFF2-40B4-BE49-F238E27FC236}">
                  <a16:creationId xmlns:a16="http://schemas.microsoft.com/office/drawing/2014/main" id="{770C4459-D235-B1CA-0AD4-771A4E07F32F}"/>
                </a:ext>
              </a:extLst>
            </p:cNvPr>
            <p:cNvSpPr/>
            <p:nvPr/>
          </p:nvSpPr>
          <p:spPr>
            <a:xfrm>
              <a:off x="3320500" y="4273250"/>
              <a:ext cx="69425" cy="69375"/>
            </a:xfrm>
            <a:custGeom>
              <a:avLst/>
              <a:gdLst/>
              <a:ahLst/>
              <a:cxnLst/>
              <a:rect l="l" t="t" r="r" b="b"/>
              <a:pathLst>
                <a:path w="2777" h="2775" extrusionOk="0">
                  <a:moveTo>
                    <a:pt x="0" y="0"/>
                  </a:moveTo>
                  <a:lnTo>
                    <a:pt x="0" y="2775"/>
                  </a:lnTo>
                  <a:lnTo>
                    <a:pt x="1388" y="2775"/>
                  </a:lnTo>
                  <a:lnTo>
                    <a:pt x="1388" y="1388"/>
                  </a:lnTo>
                  <a:lnTo>
                    <a:pt x="2776" y="1388"/>
                  </a:lnTo>
                  <a:lnTo>
                    <a:pt x="27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55;p41">
              <a:extLst>
                <a:ext uri="{FF2B5EF4-FFF2-40B4-BE49-F238E27FC236}">
                  <a16:creationId xmlns:a16="http://schemas.microsoft.com/office/drawing/2014/main" id="{293478CA-2ECB-3150-9868-C467D8CC9160}"/>
                </a:ext>
              </a:extLst>
            </p:cNvPr>
            <p:cNvSpPr/>
            <p:nvPr/>
          </p:nvSpPr>
          <p:spPr>
            <a:xfrm>
              <a:off x="3320500" y="4377300"/>
              <a:ext cx="69425" cy="69375"/>
            </a:xfrm>
            <a:custGeom>
              <a:avLst/>
              <a:gdLst/>
              <a:ahLst/>
              <a:cxnLst/>
              <a:rect l="l" t="t" r="r" b="b"/>
              <a:pathLst>
                <a:path w="2777" h="2775" extrusionOk="0">
                  <a:moveTo>
                    <a:pt x="0" y="1"/>
                  </a:moveTo>
                  <a:lnTo>
                    <a:pt x="0" y="1387"/>
                  </a:lnTo>
                  <a:lnTo>
                    <a:pt x="0" y="2775"/>
                  </a:lnTo>
                  <a:lnTo>
                    <a:pt x="1388" y="2775"/>
                  </a:lnTo>
                  <a:lnTo>
                    <a:pt x="1388" y="1387"/>
                  </a:lnTo>
                  <a:lnTo>
                    <a:pt x="2776" y="1387"/>
                  </a:lnTo>
                  <a:lnTo>
                    <a:pt x="27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56;p41">
              <a:extLst>
                <a:ext uri="{FF2B5EF4-FFF2-40B4-BE49-F238E27FC236}">
                  <a16:creationId xmlns:a16="http://schemas.microsoft.com/office/drawing/2014/main" id="{7BB88245-DD2E-EA5B-9B42-6DE8B1E573B1}"/>
                </a:ext>
              </a:extLst>
            </p:cNvPr>
            <p:cNvSpPr/>
            <p:nvPr/>
          </p:nvSpPr>
          <p:spPr>
            <a:xfrm>
              <a:off x="2927450" y="4122975"/>
              <a:ext cx="531825" cy="219650"/>
            </a:xfrm>
            <a:custGeom>
              <a:avLst/>
              <a:gdLst/>
              <a:ahLst/>
              <a:cxnLst/>
              <a:rect l="l" t="t" r="r" b="b"/>
              <a:pathLst>
                <a:path w="21273" h="8786" extrusionOk="0">
                  <a:moveTo>
                    <a:pt x="4162" y="0"/>
                  </a:moveTo>
                  <a:lnTo>
                    <a:pt x="4162" y="1387"/>
                  </a:lnTo>
                  <a:lnTo>
                    <a:pt x="4162" y="3237"/>
                  </a:lnTo>
                  <a:lnTo>
                    <a:pt x="0" y="3237"/>
                  </a:lnTo>
                  <a:lnTo>
                    <a:pt x="0" y="4623"/>
                  </a:lnTo>
                  <a:lnTo>
                    <a:pt x="0" y="8786"/>
                  </a:lnTo>
                  <a:lnTo>
                    <a:pt x="1387" y="8786"/>
                  </a:lnTo>
                  <a:lnTo>
                    <a:pt x="1387" y="4623"/>
                  </a:lnTo>
                  <a:lnTo>
                    <a:pt x="5549" y="4623"/>
                  </a:lnTo>
                  <a:lnTo>
                    <a:pt x="5549" y="3237"/>
                  </a:lnTo>
                  <a:lnTo>
                    <a:pt x="5549" y="1387"/>
                  </a:lnTo>
                  <a:lnTo>
                    <a:pt x="15722" y="1387"/>
                  </a:lnTo>
                  <a:lnTo>
                    <a:pt x="15722" y="3237"/>
                  </a:lnTo>
                  <a:lnTo>
                    <a:pt x="15722" y="4623"/>
                  </a:lnTo>
                  <a:lnTo>
                    <a:pt x="19885" y="4623"/>
                  </a:lnTo>
                  <a:lnTo>
                    <a:pt x="19885" y="8786"/>
                  </a:lnTo>
                  <a:lnTo>
                    <a:pt x="21273" y="8786"/>
                  </a:lnTo>
                  <a:lnTo>
                    <a:pt x="21273" y="4623"/>
                  </a:lnTo>
                  <a:lnTo>
                    <a:pt x="21273" y="3237"/>
                  </a:lnTo>
                  <a:lnTo>
                    <a:pt x="17110" y="3237"/>
                  </a:lnTo>
                  <a:lnTo>
                    <a:pt x="171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8" name="Picture 2" descr="File:N64-A-Button.png - Zelda Dungeon Wiki, a The Legend of Zelda wiki">
            <a:extLst>
              <a:ext uri="{FF2B5EF4-FFF2-40B4-BE49-F238E27FC236}">
                <a16:creationId xmlns:a16="http://schemas.microsoft.com/office/drawing/2014/main" id="{6B5DA26D-101D-4A2C-B9D6-4A187FAA9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7413"/>
            <a:ext cx="496087" cy="49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253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9" name="Google Shape;5719;p33"/>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latin typeface="OCR A Extended" panose="02010509020102010303" pitchFamily="50" charset="0"/>
              </a:rPr>
              <a:t>CUT THE WIRE</a:t>
            </a:r>
            <a:endParaRPr dirty="0">
              <a:latin typeface="OCR A Extended" panose="02010509020102010303" pitchFamily="50" charset="0"/>
            </a:endParaRPr>
          </a:p>
        </p:txBody>
      </p:sp>
      <p:sp>
        <p:nvSpPr>
          <p:cNvPr id="5720" name="Google Shape;5720;p33"/>
          <p:cNvSpPr txBox="1">
            <a:spLocks noGrp="1"/>
          </p:cNvSpPr>
          <p:nvPr>
            <p:ph type="body" idx="1"/>
          </p:nvPr>
        </p:nvSpPr>
        <p:spPr>
          <a:xfrm>
            <a:off x="1056629" y="1067609"/>
            <a:ext cx="7030742" cy="572700"/>
          </a:xfrm>
          <a:prstGeom prst="rect">
            <a:avLst/>
          </a:prstGeom>
        </p:spPr>
        <p:txBody>
          <a:bodyPr spcFirstLastPara="1" wrap="square" lIns="91425" tIns="91425" rIns="91425" bIns="91425" anchor="t" anchorCtr="0">
            <a:noAutofit/>
          </a:bodyPr>
          <a:lstStyle/>
          <a:p>
            <a:pPr marL="0" indent="0">
              <a:spcAft>
                <a:spcPts val="1600"/>
              </a:spcAft>
              <a:buNone/>
            </a:pPr>
            <a:r>
              <a:rPr lang="en-US" sz="1800" dirty="0"/>
              <a:t>WHICH WIRE(S) DO YOU CUT?</a:t>
            </a:r>
            <a:br>
              <a:rPr lang="en-US" sz="1800" dirty="0"/>
            </a:br>
            <a:r>
              <a:rPr lang="en-US" sz="1800" dirty="0">
                <a:solidFill>
                  <a:srgbClr val="FFD966"/>
                </a:solidFill>
              </a:rPr>
              <a:t>Clue: these videogames influenced the color scheme and design of this presentation</a:t>
            </a:r>
          </a:p>
        </p:txBody>
      </p:sp>
      <p:grpSp>
        <p:nvGrpSpPr>
          <p:cNvPr id="5721" name="Google Shape;5721;p33"/>
          <p:cNvGrpSpPr/>
          <p:nvPr/>
        </p:nvGrpSpPr>
        <p:grpSpPr>
          <a:xfrm rot="-5400000">
            <a:off x="2137596" y="535371"/>
            <a:ext cx="242781" cy="161857"/>
            <a:chOff x="2500050" y="3730175"/>
            <a:chExt cx="2619000" cy="1746025"/>
          </a:xfrm>
        </p:grpSpPr>
        <p:sp>
          <p:nvSpPr>
            <p:cNvPr id="5722" name="Google Shape;5722;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6" name="Google Shape;5726;p33"/>
          <p:cNvGrpSpPr/>
          <p:nvPr/>
        </p:nvGrpSpPr>
        <p:grpSpPr>
          <a:xfrm rot="5400000">
            <a:off x="6763621" y="535371"/>
            <a:ext cx="242781" cy="161857"/>
            <a:chOff x="2500050" y="3730175"/>
            <a:chExt cx="2619000" cy="1746025"/>
          </a:xfrm>
        </p:grpSpPr>
        <p:sp>
          <p:nvSpPr>
            <p:cNvPr id="5727" name="Google Shape;5727;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098" name="Picture 2" descr="Bomb Pixel Icons - Free SVG &amp; PNG Bomb Pixel Images - Noun Project">
            <a:extLst>
              <a:ext uri="{FF2B5EF4-FFF2-40B4-BE49-F238E27FC236}">
                <a16:creationId xmlns:a16="http://schemas.microsoft.com/office/drawing/2014/main" id="{14B753D5-3C85-DAA7-622F-8D894F772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1610" y="3321643"/>
            <a:ext cx="2082134" cy="2082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7477439-8BA5-B9D2-3813-D145DB1CC190}"/>
              </a:ext>
            </a:extLst>
          </p:cNvPr>
          <p:cNvPicPr>
            <a:picLocks noChangeAspect="1"/>
          </p:cNvPicPr>
          <p:nvPr/>
        </p:nvPicPr>
        <p:blipFill rotWithShape="1">
          <a:blip r:embed="rId4"/>
          <a:srcRect l="1495" t="5792"/>
          <a:stretch/>
        </p:blipFill>
        <p:spPr>
          <a:xfrm>
            <a:off x="1180800" y="2338099"/>
            <a:ext cx="5663750" cy="2034866"/>
          </a:xfrm>
          <a:prstGeom prst="rect">
            <a:avLst/>
          </a:prstGeom>
        </p:spPr>
      </p:pic>
      <p:sp>
        <p:nvSpPr>
          <p:cNvPr id="16" name="Rectangle 15">
            <a:extLst>
              <a:ext uri="{FF2B5EF4-FFF2-40B4-BE49-F238E27FC236}">
                <a16:creationId xmlns:a16="http://schemas.microsoft.com/office/drawing/2014/main" id="{B4421284-4C58-9AFE-A604-FC67AF688048}"/>
              </a:ext>
            </a:extLst>
          </p:cNvPr>
          <p:cNvSpPr/>
          <p:nvPr/>
        </p:nvSpPr>
        <p:spPr>
          <a:xfrm>
            <a:off x="1296000" y="2484000"/>
            <a:ext cx="5457600" cy="1766068"/>
          </a:xfrm>
          <a:prstGeom prst="rect">
            <a:avLst/>
          </a:prstGeom>
          <a:solidFill>
            <a:schemeClr val="tx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D436583-1789-BB99-E212-EE6BCF89A8C4}"/>
              </a:ext>
            </a:extLst>
          </p:cNvPr>
          <p:cNvSpPr/>
          <p:nvPr/>
        </p:nvSpPr>
        <p:spPr>
          <a:xfrm>
            <a:off x="1296000" y="2571750"/>
            <a:ext cx="5457600" cy="315450"/>
          </a:xfrm>
          <a:prstGeom prst="rect">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dvent Pro Medium" panose="020B0604020202020204" charset="0"/>
              </a:rPr>
              <a:t>Super Mario Bros.</a:t>
            </a:r>
          </a:p>
        </p:txBody>
      </p:sp>
      <p:sp>
        <p:nvSpPr>
          <p:cNvPr id="18" name="Rectangle 17">
            <a:extLst>
              <a:ext uri="{FF2B5EF4-FFF2-40B4-BE49-F238E27FC236}">
                <a16:creationId xmlns:a16="http://schemas.microsoft.com/office/drawing/2014/main" id="{65D3336A-EC2A-2246-F0E8-78692BFF31D7}"/>
              </a:ext>
            </a:extLst>
          </p:cNvPr>
          <p:cNvSpPr/>
          <p:nvPr/>
        </p:nvSpPr>
        <p:spPr>
          <a:xfrm>
            <a:off x="1296000" y="3012791"/>
            <a:ext cx="5457600" cy="315450"/>
          </a:xfrm>
          <a:prstGeom prst="rect">
            <a:avLst/>
          </a:prstGeom>
          <a:solidFill>
            <a:srgbClr val="92D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dvent Pro Medium" panose="020B0604020202020204" charset="0"/>
              </a:rPr>
              <a:t>Pacman</a:t>
            </a:r>
          </a:p>
        </p:txBody>
      </p:sp>
      <p:sp>
        <p:nvSpPr>
          <p:cNvPr id="19" name="Rectangle 18">
            <a:extLst>
              <a:ext uri="{FF2B5EF4-FFF2-40B4-BE49-F238E27FC236}">
                <a16:creationId xmlns:a16="http://schemas.microsoft.com/office/drawing/2014/main" id="{2FC1296E-F99D-2468-0944-B874D1939B23}"/>
              </a:ext>
            </a:extLst>
          </p:cNvPr>
          <p:cNvSpPr/>
          <p:nvPr/>
        </p:nvSpPr>
        <p:spPr>
          <a:xfrm>
            <a:off x="1296000" y="3431037"/>
            <a:ext cx="5457600" cy="315450"/>
          </a:xfrm>
          <a:prstGeom prst="rect">
            <a:avLst/>
          </a:prstGeom>
          <a:solidFill>
            <a:schemeClr val="accent6">
              <a:lumMod val="60000"/>
              <a:lumOff val="4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dvent Pro Medium" panose="020B0604020202020204" charset="0"/>
              </a:rPr>
              <a:t>Legend of Zelda</a:t>
            </a:r>
          </a:p>
        </p:txBody>
      </p:sp>
      <p:sp>
        <p:nvSpPr>
          <p:cNvPr id="20" name="Rectangle 19">
            <a:extLst>
              <a:ext uri="{FF2B5EF4-FFF2-40B4-BE49-F238E27FC236}">
                <a16:creationId xmlns:a16="http://schemas.microsoft.com/office/drawing/2014/main" id="{851B4FA5-2943-0A6A-7358-AAE93D7AACDB}"/>
              </a:ext>
            </a:extLst>
          </p:cNvPr>
          <p:cNvSpPr/>
          <p:nvPr/>
        </p:nvSpPr>
        <p:spPr>
          <a:xfrm>
            <a:off x="1283875" y="3856099"/>
            <a:ext cx="5457600" cy="3154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dvent Pro Medium" panose="020B0604020202020204" charset="0"/>
              </a:rPr>
              <a:t>Fallout</a:t>
            </a:r>
          </a:p>
        </p:txBody>
      </p:sp>
      <p:pic>
        <p:nvPicPr>
          <p:cNvPr id="21" name="Picture 20">
            <a:extLst>
              <a:ext uri="{FF2B5EF4-FFF2-40B4-BE49-F238E27FC236}">
                <a16:creationId xmlns:a16="http://schemas.microsoft.com/office/drawing/2014/main" id="{F9E8BD66-C0C9-420A-8D8F-679FAB841D88}"/>
              </a:ext>
            </a:extLst>
          </p:cNvPr>
          <p:cNvPicPr>
            <a:picLocks noChangeAspect="1"/>
          </p:cNvPicPr>
          <p:nvPr/>
        </p:nvPicPr>
        <p:blipFill>
          <a:blip r:embed="rId5"/>
          <a:stretch>
            <a:fillRect/>
          </a:stretch>
        </p:blipFill>
        <p:spPr>
          <a:xfrm>
            <a:off x="0" y="4647413"/>
            <a:ext cx="496087" cy="496087"/>
          </a:xfrm>
          <a:prstGeom prst="rect">
            <a:avLst/>
          </a:prstGeom>
        </p:spPr>
      </p:pic>
    </p:spTree>
    <p:extLst>
      <p:ext uri="{BB962C8B-B14F-4D97-AF65-F5344CB8AC3E}">
        <p14:creationId xmlns:p14="http://schemas.microsoft.com/office/powerpoint/2010/main" val="375653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9" name="Google Shape;5719;p33"/>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latin typeface="OCR A Extended" panose="02010509020102010303" pitchFamily="50" charset="0"/>
              </a:rPr>
              <a:t>CUT THE WIRE</a:t>
            </a:r>
            <a:endParaRPr dirty="0">
              <a:latin typeface="OCR A Extended" panose="02010509020102010303" pitchFamily="50" charset="0"/>
            </a:endParaRPr>
          </a:p>
        </p:txBody>
      </p:sp>
      <p:sp>
        <p:nvSpPr>
          <p:cNvPr id="5720" name="Google Shape;5720;p33"/>
          <p:cNvSpPr txBox="1">
            <a:spLocks noGrp="1"/>
          </p:cNvSpPr>
          <p:nvPr>
            <p:ph type="body" idx="1"/>
          </p:nvPr>
        </p:nvSpPr>
        <p:spPr>
          <a:xfrm>
            <a:off x="1056629" y="1067609"/>
            <a:ext cx="7030742" cy="572700"/>
          </a:xfrm>
          <a:prstGeom prst="rect">
            <a:avLst/>
          </a:prstGeom>
        </p:spPr>
        <p:txBody>
          <a:bodyPr spcFirstLastPara="1" wrap="square" lIns="91425" tIns="91425" rIns="91425" bIns="91425" anchor="t" anchorCtr="0">
            <a:noAutofit/>
          </a:bodyPr>
          <a:lstStyle/>
          <a:p>
            <a:pPr marL="0" indent="0">
              <a:spcAft>
                <a:spcPts val="1600"/>
              </a:spcAft>
              <a:buNone/>
            </a:pPr>
            <a:r>
              <a:rPr lang="en-US" sz="1800" dirty="0"/>
              <a:t>WHICH WIRE(S) DO YOU CUT?</a:t>
            </a:r>
            <a:br>
              <a:rPr lang="en-US" sz="1800" dirty="0"/>
            </a:br>
            <a:r>
              <a:rPr lang="en-US" sz="1800" dirty="0">
                <a:solidFill>
                  <a:srgbClr val="FFD966"/>
                </a:solidFill>
              </a:rPr>
              <a:t>Clue: these videogames influenced the color scheme and design of this presentation</a:t>
            </a:r>
          </a:p>
        </p:txBody>
      </p:sp>
      <p:grpSp>
        <p:nvGrpSpPr>
          <p:cNvPr id="5721" name="Google Shape;5721;p33"/>
          <p:cNvGrpSpPr/>
          <p:nvPr/>
        </p:nvGrpSpPr>
        <p:grpSpPr>
          <a:xfrm rot="-5400000">
            <a:off x="2137596" y="535371"/>
            <a:ext cx="242781" cy="161857"/>
            <a:chOff x="2500050" y="3730175"/>
            <a:chExt cx="2619000" cy="1746025"/>
          </a:xfrm>
        </p:grpSpPr>
        <p:sp>
          <p:nvSpPr>
            <p:cNvPr id="5722" name="Google Shape;5722;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6" name="Google Shape;5726;p33"/>
          <p:cNvGrpSpPr/>
          <p:nvPr/>
        </p:nvGrpSpPr>
        <p:grpSpPr>
          <a:xfrm rot="5400000">
            <a:off x="6763621" y="535371"/>
            <a:ext cx="242781" cy="161857"/>
            <a:chOff x="2500050" y="3730175"/>
            <a:chExt cx="2619000" cy="1746025"/>
          </a:xfrm>
        </p:grpSpPr>
        <p:sp>
          <p:nvSpPr>
            <p:cNvPr id="5727" name="Google Shape;5727;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098" name="Picture 2" descr="Bomb Pixel Icons - Free SVG &amp; PNG Bomb Pixel Images - Noun Project">
            <a:extLst>
              <a:ext uri="{FF2B5EF4-FFF2-40B4-BE49-F238E27FC236}">
                <a16:creationId xmlns:a16="http://schemas.microsoft.com/office/drawing/2014/main" id="{14B753D5-3C85-DAA7-622F-8D894F772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1610" y="3321643"/>
            <a:ext cx="2082134" cy="2082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7477439-8BA5-B9D2-3813-D145DB1CC190}"/>
              </a:ext>
            </a:extLst>
          </p:cNvPr>
          <p:cNvPicPr>
            <a:picLocks noChangeAspect="1"/>
          </p:cNvPicPr>
          <p:nvPr/>
        </p:nvPicPr>
        <p:blipFill rotWithShape="1">
          <a:blip r:embed="rId4"/>
          <a:srcRect l="1495" t="5792"/>
          <a:stretch/>
        </p:blipFill>
        <p:spPr>
          <a:xfrm>
            <a:off x="1180800" y="2338099"/>
            <a:ext cx="5663750" cy="2034866"/>
          </a:xfrm>
          <a:prstGeom prst="rect">
            <a:avLst/>
          </a:prstGeom>
        </p:spPr>
      </p:pic>
      <p:sp>
        <p:nvSpPr>
          <p:cNvPr id="16" name="Rectangle 15">
            <a:extLst>
              <a:ext uri="{FF2B5EF4-FFF2-40B4-BE49-F238E27FC236}">
                <a16:creationId xmlns:a16="http://schemas.microsoft.com/office/drawing/2014/main" id="{B4421284-4C58-9AFE-A604-FC67AF688048}"/>
              </a:ext>
            </a:extLst>
          </p:cNvPr>
          <p:cNvSpPr/>
          <p:nvPr/>
        </p:nvSpPr>
        <p:spPr>
          <a:xfrm>
            <a:off x="1296000" y="2484000"/>
            <a:ext cx="5457600" cy="1766068"/>
          </a:xfrm>
          <a:prstGeom prst="rect">
            <a:avLst/>
          </a:prstGeom>
          <a:solidFill>
            <a:schemeClr val="tx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D436583-1789-BB99-E212-EE6BCF89A8C4}"/>
              </a:ext>
            </a:extLst>
          </p:cNvPr>
          <p:cNvSpPr/>
          <p:nvPr/>
        </p:nvSpPr>
        <p:spPr>
          <a:xfrm>
            <a:off x="1296000" y="2571750"/>
            <a:ext cx="5457600" cy="315450"/>
          </a:xfrm>
          <a:prstGeom prst="rect">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dvent Pro Medium" panose="020B0604020202020204" charset="0"/>
              </a:rPr>
              <a:t>Super Mario Bros.</a:t>
            </a:r>
          </a:p>
        </p:txBody>
      </p:sp>
      <p:sp>
        <p:nvSpPr>
          <p:cNvPr id="18" name="Rectangle 17">
            <a:extLst>
              <a:ext uri="{FF2B5EF4-FFF2-40B4-BE49-F238E27FC236}">
                <a16:creationId xmlns:a16="http://schemas.microsoft.com/office/drawing/2014/main" id="{65D3336A-EC2A-2246-F0E8-78692BFF31D7}"/>
              </a:ext>
            </a:extLst>
          </p:cNvPr>
          <p:cNvSpPr/>
          <p:nvPr/>
        </p:nvSpPr>
        <p:spPr>
          <a:xfrm>
            <a:off x="1296000" y="3012791"/>
            <a:ext cx="5457600" cy="315450"/>
          </a:xfrm>
          <a:prstGeom prst="rect">
            <a:avLst/>
          </a:prstGeom>
          <a:solidFill>
            <a:schemeClr val="tx2">
              <a:lumMod val="50000"/>
            </a:schemeClr>
          </a:solidFill>
          <a:ln>
            <a:solidFill>
              <a:schemeClr val="tx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dvent Pro Medium" panose="020B0604020202020204" charset="0"/>
              </a:rPr>
              <a:t>Pacman</a:t>
            </a:r>
          </a:p>
        </p:txBody>
      </p:sp>
      <p:sp>
        <p:nvSpPr>
          <p:cNvPr id="19" name="Rectangle 18">
            <a:extLst>
              <a:ext uri="{FF2B5EF4-FFF2-40B4-BE49-F238E27FC236}">
                <a16:creationId xmlns:a16="http://schemas.microsoft.com/office/drawing/2014/main" id="{2FC1296E-F99D-2468-0944-B874D1939B23}"/>
              </a:ext>
            </a:extLst>
          </p:cNvPr>
          <p:cNvSpPr/>
          <p:nvPr/>
        </p:nvSpPr>
        <p:spPr>
          <a:xfrm>
            <a:off x="1296000" y="3431037"/>
            <a:ext cx="5457600" cy="315450"/>
          </a:xfrm>
          <a:prstGeom prst="rect">
            <a:avLst/>
          </a:prstGeom>
          <a:solidFill>
            <a:schemeClr val="tx2">
              <a:lumMod val="50000"/>
            </a:schemeClr>
          </a:solidFill>
          <a:ln>
            <a:solidFill>
              <a:schemeClr val="tx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dvent Pro Medium" panose="020B0604020202020204" charset="0"/>
              </a:rPr>
              <a:t>Legend of Zelda</a:t>
            </a:r>
          </a:p>
        </p:txBody>
      </p:sp>
      <p:sp>
        <p:nvSpPr>
          <p:cNvPr id="20" name="Rectangle 19">
            <a:extLst>
              <a:ext uri="{FF2B5EF4-FFF2-40B4-BE49-F238E27FC236}">
                <a16:creationId xmlns:a16="http://schemas.microsoft.com/office/drawing/2014/main" id="{851B4FA5-2943-0A6A-7358-AAE93D7AACDB}"/>
              </a:ext>
            </a:extLst>
          </p:cNvPr>
          <p:cNvSpPr/>
          <p:nvPr/>
        </p:nvSpPr>
        <p:spPr>
          <a:xfrm>
            <a:off x="1283875" y="3856099"/>
            <a:ext cx="5457600" cy="3154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dvent Pro Medium" panose="020B0604020202020204" charset="0"/>
              </a:rPr>
              <a:t>Fallout</a:t>
            </a:r>
          </a:p>
        </p:txBody>
      </p:sp>
      <p:pic>
        <p:nvPicPr>
          <p:cNvPr id="21" name="Picture 20">
            <a:extLst>
              <a:ext uri="{FF2B5EF4-FFF2-40B4-BE49-F238E27FC236}">
                <a16:creationId xmlns:a16="http://schemas.microsoft.com/office/drawing/2014/main" id="{96917B85-6662-46B7-8855-3F41133C2089}"/>
              </a:ext>
            </a:extLst>
          </p:cNvPr>
          <p:cNvPicPr>
            <a:picLocks noChangeAspect="1"/>
          </p:cNvPicPr>
          <p:nvPr/>
        </p:nvPicPr>
        <p:blipFill>
          <a:blip r:embed="rId5"/>
          <a:stretch>
            <a:fillRect/>
          </a:stretch>
        </p:blipFill>
        <p:spPr>
          <a:xfrm>
            <a:off x="0" y="4647413"/>
            <a:ext cx="496087" cy="496087"/>
          </a:xfrm>
          <a:prstGeom prst="rect">
            <a:avLst/>
          </a:prstGeom>
        </p:spPr>
      </p:pic>
    </p:spTree>
    <p:extLst>
      <p:ext uri="{BB962C8B-B14F-4D97-AF65-F5344CB8AC3E}">
        <p14:creationId xmlns:p14="http://schemas.microsoft.com/office/powerpoint/2010/main" val="133349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23"/>
        <p:cNvGrpSpPr/>
        <p:nvPr/>
      </p:nvGrpSpPr>
      <p:grpSpPr>
        <a:xfrm>
          <a:off x="0" y="0"/>
          <a:ext cx="0" cy="0"/>
          <a:chOff x="0" y="0"/>
          <a:chExt cx="0" cy="0"/>
        </a:xfrm>
      </p:grpSpPr>
      <p:sp>
        <p:nvSpPr>
          <p:cNvPr id="6024" name="Google Shape;6024;p40"/>
          <p:cNvSpPr txBox="1">
            <a:spLocks noGrp="1"/>
          </p:cNvSpPr>
          <p:nvPr>
            <p:ph type="title" idx="2"/>
          </p:nvPr>
        </p:nvSpPr>
        <p:spPr>
          <a:xfrm>
            <a:off x="311700" y="1106125"/>
            <a:ext cx="8520600" cy="711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OCR A Extended" panose="02010509020102010303" pitchFamily="50" charset="0"/>
              </a:rPr>
              <a:t>LEVEL 03</a:t>
            </a:r>
            <a:endParaRPr dirty="0">
              <a:latin typeface="OCR A Extended" panose="02010509020102010303" pitchFamily="50" charset="0"/>
            </a:endParaRPr>
          </a:p>
        </p:txBody>
      </p:sp>
      <p:sp>
        <p:nvSpPr>
          <p:cNvPr id="6025" name="Google Shape;6025;p40"/>
          <p:cNvSpPr txBox="1">
            <a:spLocks noGrp="1"/>
          </p:cNvSpPr>
          <p:nvPr>
            <p:ph type="title"/>
          </p:nvPr>
        </p:nvSpPr>
        <p:spPr>
          <a:xfrm>
            <a:off x="1334700" y="1601124"/>
            <a:ext cx="6474600" cy="109269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OCR A Extended" panose="02010509020102010303" pitchFamily="50" charset="0"/>
              </a:rPr>
              <a:t>JOURNEY’S END – </a:t>
            </a:r>
            <a:br>
              <a:rPr lang="en" dirty="0">
                <a:latin typeface="OCR A Extended" panose="02010509020102010303" pitchFamily="50" charset="0"/>
              </a:rPr>
            </a:br>
            <a:r>
              <a:rPr lang="en" dirty="0">
                <a:latin typeface="OCR A Extended" panose="02010509020102010303" pitchFamily="50" charset="0"/>
              </a:rPr>
              <a:t>WHY GAMIFICATION</a:t>
            </a:r>
            <a:endParaRPr dirty="0">
              <a:latin typeface="OCR A Extended" panose="02010509020102010303" pitchFamily="50" charset="0"/>
            </a:endParaRPr>
          </a:p>
        </p:txBody>
      </p:sp>
      <p:grpSp>
        <p:nvGrpSpPr>
          <p:cNvPr id="6027" name="Google Shape;6027;p40"/>
          <p:cNvGrpSpPr/>
          <p:nvPr/>
        </p:nvGrpSpPr>
        <p:grpSpPr>
          <a:xfrm>
            <a:off x="8029241" y="154008"/>
            <a:ext cx="264001" cy="226285"/>
            <a:chOff x="753950" y="238125"/>
            <a:chExt cx="6111125" cy="5238075"/>
          </a:xfrm>
        </p:grpSpPr>
        <p:sp>
          <p:nvSpPr>
            <p:cNvPr id="6028" name="Google Shape;6028;p40"/>
            <p:cNvSpPr/>
            <p:nvPr/>
          </p:nvSpPr>
          <p:spPr>
            <a:xfrm>
              <a:off x="1627000" y="238125"/>
              <a:ext cx="873075" cy="873075"/>
            </a:xfrm>
            <a:custGeom>
              <a:avLst/>
              <a:gdLst/>
              <a:ahLst/>
              <a:cxnLst/>
              <a:rect l="l" t="t" r="r" b="b"/>
              <a:pathLst>
                <a:path w="34923" h="34923" extrusionOk="0">
                  <a:moveTo>
                    <a:pt x="0" y="0"/>
                  </a:moveTo>
                  <a:lnTo>
                    <a:pt x="0" y="34922"/>
                  </a:lnTo>
                  <a:lnTo>
                    <a:pt x="34922" y="34922"/>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40"/>
            <p:cNvSpPr/>
            <p:nvPr/>
          </p:nvSpPr>
          <p:spPr>
            <a:xfrm>
              <a:off x="2500050" y="238125"/>
              <a:ext cx="873000" cy="873075"/>
            </a:xfrm>
            <a:custGeom>
              <a:avLst/>
              <a:gdLst/>
              <a:ahLst/>
              <a:cxnLst/>
              <a:rect l="l" t="t" r="r" b="b"/>
              <a:pathLst>
                <a:path w="34920" h="34923" extrusionOk="0">
                  <a:moveTo>
                    <a:pt x="0" y="0"/>
                  </a:moveTo>
                  <a:lnTo>
                    <a:pt x="0" y="34922"/>
                  </a:lnTo>
                  <a:lnTo>
                    <a:pt x="34919" y="34922"/>
                  </a:lnTo>
                  <a:lnTo>
                    <a:pt x="3491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40"/>
            <p:cNvSpPr/>
            <p:nvPr/>
          </p:nvSpPr>
          <p:spPr>
            <a:xfrm>
              <a:off x="4246075" y="238125"/>
              <a:ext cx="872975" cy="873075"/>
            </a:xfrm>
            <a:custGeom>
              <a:avLst/>
              <a:gdLst/>
              <a:ahLst/>
              <a:cxnLst/>
              <a:rect l="l" t="t" r="r" b="b"/>
              <a:pathLst>
                <a:path w="34919" h="34923" extrusionOk="0">
                  <a:moveTo>
                    <a:pt x="0" y="0"/>
                  </a:moveTo>
                  <a:lnTo>
                    <a:pt x="0" y="34922"/>
                  </a:lnTo>
                  <a:lnTo>
                    <a:pt x="34918" y="34922"/>
                  </a:lnTo>
                  <a:lnTo>
                    <a:pt x="3491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40"/>
            <p:cNvSpPr/>
            <p:nvPr/>
          </p:nvSpPr>
          <p:spPr>
            <a:xfrm>
              <a:off x="5119025" y="238125"/>
              <a:ext cx="873000" cy="873075"/>
            </a:xfrm>
            <a:custGeom>
              <a:avLst/>
              <a:gdLst/>
              <a:ahLst/>
              <a:cxnLst/>
              <a:rect l="l" t="t" r="r" b="b"/>
              <a:pathLst>
                <a:path w="34920" h="34923" extrusionOk="0">
                  <a:moveTo>
                    <a:pt x="0" y="0"/>
                  </a:moveTo>
                  <a:lnTo>
                    <a:pt x="0" y="34922"/>
                  </a:lnTo>
                  <a:lnTo>
                    <a:pt x="34920" y="34922"/>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40"/>
            <p:cNvSpPr/>
            <p:nvPr/>
          </p:nvSpPr>
          <p:spPr>
            <a:xfrm>
              <a:off x="75395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40"/>
            <p:cNvSpPr/>
            <p:nvPr/>
          </p:nvSpPr>
          <p:spPr>
            <a:xfrm>
              <a:off x="162700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40"/>
            <p:cNvSpPr/>
            <p:nvPr/>
          </p:nvSpPr>
          <p:spPr>
            <a:xfrm>
              <a:off x="2500050" y="1111175"/>
              <a:ext cx="873000" cy="872925"/>
            </a:xfrm>
            <a:custGeom>
              <a:avLst/>
              <a:gdLst/>
              <a:ahLst/>
              <a:cxnLst/>
              <a:rect l="l" t="t" r="r" b="b"/>
              <a:pathLst>
                <a:path w="34920" h="34917" extrusionOk="0">
                  <a:moveTo>
                    <a:pt x="0" y="0"/>
                  </a:moveTo>
                  <a:lnTo>
                    <a:pt x="0" y="34917"/>
                  </a:lnTo>
                  <a:lnTo>
                    <a:pt x="34919" y="34917"/>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40"/>
            <p:cNvSpPr/>
            <p:nvPr/>
          </p:nvSpPr>
          <p:spPr>
            <a:xfrm>
              <a:off x="3372944"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40"/>
            <p:cNvSpPr/>
            <p:nvPr/>
          </p:nvSpPr>
          <p:spPr>
            <a:xfrm>
              <a:off x="4245994" y="1111175"/>
              <a:ext cx="872975" cy="872925"/>
            </a:xfrm>
            <a:custGeom>
              <a:avLst/>
              <a:gdLst/>
              <a:ahLst/>
              <a:cxnLst/>
              <a:rect l="l" t="t" r="r" b="b"/>
              <a:pathLst>
                <a:path w="34919" h="34917" extrusionOk="0">
                  <a:moveTo>
                    <a:pt x="0" y="0"/>
                  </a:moveTo>
                  <a:lnTo>
                    <a:pt x="0" y="34917"/>
                  </a:lnTo>
                  <a:lnTo>
                    <a:pt x="34918" y="34917"/>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40"/>
            <p:cNvSpPr/>
            <p:nvPr/>
          </p:nvSpPr>
          <p:spPr>
            <a:xfrm>
              <a:off x="5119025" y="1111175"/>
              <a:ext cx="873000" cy="872925"/>
            </a:xfrm>
            <a:custGeom>
              <a:avLst/>
              <a:gdLst/>
              <a:ahLst/>
              <a:cxnLst/>
              <a:rect l="l" t="t" r="r" b="b"/>
              <a:pathLst>
                <a:path w="34920" h="34917" extrusionOk="0">
                  <a:moveTo>
                    <a:pt x="0" y="0"/>
                  </a:moveTo>
                  <a:lnTo>
                    <a:pt x="0" y="34917"/>
                  </a:lnTo>
                  <a:lnTo>
                    <a:pt x="34920" y="34917"/>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40"/>
            <p:cNvSpPr/>
            <p:nvPr/>
          </p:nvSpPr>
          <p:spPr>
            <a:xfrm>
              <a:off x="5992000" y="1111175"/>
              <a:ext cx="873075" cy="872925"/>
            </a:xfrm>
            <a:custGeom>
              <a:avLst/>
              <a:gdLst/>
              <a:ahLst/>
              <a:cxnLst/>
              <a:rect l="l" t="t" r="r" b="b"/>
              <a:pathLst>
                <a:path w="34923" h="34917" extrusionOk="0">
                  <a:moveTo>
                    <a:pt x="1" y="0"/>
                  </a:moveTo>
                  <a:lnTo>
                    <a:pt x="1" y="34917"/>
                  </a:lnTo>
                  <a:lnTo>
                    <a:pt x="34923" y="34917"/>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40"/>
            <p:cNvSpPr/>
            <p:nvPr/>
          </p:nvSpPr>
          <p:spPr>
            <a:xfrm>
              <a:off x="75395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40"/>
            <p:cNvSpPr/>
            <p:nvPr/>
          </p:nvSpPr>
          <p:spPr>
            <a:xfrm>
              <a:off x="162700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40"/>
            <p:cNvSpPr/>
            <p:nvPr/>
          </p:nvSpPr>
          <p:spPr>
            <a:xfrm>
              <a:off x="2500050" y="1984125"/>
              <a:ext cx="873000" cy="873025"/>
            </a:xfrm>
            <a:custGeom>
              <a:avLst/>
              <a:gdLst/>
              <a:ahLst/>
              <a:cxnLst/>
              <a:rect l="l" t="t" r="r" b="b"/>
              <a:pathLst>
                <a:path w="34920" h="34921" extrusionOk="0">
                  <a:moveTo>
                    <a:pt x="0" y="0"/>
                  </a:moveTo>
                  <a:lnTo>
                    <a:pt x="0" y="34921"/>
                  </a:lnTo>
                  <a:lnTo>
                    <a:pt x="34919" y="34921"/>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40"/>
            <p:cNvSpPr/>
            <p:nvPr/>
          </p:nvSpPr>
          <p:spPr>
            <a:xfrm>
              <a:off x="3372944"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40"/>
            <p:cNvSpPr/>
            <p:nvPr/>
          </p:nvSpPr>
          <p:spPr>
            <a:xfrm>
              <a:off x="4245994" y="1984125"/>
              <a:ext cx="872975" cy="873025"/>
            </a:xfrm>
            <a:custGeom>
              <a:avLst/>
              <a:gdLst/>
              <a:ahLst/>
              <a:cxnLst/>
              <a:rect l="l" t="t" r="r" b="b"/>
              <a:pathLst>
                <a:path w="34919" h="34921" extrusionOk="0">
                  <a:moveTo>
                    <a:pt x="0" y="0"/>
                  </a:moveTo>
                  <a:lnTo>
                    <a:pt x="0" y="34921"/>
                  </a:lnTo>
                  <a:lnTo>
                    <a:pt x="34918" y="34921"/>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40"/>
            <p:cNvSpPr/>
            <p:nvPr/>
          </p:nvSpPr>
          <p:spPr>
            <a:xfrm>
              <a:off x="5119025" y="1984125"/>
              <a:ext cx="873000" cy="873025"/>
            </a:xfrm>
            <a:custGeom>
              <a:avLst/>
              <a:gdLst/>
              <a:ahLst/>
              <a:cxnLst/>
              <a:rect l="l" t="t" r="r" b="b"/>
              <a:pathLst>
                <a:path w="34920" h="34921" extrusionOk="0">
                  <a:moveTo>
                    <a:pt x="0" y="0"/>
                  </a:moveTo>
                  <a:lnTo>
                    <a:pt x="0" y="34921"/>
                  </a:lnTo>
                  <a:lnTo>
                    <a:pt x="34920" y="34921"/>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40"/>
            <p:cNvSpPr/>
            <p:nvPr/>
          </p:nvSpPr>
          <p:spPr>
            <a:xfrm>
              <a:off x="5992000" y="1984125"/>
              <a:ext cx="873075" cy="873025"/>
            </a:xfrm>
            <a:custGeom>
              <a:avLst/>
              <a:gdLst/>
              <a:ahLst/>
              <a:cxnLst/>
              <a:rect l="l" t="t" r="r" b="b"/>
              <a:pathLst>
                <a:path w="34923" h="34921" extrusionOk="0">
                  <a:moveTo>
                    <a:pt x="1" y="0"/>
                  </a:moveTo>
                  <a:lnTo>
                    <a:pt x="1" y="34921"/>
                  </a:lnTo>
                  <a:lnTo>
                    <a:pt x="34923" y="34921"/>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40"/>
            <p:cNvSpPr/>
            <p:nvPr/>
          </p:nvSpPr>
          <p:spPr>
            <a:xfrm>
              <a:off x="1627000"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40"/>
            <p:cNvSpPr/>
            <p:nvPr/>
          </p:nvSpPr>
          <p:spPr>
            <a:xfrm>
              <a:off x="2499969" y="2857125"/>
              <a:ext cx="873000" cy="873125"/>
            </a:xfrm>
            <a:custGeom>
              <a:avLst/>
              <a:gdLst/>
              <a:ahLst/>
              <a:cxnLst/>
              <a:rect l="l" t="t" r="r" b="b"/>
              <a:pathLst>
                <a:path w="34920" h="34925" extrusionOk="0">
                  <a:moveTo>
                    <a:pt x="0" y="1"/>
                  </a:moveTo>
                  <a:lnTo>
                    <a:pt x="0" y="34924"/>
                  </a:lnTo>
                  <a:lnTo>
                    <a:pt x="34919" y="34924"/>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40"/>
            <p:cNvSpPr/>
            <p:nvPr/>
          </p:nvSpPr>
          <p:spPr>
            <a:xfrm>
              <a:off x="3372944"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40"/>
            <p:cNvSpPr/>
            <p:nvPr/>
          </p:nvSpPr>
          <p:spPr>
            <a:xfrm>
              <a:off x="4246075" y="2857125"/>
              <a:ext cx="872975" cy="873125"/>
            </a:xfrm>
            <a:custGeom>
              <a:avLst/>
              <a:gdLst/>
              <a:ahLst/>
              <a:cxnLst/>
              <a:rect l="l" t="t" r="r" b="b"/>
              <a:pathLst>
                <a:path w="34919" h="34925" extrusionOk="0">
                  <a:moveTo>
                    <a:pt x="0" y="1"/>
                  </a:moveTo>
                  <a:lnTo>
                    <a:pt x="0" y="34924"/>
                  </a:lnTo>
                  <a:lnTo>
                    <a:pt x="34918" y="34924"/>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40"/>
            <p:cNvSpPr/>
            <p:nvPr/>
          </p:nvSpPr>
          <p:spPr>
            <a:xfrm>
              <a:off x="5119025" y="2857125"/>
              <a:ext cx="873000" cy="873125"/>
            </a:xfrm>
            <a:custGeom>
              <a:avLst/>
              <a:gdLst/>
              <a:ahLst/>
              <a:cxnLst/>
              <a:rect l="l" t="t" r="r" b="b"/>
              <a:pathLst>
                <a:path w="34920" h="34925" extrusionOk="0">
                  <a:moveTo>
                    <a:pt x="0" y="1"/>
                  </a:moveTo>
                  <a:lnTo>
                    <a:pt x="0" y="34924"/>
                  </a:lnTo>
                  <a:lnTo>
                    <a:pt x="34920" y="34924"/>
                  </a:lnTo>
                  <a:lnTo>
                    <a:pt x="3492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40"/>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40"/>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40"/>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40"/>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55" name="Google Shape;6055;p40"/>
          <p:cNvGrpSpPr/>
          <p:nvPr/>
        </p:nvGrpSpPr>
        <p:grpSpPr>
          <a:xfrm>
            <a:off x="8365321" y="154008"/>
            <a:ext cx="264001" cy="226285"/>
            <a:chOff x="753950" y="238125"/>
            <a:chExt cx="6111125" cy="5238075"/>
          </a:xfrm>
        </p:grpSpPr>
        <p:sp>
          <p:nvSpPr>
            <p:cNvPr id="6056" name="Google Shape;6056;p40"/>
            <p:cNvSpPr/>
            <p:nvPr/>
          </p:nvSpPr>
          <p:spPr>
            <a:xfrm>
              <a:off x="1627000" y="238125"/>
              <a:ext cx="873075" cy="873075"/>
            </a:xfrm>
            <a:custGeom>
              <a:avLst/>
              <a:gdLst/>
              <a:ahLst/>
              <a:cxnLst/>
              <a:rect l="l" t="t" r="r" b="b"/>
              <a:pathLst>
                <a:path w="34923" h="34923" extrusionOk="0">
                  <a:moveTo>
                    <a:pt x="0" y="0"/>
                  </a:moveTo>
                  <a:lnTo>
                    <a:pt x="0" y="34922"/>
                  </a:lnTo>
                  <a:lnTo>
                    <a:pt x="34922" y="34922"/>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40"/>
            <p:cNvSpPr/>
            <p:nvPr/>
          </p:nvSpPr>
          <p:spPr>
            <a:xfrm>
              <a:off x="2500050" y="238125"/>
              <a:ext cx="873000" cy="873075"/>
            </a:xfrm>
            <a:custGeom>
              <a:avLst/>
              <a:gdLst/>
              <a:ahLst/>
              <a:cxnLst/>
              <a:rect l="l" t="t" r="r" b="b"/>
              <a:pathLst>
                <a:path w="34920" h="34923" extrusionOk="0">
                  <a:moveTo>
                    <a:pt x="0" y="0"/>
                  </a:moveTo>
                  <a:lnTo>
                    <a:pt x="0" y="34922"/>
                  </a:lnTo>
                  <a:lnTo>
                    <a:pt x="34919" y="34922"/>
                  </a:lnTo>
                  <a:lnTo>
                    <a:pt x="3491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40"/>
            <p:cNvSpPr/>
            <p:nvPr/>
          </p:nvSpPr>
          <p:spPr>
            <a:xfrm>
              <a:off x="4246075" y="238125"/>
              <a:ext cx="872975" cy="873075"/>
            </a:xfrm>
            <a:custGeom>
              <a:avLst/>
              <a:gdLst/>
              <a:ahLst/>
              <a:cxnLst/>
              <a:rect l="l" t="t" r="r" b="b"/>
              <a:pathLst>
                <a:path w="34919" h="34923" extrusionOk="0">
                  <a:moveTo>
                    <a:pt x="0" y="0"/>
                  </a:moveTo>
                  <a:lnTo>
                    <a:pt x="0" y="34922"/>
                  </a:lnTo>
                  <a:lnTo>
                    <a:pt x="34918" y="34922"/>
                  </a:lnTo>
                  <a:lnTo>
                    <a:pt x="3491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40"/>
            <p:cNvSpPr/>
            <p:nvPr/>
          </p:nvSpPr>
          <p:spPr>
            <a:xfrm>
              <a:off x="5119025" y="238125"/>
              <a:ext cx="873000" cy="873075"/>
            </a:xfrm>
            <a:custGeom>
              <a:avLst/>
              <a:gdLst/>
              <a:ahLst/>
              <a:cxnLst/>
              <a:rect l="l" t="t" r="r" b="b"/>
              <a:pathLst>
                <a:path w="34920" h="34923" extrusionOk="0">
                  <a:moveTo>
                    <a:pt x="0" y="0"/>
                  </a:moveTo>
                  <a:lnTo>
                    <a:pt x="0" y="34922"/>
                  </a:lnTo>
                  <a:lnTo>
                    <a:pt x="34920" y="34922"/>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40"/>
            <p:cNvSpPr/>
            <p:nvPr/>
          </p:nvSpPr>
          <p:spPr>
            <a:xfrm>
              <a:off x="75395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40"/>
            <p:cNvSpPr/>
            <p:nvPr/>
          </p:nvSpPr>
          <p:spPr>
            <a:xfrm>
              <a:off x="162700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40"/>
            <p:cNvSpPr/>
            <p:nvPr/>
          </p:nvSpPr>
          <p:spPr>
            <a:xfrm>
              <a:off x="2500050" y="1111175"/>
              <a:ext cx="873000" cy="872925"/>
            </a:xfrm>
            <a:custGeom>
              <a:avLst/>
              <a:gdLst/>
              <a:ahLst/>
              <a:cxnLst/>
              <a:rect l="l" t="t" r="r" b="b"/>
              <a:pathLst>
                <a:path w="34920" h="34917" extrusionOk="0">
                  <a:moveTo>
                    <a:pt x="0" y="0"/>
                  </a:moveTo>
                  <a:lnTo>
                    <a:pt x="0" y="34917"/>
                  </a:lnTo>
                  <a:lnTo>
                    <a:pt x="34919" y="34917"/>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40"/>
            <p:cNvSpPr/>
            <p:nvPr/>
          </p:nvSpPr>
          <p:spPr>
            <a:xfrm>
              <a:off x="3372944"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40"/>
            <p:cNvSpPr/>
            <p:nvPr/>
          </p:nvSpPr>
          <p:spPr>
            <a:xfrm>
              <a:off x="4245994" y="1111175"/>
              <a:ext cx="872975" cy="872925"/>
            </a:xfrm>
            <a:custGeom>
              <a:avLst/>
              <a:gdLst/>
              <a:ahLst/>
              <a:cxnLst/>
              <a:rect l="l" t="t" r="r" b="b"/>
              <a:pathLst>
                <a:path w="34919" h="34917" extrusionOk="0">
                  <a:moveTo>
                    <a:pt x="0" y="0"/>
                  </a:moveTo>
                  <a:lnTo>
                    <a:pt x="0" y="34917"/>
                  </a:lnTo>
                  <a:lnTo>
                    <a:pt x="34918" y="34917"/>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40"/>
            <p:cNvSpPr/>
            <p:nvPr/>
          </p:nvSpPr>
          <p:spPr>
            <a:xfrm>
              <a:off x="5119025" y="1111175"/>
              <a:ext cx="873000" cy="872925"/>
            </a:xfrm>
            <a:custGeom>
              <a:avLst/>
              <a:gdLst/>
              <a:ahLst/>
              <a:cxnLst/>
              <a:rect l="l" t="t" r="r" b="b"/>
              <a:pathLst>
                <a:path w="34920" h="34917" extrusionOk="0">
                  <a:moveTo>
                    <a:pt x="0" y="0"/>
                  </a:moveTo>
                  <a:lnTo>
                    <a:pt x="0" y="34917"/>
                  </a:lnTo>
                  <a:lnTo>
                    <a:pt x="34920" y="34917"/>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40"/>
            <p:cNvSpPr/>
            <p:nvPr/>
          </p:nvSpPr>
          <p:spPr>
            <a:xfrm>
              <a:off x="5992000" y="1111175"/>
              <a:ext cx="873075" cy="872925"/>
            </a:xfrm>
            <a:custGeom>
              <a:avLst/>
              <a:gdLst/>
              <a:ahLst/>
              <a:cxnLst/>
              <a:rect l="l" t="t" r="r" b="b"/>
              <a:pathLst>
                <a:path w="34923" h="34917" extrusionOk="0">
                  <a:moveTo>
                    <a:pt x="1" y="0"/>
                  </a:moveTo>
                  <a:lnTo>
                    <a:pt x="1" y="34917"/>
                  </a:lnTo>
                  <a:lnTo>
                    <a:pt x="34923" y="34917"/>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40"/>
            <p:cNvSpPr/>
            <p:nvPr/>
          </p:nvSpPr>
          <p:spPr>
            <a:xfrm>
              <a:off x="75395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40"/>
            <p:cNvSpPr/>
            <p:nvPr/>
          </p:nvSpPr>
          <p:spPr>
            <a:xfrm>
              <a:off x="162700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40"/>
            <p:cNvSpPr/>
            <p:nvPr/>
          </p:nvSpPr>
          <p:spPr>
            <a:xfrm>
              <a:off x="2500050" y="1984125"/>
              <a:ext cx="873000" cy="873025"/>
            </a:xfrm>
            <a:custGeom>
              <a:avLst/>
              <a:gdLst/>
              <a:ahLst/>
              <a:cxnLst/>
              <a:rect l="l" t="t" r="r" b="b"/>
              <a:pathLst>
                <a:path w="34920" h="34921" extrusionOk="0">
                  <a:moveTo>
                    <a:pt x="0" y="0"/>
                  </a:moveTo>
                  <a:lnTo>
                    <a:pt x="0" y="34921"/>
                  </a:lnTo>
                  <a:lnTo>
                    <a:pt x="34919" y="34921"/>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40"/>
            <p:cNvSpPr/>
            <p:nvPr/>
          </p:nvSpPr>
          <p:spPr>
            <a:xfrm>
              <a:off x="3372944"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40"/>
            <p:cNvSpPr/>
            <p:nvPr/>
          </p:nvSpPr>
          <p:spPr>
            <a:xfrm>
              <a:off x="4245994" y="1984125"/>
              <a:ext cx="872975" cy="873025"/>
            </a:xfrm>
            <a:custGeom>
              <a:avLst/>
              <a:gdLst/>
              <a:ahLst/>
              <a:cxnLst/>
              <a:rect l="l" t="t" r="r" b="b"/>
              <a:pathLst>
                <a:path w="34919" h="34921" extrusionOk="0">
                  <a:moveTo>
                    <a:pt x="0" y="0"/>
                  </a:moveTo>
                  <a:lnTo>
                    <a:pt x="0" y="34921"/>
                  </a:lnTo>
                  <a:lnTo>
                    <a:pt x="34918" y="34921"/>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40"/>
            <p:cNvSpPr/>
            <p:nvPr/>
          </p:nvSpPr>
          <p:spPr>
            <a:xfrm>
              <a:off x="5119025" y="1984125"/>
              <a:ext cx="873000" cy="873025"/>
            </a:xfrm>
            <a:custGeom>
              <a:avLst/>
              <a:gdLst/>
              <a:ahLst/>
              <a:cxnLst/>
              <a:rect l="l" t="t" r="r" b="b"/>
              <a:pathLst>
                <a:path w="34920" h="34921" extrusionOk="0">
                  <a:moveTo>
                    <a:pt x="0" y="0"/>
                  </a:moveTo>
                  <a:lnTo>
                    <a:pt x="0" y="34921"/>
                  </a:lnTo>
                  <a:lnTo>
                    <a:pt x="34920" y="34921"/>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40"/>
            <p:cNvSpPr/>
            <p:nvPr/>
          </p:nvSpPr>
          <p:spPr>
            <a:xfrm>
              <a:off x="5992000" y="1984125"/>
              <a:ext cx="873075" cy="873025"/>
            </a:xfrm>
            <a:custGeom>
              <a:avLst/>
              <a:gdLst/>
              <a:ahLst/>
              <a:cxnLst/>
              <a:rect l="l" t="t" r="r" b="b"/>
              <a:pathLst>
                <a:path w="34923" h="34921" extrusionOk="0">
                  <a:moveTo>
                    <a:pt x="1" y="0"/>
                  </a:moveTo>
                  <a:lnTo>
                    <a:pt x="1" y="34921"/>
                  </a:lnTo>
                  <a:lnTo>
                    <a:pt x="34923" y="34921"/>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40"/>
            <p:cNvSpPr/>
            <p:nvPr/>
          </p:nvSpPr>
          <p:spPr>
            <a:xfrm>
              <a:off x="1627000"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40"/>
            <p:cNvSpPr/>
            <p:nvPr/>
          </p:nvSpPr>
          <p:spPr>
            <a:xfrm>
              <a:off x="2499969" y="2857125"/>
              <a:ext cx="873000" cy="873125"/>
            </a:xfrm>
            <a:custGeom>
              <a:avLst/>
              <a:gdLst/>
              <a:ahLst/>
              <a:cxnLst/>
              <a:rect l="l" t="t" r="r" b="b"/>
              <a:pathLst>
                <a:path w="34920" h="34925" extrusionOk="0">
                  <a:moveTo>
                    <a:pt x="0" y="1"/>
                  </a:moveTo>
                  <a:lnTo>
                    <a:pt x="0" y="34924"/>
                  </a:lnTo>
                  <a:lnTo>
                    <a:pt x="34919" y="34924"/>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40"/>
            <p:cNvSpPr/>
            <p:nvPr/>
          </p:nvSpPr>
          <p:spPr>
            <a:xfrm>
              <a:off x="3372944"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40"/>
            <p:cNvSpPr/>
            <p:nvPr/>
          </p:nvSpPr>
          <p:spPr>
            <a:xfrm>
              <a:off x="4246075" y="2857125"/>
              <a:ext cx="872975" cy="873125"/>
            </a:xfrm>
            <a:custGeom>
              <a:avLst/>
              <a:gdLst/>
              <a:ahLst/>
              <a:cxnLst/>
              <a:rect l="l" t="t" r="r" b="b"/>
              <a:pathLst>
                <a:path w="34919" h="34925" extrusionOk="0">
                  <a:moveTo>
                    <a:pt x="0" y="1"/>
                  </a:moveTo>
                  <a:lnTo>
                    <a:pt x="0" y="34924"/>
                  </a:lnTo>
                  <a:lnTo>
                    <a:pt x="34918" y="34924"/>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40"/>
            <p:cNvSpPr/>
            <p:nvPr/>
          </p:nvSpPr>
          <p:spPr>
            <a:xfrm>
              <a:off x="5119025" y="2857125"/>
              <a:ext cx="873000" cy="873125"/>
            </a:xfrm>
            <a:custGeom>
              <a:avLst/>
              <a:gdLst/>
              <a:ahLst/>
              <a:cxnLst/>
              <a:rect l="l" t="t" r="r" b="b"/>
              <a:pathLst>
                <a:path w="34920" h="34925" extrusionOk="0">
                  <a:moveTo>
                    <a:pt x="0" y="1"/>
                  </a:moveTo>
                  <a:lnTo>
                    <a:pt x="0" y="34924"/>
                  </a:lnTo>
                  <a:lnTo>
                    <a:pt x="34920" y="34924"/>
                  </a:lnTo>
                  <a:lnTo>
                    <a:pt x="3492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40"/>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40"/>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40"/>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40"/>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83" name="Google Shape;6083;p40"/>
          <p:cNvGrpSpPr/>
          <p:nvPr/>
        </p:nvGrpSpPr>
        <p:grpSpPr>
          <a:xfrm>
            <a:off x="8701401" y="154008"/>
            <a:ext cx="264001" cy="226285"/>
            <a:chOff x="753950" y="238125"/>
            <a:chExt cx="6111125" cy="5238075"/>
          </a:xfrm>
        </p:grpSpPr>
        <p:sp>
          <p:nvSpPr>
            <p:cNvPr id="6084" name="Google Shape;6084;p40"/>
            <p:cNvSpPr/>
            <p:nvPr/>
          </p:nvSpPr>
          <p:spPr>
            <a:xfrm>
              <a:off x="1627000" y="238125"/>
              <a:ext cx="873075" cy="873075"/>
            </a:xfrm>
            <a:custGeom>
              <a:avLst/>
              <a:gdLst/>
              <a:ahLst/>
              <a:cxnLst/>
              <a:rect l="l" t="t" r="r" b="b"/>
              <a:pathLst>
                <a:path w="34923" h="34923" extrusionOk="0">
                  <a:moveTo>
                    <a:pt x="0" y="0"/>
                  </a:moveTo>
                  <a:lnTo>
                    <a:pt x="0" y="34922"/>
                  </a:lnTo>
                  <a:lnTo>
                    <a:pt x="34922" y="34922"/>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40"/>
            <p:cNvSpPr/>
            <p:nvPr/>
          </p:nvSpPr>
          <p:spPr>
            <a:xfrm>
              <a:off x="2500050" y="238125"/>
              <a:ext cx="873000" cy="873075"/>
            </a:xfrm>
            <a:custGeom>
              <a:avLst/>
              <a:gdLst/>
              <a:ahLst/>
              <a:cxnLst/>
              <a:rect l="l" t="t" r="r" b="b"/>
              <a:pathLst>
                <a:path w="34920" h="34923" extrusionOk="0">
                  <a:moveTo>
                    <a:pt x="0" y="0"/>
                  </a:moveTo>
                  <a:lnTo>
                    <a:pt x="0" y="34922"/>
                  </a:lnTo>
                  <a:lnTo>
                    <a:pt x="34919" y="34922"/>
                  </a:lnTo>
                  <a:lnTo>
                    <a:pt x="3491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40"/>
            <p:cNvSpPr/>
            <p:nvPr/>
          </p:nvSpPr>
          <p:spPr>
            <a:xfrm>
              <a:off x="4246075" y="238125"/>
              <a:ext cx="872975" cy="873075"/>
            </a:xfrm>
            <a:custGeom>
              <a:avLst/>
              <a:gdLst/>
              <a:ahLst/>
              <a:cxnLst/>
              <a:rect l="l" t="t" r="r" b="b"/>
              <a:pathLst>
                <a:path w="34919" h="34923" extrusionOk="0">
                  <a:moveTo>
                    <a:pt x="0" y="0"/>
                  </a:moveTo>
                  <a:lnTo>
                    <a:pt x="0" y="34922"/>
                  </a:lnTo>
                  <a:lnTo>
                    <a:pt x="34918" y="34922"/>
                  </a:lnTo>
                  <a:lnTo>
                    <a:pt x="3491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40"/>
            <p:cNvSpPr/>
            <p:nvPr/>
          </p:nvSpPr>
          <p:spPr>
            <a:xfrm>
              <a:off x="5119025" y="238125"/>
              <a:ext cx="873000" cy="873075"/>
            </a:xfrm>
            <a:custGeom>
              <a:avLst/>
              <a:gdLst/>
              <a:ahLst/>
              <a:cxnLst/>
              <a:rect l="l" t="t" r="r" b="b"/>
              <a:pathLst>
                <a:path w="34920" h="34923" extrusionOk="0">
                  <a:moveTo>
                    <a:pt x="0" y="0"/>
                  </a:moveTo>
                  <a:lnTo>
                    <a:pt x="0" y="34922"/>
                  </a:lnTo>
                  <a:lnTo>
                    <a:pt x="34920" y="34922"/>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40"/>
            <p:cNvSpPr/>
            <p:nvPr/>
          </p:nvSpPr>
          <p:spPr>
            <a:xfrm>
              <a:off x="75395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40"/>
            <p:cNvSpPr/>
            <p:nvPr/>
          </p:nvSpPr>
          <p:spPr>
            <a:xfrm>
              <a:off x="162700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40"/>
            <p:cNvSpPr/>
            <p:nvPr/>
          </p:nvSpPr>
          <p:spPr>
            <a:xfrm>
              <a:off x="2500050" y="1111175"/>
              <a:ext cx="873000" cy="872925"/>
            </a:xfrm>
            <a:custGeom>
              <a:avLst/>
              <a:gdLst/>
              <a:ahLst/>
              <a:cxnLst/>
              <a:rect l="l" t="t" r="r" b="b"/>
              <a:pathLst>
                <a:path w="34920" h="34917" extrusionOk="0">
                  <a:moveTo>
                    <a:pt x="0" y="0"/>
                  </a:moveTo>
                  <a:lnTo>
                    <a:pt x="0" y="34917"/>
                  </a:lnTo>
                  <a:lnTo>
                    <a:pt x="34919" y="34917"/>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40"/>
            <p:cNvSpPr/>
            <p:nvPr/>
          </p:nvSpPr>
          <p:spPr>
            <a:xfrm>
              <a:off x="3372944"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40"/>
            <p:cNvSpPr/>
            <p:nvPr/>
          </p:nvSpPr>
          <p:spPr>
            <a:xfrm>
              <a:off x="4245994" y="1111175"/>
              <a:ext cx="872975" cy="872925"/>
            </a:xfrm>
            <a:custGeom>
              <a:avLst/>
              <a:gdLst/>
              <a:ahLst/>
              <a:cxnLst/>
              <a:rect l="l" t="t" r="r" b="b"/>
              <a:pathLst>
                <a:path w="34919" h="34917" extrusionOk="0">
                  <a:moveTo>
                    <a:pt x="0" y="0"/>
                  </a:moveTo>
                  <a:lnTo>
                    <a:pt x="0" y="34917"/>
                  </a:lnTo>
                  <a:lnTo>
                    <a:pt x="34918" y="34917"/>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40"/>
            <p:cNvSpPr/>
            <p:nvPr/>
          </p:nvSpPr>
          <p:spPr>
            <a:xfrm>
              <a:off x="5119025" y="1111175"/>
              <a:ext cx="873000" cy="872925"/>
            </a:xfrm>
            <a:custGeom>
              <a:avLst/>
              <a:gdLst/>
              <a:ahLst/>
              <a:cxnLst/>
              <a:rect l="l" t="t" r="r" b="b"/>
              <a:pathLst>
                <a:path w="34920" h="34917" extrusionOk="0">
                  <a:moveTo>
                    <a:pt x="0" y="0"/>
                  </a:moveTo>
                  <a:lnTo>
                    <a:pt x="0" y="34917"/>
                  </a:lnTo>
                  <a:lnTo>
                    <a:pt x="34920" y="34917"/>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40"/>
            <p:cNvSpPr/>
            <p:nvPr/>
          </p:nvSpPr>
          <p:spPr>
            <a:xfrm>
              <a:off x="5992000" y="1111175"/>
              <a:ext cx="873075" cy="872925"/>
            </a:xfrm>
            <a:custGeom>
              <a:avLst/>
              <a:gdLst/>
              <a:ahLst/>
              <a:cxnLst/>
              <a:rect l="l" t="t" r="r" b="b"/>
              <a:pathLst>
                <a:path w="34923" h="34917" extrusionOk="0">
                  <a:moveTo>
                    <a:pt x="1" y="0"/>
                  </a:moveTo>
                  <a:lnTo>
                    <a:pt x="1" y="34917"/>
                  </a:lnTo>
                  <a:lnTo>
                    <a:pt x="34923" y="34917"/>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40"/>
            <p:cNvSpPr/>
            <p:nvPr/>
          </p:nvSpPr>
          <p:spPr>
            <a:xfrm>
              <a:off x="75395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40"/>
            <p:cNvSpPr/>
            <p:nvPr/>
          </p:nvSpPr>
          <p:spPr>
            <a:xfrm>
              <a:off x="162700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40"/>
            <p:cNvSpPr/>
            <p:nvPr/>
          </p:nvSpPr>
          <p:spPr>
            <a:xfrm>
              <a:off x="2500050" y="1984125"/>
              <a:ext cx="873000" cy="873025"/>
            </a:xfrm>
            <a:custGeom>
              <a:avLst/>
              <a:gdLst/>
              <a:ahLst/>
              <a:cxnLst/>
              <a:rect l="l" t="t" r="r" b="b"/>
              <a:pathLst>
                <a:path w="34920" h="34921" extrusionOk="0">
                  <a:moveTo>
                    <a:pt x="0" y="0"/>
                  </a:moveTo>
                  <a:lnTo>
                    <a:pt x="0" y="34921"/>
                  </a:lnTo>
                  <a:lnTo>
                    <a:pt x="34919" y="34921"/>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40"/>
            <p:cNvSpPr/>
            <p:nvPr/>
          </p:nvSpPr>
          <p:spPr>
            <a:xfrm>
              <a:off x="3372944"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40"/>
            <p:cNvSpPr/>
            <p:nvPr/>
          </p:nvSpPr>
          <p:spPr>
            <a:xfrm>
              <a:off x="4245994" y="1984125"/>
              <a:ext cx="872975" cy="873025"/>
            </a:xfrm>
            <a:custGeom>
              <a:avLst/>
              <a:gdLst/>
              <a:ahLst/>
              <a:cxnLst/>
              <a:rect l="l" t="t" r="r" b="b"/>
              <a:pathLst>
                <a:path w="34919" h="34921" extrusionOk="0">
                  <a:moveTo>
                    <a:pt x="0" y="0"/>
                  </a:moveTo>
                  <a:lnTo>
                    <a:pt x="0" y="34921"/>
                  </a:lnTo>
                  <a:lnTo>
                    <a:pt x="34918" y="34921"/>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40"/>
            <p:cNvSpPr/>
            <p:nvPr/>
          </p:nvSpPr>
          <p:spPr>
            <a:xfrm>
              <a:off x="5119025" y="1984125"/>
              <a:ext cx="873000" cy="873025"/>
            </a:xfrm>
            <a:custGeom>
              <a:avLst/>
              <a:gdLst/>
              <a:ahLst/>
              <a:cxnLst/>
              <a:rect l="l" t="t" r="r" b="b"/>
              <a:pathLst>
                <a:path w="34920" h="34921" extrusionOk="0">
                  <a:moveTo>
                    <a:pt x="0" y="0"/>
                  </a:moveTo>
                  <a:lnTo>
                    <a:pt x="0" y="34921"/>
                  </a:lnTo>
                  <a:lnTo>
                    <a:pt x="34920" y="34921"/>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40"/>
            <p:cNvSpPr/>
            <p:nvPr/>
          </p:nvSpPr>
          <p:spPr>
            <a:xfrm>
              <a:off x="5992000" y="1984125"/>
              <a:ext cx="873075" cy="873025"/>
            </a:xfrm>
            <a:custGeom>
              <a:avLst/>
              <a:gdLst/>
              <a:ahLst/>
              <a:cxnLst/>
              <a:rect l="l" t="t" r="r" b="b"/>
              <a:pathLst>
                <a:path w="34923" h="34921" extrusionOk="0">
                  <a:moveTo>
                    <a:pt x="1" y="0"/>
                  </a:moveTo>
                  <a:lnTo>
                    <a:pt x="1" y="34921"/>
                  </a:lnTo>
                  <a:lnTo>
                    <a:pt x="34923" y="34921"/>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40"/>
            <p:cNvSpPr/>
            <p:nvPr/>
          </p:nvSpPr>
          <p:spPr>
            <a:xfrm>
              <a:off x="1627000"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40"/>
            <p:cNvSpPr/>
            <p:nvPr/>
          </p:nvSpPr>
          <p:spPr>
            <a:xfrm>
              <a:off x="2499969" y="2857125"/>
              <a:ext cx="873000" cy="873125"/>
            </a:xfrm>
            <a:custGeom>
              <a:avLst/>
              <a:gdLst/>
              <a:ahLst/>
              <a:cxnLst/>
              <a:rect l="l" t="t" r="r" b="b"/>
              <a:pathLst>
                <a:path w="34920" h="34925" extrusionOk="0">
                  <a:moveTo>
                    <a:pt x="0" y="1"/>
                  </a:moveTo>
                  <a:lnTo>
                    <a:pt x="0" y="34924"/>
                  </a:lnTo>
                  <a:lnTo>
                    <a:pt x="34919" y="34924"/>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40"/>
            <p:cNvSpPr/>
            <p:nvPr/>
          </p:nvSpPr>
          <p:spPr>
            <a:xfrm>
              <a:off x="3372944"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40"/>
            <p:cNvSpPr/>
            <p:nvPr/>
          </p:nvSpPr>
          <p:spPr>
            <a:xfrm>
              <a:off x="4246075" y="2857125"/>
              <a:ext cx="872975" cy="873125"/>
            </a:xfrm>
            <a:custGeom>
              <a:avLst/>
              <a:gdLst/>
              <a:ahLst/>
              <a:cxnLst/>
              <a:rect l="l" t="t" r="r" b="b"/>
              <a:pathLst>
                <a:path w="34919" h="34925" extrusionOk="0">
                  <a:moveTo>
                    <a:pt x="0" y="1"/>
                  </a:moveTo>
                  <a:lnTo>
                    <a:pt x="0" y="34924"/>
                  </a:lnTo>
                  <a:lnTo>
                    <a:pt x="34918" y="34924"/>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40"/>
            <p:cNvSpPr/>
            <p:nvPr/>
          </p:nvSpPr>
          <p:spPr>
            <a:xfrm>
              <a:off x="5119025" y="2857125"/>
              <a:ext cx="873000" cy="873125"/>
            </a:xfrm>
            <a:custGeom>
              <a:avLst/>
              <a:gdLst/>
              <a:ahLst/>
              <a:cxnLst/>
              <a:rect l="l" t="t" r="r" b="b"/>
              <a:pathLst>
                <a:path w="34920" h="34925" extrusionOk="0">
                  <a:moveTo>
                    <a:pt x="0" y="1"/>
                  </a:moveTo>
                  <a:lnTo>
                    <a:pt x="0" y="34924"/>
                  </a:lnTo>
                  <a:lnTo>
                    <a:pt x="34920" y="34924"/>
                  </a:lnTo>
                  <a:lnTo>
                    <a:pt x="3492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40"/>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40"/>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40"/>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40"/>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8" name="Picture 2" descr="File:N64-A-Button.png - Zelda Dungeon Wiki, a The Legend of Zelda wiki">
            <a:extLst>
              <a:ext uri="{FF2B5EF4-FFF2-40B4-BE49-F238E27FC236}">
                <a16:creationId xmlns:a16="http://schemas.microsoft.com/office/drawing/2014/main" id="{C653B67D-08A9-466C-B801-9AB5B27CE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7413"/>
            <a:ext cx="496087" cy="49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61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8" name="Google Shape;5718;p33"/>
          <p:cNvSpPr/>
          <p:nvPr/>
        </p:nvSpPr>
        <p:spPr>
          <a:xfrm>
            <a:off x="1586100" y="1248200"/>
            <a:ext cx="5971800" cy="28158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33"/>
          <p:cNvSpPr txBox="1">
            <a:spLocks noGrp="1"/>
          </p:cNvSpPr>
          <p:nvPr>
            <p:ph type="body" idx="1"/>
          </p:nvPr>
        </p:nvSpPr>
        <p:spPr>
          <a:xfrm>
            <a:off x="2178058" y="1415125"/>
            <a:ext cx="4958867" cy="2487580"/>
          </a:xfrm>
          <a:prstGeom prst="rect">
            <a:avLst/>
          </a:prstGeom>
        </p:spPr>
        <p:txBody>
          <a:bodyPr spcFirstLastPara="1" wrap="square" lIns="91425" tIns="91425" rIns="91425" bIns="91425" anchor="t" anchorCtr="0">
            <a:noAutofit/>
          </a:bodyPr>
          <a:lstStyle/>
          <a:p>
            <a:pPr marL="0" indent="0" algn="l">
              <a:spcAft>
                <a:spcPts val="1600"/>
              </a:spcAft>
              <a:buNone/>
            </a:pPr>
            <a:r>
              <a:rPr lang="en-US" sz="2800" dirty="0"/>
              <a:t>Success is a </a:t>
            </a:r>
            <a:r>
              <a:rPr lang="en-US" sz="2800" dirty="0">
                <a:solidFill>
                  <a:srgbClr val="FFD966"/>
                </a:solidFill>
              </a:rPr>
              <a:t>journey</a:t>
            </a:r>
            <a:r>
              <a:rPr lang="en-US" sz="2800" dirty="0"/>
              <a:t>, not a destination.  The doing is often more important than the outcome.</a:t>
            </a:r>
          </a:p>
          <a:p>
            <a:pPr marL="0" indent="0" algn="r">
              <a:spcAft>
                <a:spcPts val="1600"/>
              </a:spcAft>
              <a:buNone/>
            </a:pPr>
            <a:r>
              <a:rPr lang="en-US" sz="2800" dirty="0"/>
              <a:t>-Arthur Ashe</a:t>
            </a:r>
            <a:endParaRPr sz="2800" dirty="0"/>
          </a:p>
        </p:txBody>
      </p:sp>
      <p:sp>
        <p:nvSpPr>
          <p:cNvPr id="5731" name="Google Shape;5731;p33"/>
          <p:cNvSpPr/>
          <p:nvPr/>
        </p:nvSpPr>
        <p:spPr>
          <a:xfrm>
            <a:off x="1781725" y="1415125"/>
            <a:ext cx="162000" cy="1401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33"/>
          <p:cNvSpPr/>
          <p:nvPr/>
        </p:nvSpPr>
        <p:spPr>
          <a:xfrm rot="-3601102">
            <a:off x="7157040" y="3714806"/>
            <a:ext cx="162090" cy="140062"/>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2" descr="File:N64-A-Button.png - Zelda Dungeon Wiki, a The Legend of Zelda wiki">
            <a:extLst>
              <a:ext uri="{FF2B5EF4-FFF2-40B4-BE49-F238E27FC236}">
                <a16:creationId xmlns:a16="http://schemas.microsoft.com/office/drawing/2014/main" id="{6D635A7C-D25B-4B8B-8D46-B8FC880A72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7413"/>
            <a:ext cx="496087" cy="49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062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99"/>
        <p:cNvGrpSpPr/>
        <p:nvPr/>
      </p:nvGrpSpPr>
      <p:grpSpPr>
        <a:xfrm>
          <a:off x="0" y="0"/>
          <a:ext cx="0" cy="0"/>
          <a:chOff x="0" y="0"/>
          <a:chExt cx="0" cy="0"/>
        </a:xfrm>
      </p:grpSpPr>
      <p:sp>
        <p:nvSpPr>
          <p:cNvPr id="5600" name="Google Shape;5600;p31"/>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OCR A Extended" panose="02010509020102010303" pitchFamily="50" charset="0"/>
              </a:rPr>
              <a:t>THE JOURNEY AHEAD</a:t>
            </a:r>
            <a:endParaRPr dirty="0">
              <a:latin typeface="OCR A Extended" panose="02010509020102010303" pitchFamily="50" charset="0"/>
            </a:endParaRPr>
          </a:p>
        </p:txBody>
      </p:sp>
      <p:grpSp>
        <p:nvGrpSpPr>
          <p:cNvPr id="5601" name="Google Shape;5601;p31"/>
          <p:cNvGrpSpPr/>
          <p:nvPr/>
        </p:nvGrpSpPr>
        <p:grpSpPr>
          <a:xfrm rot="-5400000">
            <a:off x="2137596" y="535371"/>
            <a:ext cx="242781" cy="161857"/>
            <a:chOff x="2500050" y="3730175"/>
            <a:chExt cx="2619000" cy="1746025"/>
          </a:xfrm>
        </p:grpSpPr>
        <p:sp>
          <p:nvSpPr>
            <p:cNvPr id="5602" name="Google Shape;5602;p31"/>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31"/>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31"/>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31"/>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6" name="Google Shape;5606;p31"/>
          <p:cNvGrpSpPr/>
          <p:nvPr/>
        </p:nvGrpSpPr>
        <p:grpSpPr>
          <a:xfrm rot="5400000">
            <a:off x="6763621" y="535371"/>
            <a:ext cx="242781" cy="161857"/>
            <a:chOff x="2500050" y="3730175"/>
            <a:chExt cx="2619000" cy="1746025"/>
          </a:xfrm>
        </p:grpSpPr>
        <p:sp>
          <p:nvSpPr>
            <p:cNvPr id="5607" name="Google Shape;5607;p31"/>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31"/>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31"/>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31"/>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11" name="Google Shape;5611;p31">
            <a:hlinkClick r:id="rId3" action="ppaction://hlinksldjump"/>
          </p:cNvPr>
          <p:cNvSpPr txBox="1">
            <a:spLocks noGrp="1"/>
          </p:cNvSpPr>
          <p:nvPr>
            <p:ph type="title" idx="2"/>
          </p:nvPr>
        </p:nvSpPr>
        <p:spPr>
          <a:xfrm>
            <a:off x="1148451" y="1785850"/>
            <a:ext cx="3088800" cy="39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OCR A Extended" panose="02010509020102010303" pitchFamily="50" charset="0"/>
              </a:rPr>
              <a:t>LEVEL 01</a:t>
            </a:r>
            <a:br>
              <a:rPr lang="en" dirty="0">
                <a:latin typeface="OCR A Extended" panose="02010509020102010303" pitchFamily="50" charset="0"/>
              </a:rPr>
            </a:br>
            <a:r>
              <a:rPr lang="en" dirty="0">
                <a:latin typeface="OCR A Extended" panose="02010509020102010303" pitchFamily="50" charset="0"/>
              </a:rPr>
              <a:t>INSTRUCTIONS</a:t>
            </a:r>
            <a:endParaRPr dirty="0">
              <a:latin typeface="OCR A Extended" panose="02010509020102010303" pitchFamily="50" charset="0"/>
            </a:endParaRPr>
          </a:p>
        </p:txBody>
      </p:sp>
      <p:sp>
        <p:nvSpPr>
          <p:cNvPr id="5613" name="Google Shape;5613;p31">
            <a:hlinkClick r:id="rId4" action="ppaction://hlinksldjump"/>
          </p:cNvPr>
          <p:cNvSpPr txBox="1">
            <a:spLocks noGrp="1"/>
          </p:cNvSpPr>
          <p:nvPr>
            <p:ph type="title" idx="3"/>
          </p:nvPr>
        </p:nvSpPr>
        <p:spPr>
          <a:xfrm>
            <a:off x="981075" y="2902002"/>
            <a:ext cx="3423550" cy="39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OCR A Extended" panose="02010509020102010303" pitchFamily="50" charset="0"/>
              </a:rPr>
              <a:t>LEVEL 02 </a:t>
            </a:r>
            <a:br>
              <a:rPr lang="en" dirty="0">
                <a:latin typeface="OCR A Extended" panose="02010509020102010303" pitchFamily="50" charset="0"/>
              </a:rPr>
            </a:br>
            <a:r>
              <a:rPr lang="en" dirty="0">
                <a:latin typeface="OCR A Extended" panose="02010509020102010303" pitchFamily="50" charset="0"/>
              </a:rPr>
              <a:t>WHAT IS GAMIFICATION</a:t>
            </a:r>
            <a:endParaRPr dirty="0">
              <a:latin typeface="OCR A Extended" panose="02010509020102010303" pitchFamily="50" charset="0"/>
            </a:endParaRPr>
          </a:p>
        </p:txBody>
      </p:sp>
      <p:sp>
        <p:nvSpPr>
          <p:cNvPr id="5615" name="Google Shape;5615;p31">
            <a:hlinkClick r:id="rId5" action="ppaction://hlinksldjump"/>
          </p:cNvPr>
          <p:cNvSpPr txBox="1">
            <a:spLocks noGrp="1"/>
          </p:cNvSpPr>
          <p:nvPr>
            <p:ph type="title" idx="5"/>
          </p:nvPr>
        </p:nvSpPr>
        <p:spPr>
          <a:xfrm>
            <a:off x="1064762" y="4290837"/>
            <a:ext cx="3256175" cy="39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OCR A Extended" panose="02010509020102010303" pitchFamily="50" charset="0"/>
              </a:rPr>
              <a:t>LEVEL 03 </a:t>
            </a:r>
            <a:br>
              <a:rPr lang="en" dirty="0">
                <a:latin typeface="OCR A Extended" panose="02010509020102010303" pitchFamily="50" charset="0"/>
              </a:rPr>
            </a:br>
            <a:r>
              <a:rPr lang="en" dirty="0">
                <a:latin typeface="OCR A Extended" panose="02010509020102010303" pitchFamily="50" charset="0"/>
              </a:rPr>
              <a:t>JOURNEY’S END –</a:t>
            </a:r>
            <a:br>
              <a:rPr lang="en" dirty="0">
                <a:latin typeface="OCR A Extended" panose="02010509020102010303" pitchFamily="50" charset="0"/>
              </a:rPr>
            </a:br>
            <a:r>
              <a:rPr lang="en" dirty="0">
                <a:latin typeface="OCR A Extended" panose="02010509020102010303" pitchFamily="50" charset="0"/>
              </a:rPr>
              <a:t>WHY GAMIFICATION</a:t>
            </a:r>
            <a:endParaRPr dirty="0">
              <a:latin typeface="OCR A Extended" panose="02010509020102010303" pitchFamily="50" charset="0"/>
            </a:endParaRPr>
          </a:p>
        </p:txBody>
      </p:sp>
      <p:sp>
        <p:nvSpPr>
          <p:cNvPr id="5617" name="Google Shape;5617;p31">
            <a:hlinkClick r:id="rId6" action="ppaction://hlinksldjump"/>
          </p:cNvPr>
          <p:cNvSpPr txBox="1">
            <a:spLocks noGrp="1"/>
          </p:cNvSpPr>
          <p:nvPr>
            <p:ph type="title" idx="7"/>
          </p:nvPr>
        </p:nvSpPr>
        <p:spPr>
          <a:xfrm>
            <a:off x="4906750" y="1785850"/>
            <a:ext cx="3088800" cy="39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OCR A Extended" panose="02010509020102010303" pitchFamily="50" charset="0"/>
              </a:rPr>
              <a:t>LEVEL 04 </a:t>
            </a:r>
            <a:br>
              <a:rPr lang="en" dirty="0">
                <a:latin typeface="OCR A Extended" panose="02010509020102010303" pitchFamily="50" charset="0"/>
              </a:rPr>
            </a:br>
            <a:r>
              <a:rPr lang="en" dirty="0">
                <a:latin typeface="OCR A Extended" panose="02010509020102010303" pitchFamily="50" charset="0"/>
              </a:rPr>
              <a:t>LEARNER MOTIVATION</a:t>
            </a:r>
            <a:endParaRPr dirty="0">
              <a:latin typeface="OCR A Extended" panose="02010509020102010303" pitchFamily="50" charset="0"/>
            </a:endParaRPr>
          </a:p>
        </p:txBody>
      </p:sp>
      <p:sp>
        <p:nvSpPr>
          <p:cNvPr id="5619" name="Google Shape;5619;p31">
            <a:hlinkClick r:id="rId7" action="ppaction://hlinksldjump"/>
          </p:cNvPr>
          <p:cNvSpPr txBox="1">
            <a:spLocks noGrp="1"/>
          </p:cNvSpPr>
          <p:nvPr>
            <p:ph type="title" idx="9"/>
          </p:nvPr>
        </p:nvSpPr>
        <p:spPr>
          <a:xfrm>
            <a:off x="4906750" y="2902002"/>
            <a:ext cx="3088800" cy="39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OCR A Extended" panose="02010509020102010303" pitchFamily="50" charset="0"/>
              </a:rPr>
              <a:t>LEVEL 05</a:t>
            </a:r>
            <a:br>
              <a:rPr lang="en" dirty="0">
                <a:latin typeface="OCR A Extended" panose="02010509020102010303" pitchFamily="50" charset="0"/>
              </a:rPr>
            </a:br>
            <a:r>
              <a:rPr lang="en" dirty="0">
                <a:latin typeface="OCR A Extended" panose="02010509020102010303" pitchFamily="50" charset="0"/>
              </a:rPr>
              <a:t>GET STARTED GAMING</a:t>
            </a:r>
            <a:endParaRPr dirty="0">
              <a:latin typeface="OCR A Extended" panose="02010509020102010303" pitchFamily="50" charset="0"/>
            </a:endParaRPr>
          </a:p>
        </p:txBody>
      </p:sp>
      <p:pic>
        <p:nvPicPr>
          <p:cNvPr id="20" name="Picture 19">
            <a:extLst>
              <a:ext uri="{FF2B5EF4-FFF2-40B4-BE49-F238E27FC236}">
                <a16:creationId xmlns:a16="http://schemas.microsoft.com/office/drawing/2014/main" id="{024F47E9-425C-4EB3-8323-4B1F88E5D638}"/>
              </a:ext>
            </a:extLst>
          </p:cNvPr>
          <p:cNvPicPr>
            <a:picLocks noChangeAspect="1"/>
          </p:cNvPicPr>
          <p:nvPr/>
        </p:nvPicPr>
        <p:blipFill>
          <a:blip r:embed="rId8"/>
          <a:stretch>
            <a:fillRect/>
          </a:stretch>
        </p:blipFill>
        <p:spPr>
          <a:xfrm>
            <a:off x="0" y="4647413"/>
            <a:ext cx="496087" cy="49608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9" name="Google Shape;5719;p33"/>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latin typeface="OCR A Extended" panose="02010509020102010303" pitchFamily="50" charset="0"/>
              </a:rPr>
              <a:t>UNDERSTANDING THE JOURNEY</a:t>
            </a:r>
            <a:endParaRPr dirty="0">
              <a:latin typeface="OCR A Extended" panose="02010509020102010303" pitchFamily="50" charset="0"/>
            </a:endParaRPr>
          </a:p>
        </p:txBody>
      </p:sp>
      <p:sp>
        <p:nvSpPr>
          <p:cNvPr id="5720" name="Google Shape;5720;p33"/>
          <p:cNvSpPr txBox="1">
            <a:spLocks noGrp="1"/>
          </p:cNvSpPr>
          <p:nvPr>
            <p:ph type="body" idx="1"/>
          </p:nvPr>
        </p:nvSpPr>
        <p:spPr>
          <a:xfrm>
            <a:off x="6679830" y="4487870"/>
            <a:ext cx="2464170" cy="572700"/>
          </a:xfrm>
          <a:prstGeom prst="rect">
            <a:avLst/>
          </a:prstGeom>
        </p:spPr>
        <p:txBody>
          <a:bodyPr spcFirstLastPara="1" wrap="square" lIns="91425" tIns="91425" rIns="91425" bIns="91425" anchor="t" anchorCtr="0">
            <a:noAutofit/>
          </a:bodyPr>
          <a:lstStyle/>
          <a:p>
            <a:pPr marL="0" indent="0">
              <a:spcAft>
                <a:spcPts val="1600"/>
              </a:spcAft>
              <a:buNone/>
            </a:pPr>
            <a:r>
              <a:rPr lang="en-US" sz="1800" dirty="0"/>
              <a:t>(Al-</a:t>
            </a:r>
            <a:r>
              <a:rPr lang="en-US" sz="1800" dirty="0" err="1"/>
              <a:t>Hoorie</a:t>
            </a:r>
            <a:r>
              <a:rPr lang="en-US" sz="1800" dirty="0"/>
              <a:t>, 2022)</a:t>
            </a:r>
            <a:endParaRPr lang="en-US" sz="1800" dirty="0">
              <a:solidFill>
                <a:srgbClr val="FFD966"/>
              </a:solidFill>
            </a:endParaRPr>
          </a:p>
        </p:txBody>
      </p:sp>
      <p:grpSp>
        <p:nvGrpSpPr>
          <p:cNvPr id="5721" name="Google Shape;5721;p33"/>
          <p:cNvGrpSpPr/>
          <p:nvPr/>
        </p:nvGrpSpPr>
        <p:grpSpPr>
          <a:xfrm rot="-5400000">
            <a:off x="1738140" y="531784"/>
            <a:ext cx="242781" cy="161857"/>
            <a:chOff x="2500050" y="3730175"/>
            <a:chExt cx="2619000" cy="1746025"/>
          </a:xfrm>
        </p:grpSpPr>
        <p:sp>
          <p:nvSpPr>
            <p:cNvPr id="5722" name="Google Shape;5722;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6" name="Google Shape;5726;p33"/>
          <p:cNvGrpSpPr/>
          <p:nvPr/>
        </p:nvGrpSpPr>
        <p:grpSpPr>
          <a:xfrm rot="5400000">
            <a:off x="7099096" y="531784"/>
            <a:ext cx="242781" cy="161857"/>
            <a:chOff x="2500050" y="3730175"/>
            <a:chExt cx="2619000" cy="1746025"/>
          </a:xfrm>
        </p:grpSpPr>
        <p:sp>
          <p:nvSpPr>
            <p:cNvPr id="5727" name="Google Shape;5727;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6936;p47">
            <a:extLst>
              <a:ext uri="{FF2B5EF4-FFF2-40B4-BE49-F238E27FC236}">
                <a16:creationId xmlns:a16="http://schemas.microsoft.com/office/drawing/2014/main" id="{22E2FC0D-BBE7-AC14-2550-9EE2D8DCE28D}"/>
              </a:ext>
            </a:extLst>
          </p:cNvPr>
          <p:cNvSpPr txBox="1">
            <a:spLocks/>
          </p:cNvSpPr>
          <p:nvPr/>
        </p:nvSpPr>
        <p:spPr>
          <a:xfrm>
            <a:off x="311700" y="939970"/>
            <a:ext cx="8520600" cy="349522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42900">
              <a:buClr>
                <a:schemeClr val="lt2"/>
              </a:buClr>
              <a:buSzPts val="1800"/>
              <a:buFont typeface="Arial"/>
              <a:buChar char="●"/>
            </a:pPr>
            <a:r>
              <a:rPr lang="en-US" dirty="0">
                <a:solidFill>
                  <a:schemeClr val="lt2"/>
                </a:solidFill>
              </a:rPr>
              <a:t>There is a difference between play-based gaming and serious gaming – </a:t>
            </a:r>
            <a:r>
              <a:rPr lang="en-US" dirty="0">
                <a:solidFill>
                  <a:srgbClr val="FFD966"/>
                </a:solidFill>
              </a:rPr>
              <a:t>educational gaming is often serious in nature</a:t>
            </a:r>
            <a:r>
              <a:rPr lang="en-US" dirty="0">
                <a:solidFill>
                  <a:schemeClr val="lt2"/>
                </a:solidFill>
              </a:rPr>
              <a:t>.</a:t>
            </a:r>
          </a:p>
          <a:p>
            <a:pPr marL="457200" indent="-342900">
              <a:buClr>
                <a:schemeClr val="lt2"/>
              </a:buClr>
              <a:buSzPts val="1800"/>
              <a:buFont typeface="Arial"/>
              <a:buChar char="●"/>
            </a:pPr>
            <a:endParaRPr lang="en-US" dirty="0">
              <a:solidFill>
                <a:schemeClr val="lt2"/>
              </a:solidFill>
            </a:endParaRPr>
          </a:p>
          <a:p>
            <a:pPr marL="457200" indent="-342900">
              <a:buClr>
                <a:schemeClr val="lt2"/>
              </a:buClr>
              <a:buSzPts val="1800"/>
              <a:buFont typeface="Arial"/>
              <a:buChar char="●"/>
            </a:pPr>
            <a:r>
              <a:rPr lang="en-US" dirty="0">
                <a:solidFill>
                  <a:schemeClr val="bg1"/>
                </a:solidFill>
              </a:rPr>
              <a:t>Characteristics of engaging games:</a:t>
            </a:r>
          </a:p>
          <a:p>
            <a:pPr marL="914400" indent="-342900">
              <a:buClr>
                <a:schemeClr val="lt2"/>
              </a:buClr>
              <a:buSzPts val="1800"/>
              <a:buFont typeface="Arial"/>
              <a:buChar char="●"/>
            </a:pPr>
            <a:r>
              <a:rPr lang="en-US" dirty="0">
                <a:solidFill>
                  <a:schemeClr val="bg1"/>
                </a:solidFill>
              </a:rPr>
              <a:t>Satisfies basic psychological needs, such as autonomy, competence, and relatedness</a:t>
            </a:r>
          </a:p>
          <a:p>
            <a:pPr marL="914400" indent="-342900">
              <a:buClr>
                <a:schemeClr val="lt2"/>
              </a:buClr>
              <a:buSzPts val="1800"/>
              <a:buFont typeface="Arial"/>
              <a:buChar char="●"/>
            </a:pPr>
            <a:r>
              <a:rPr lang="en-US" dirty="0">
                <a:solidFill>
                  <a:schemeClr val="bg1"/>
                </a:solidFill>
              </a:rPr>
              <a:t>Appropriate level of difficulty (and becomes progressively challenging)</a:t>
            </a:r>
          </a:p>
          <a:p>
            <a:pPr marL="914400" indent="-342900">
              <a:buClr>
                <a:schemeClr val="lt2"/>
              </a:buClr>
              <a:buSzPts val="1800"/>
              <a:buFont typeface="Arial"/>
              <a:buChar char="●"/>
            </a:pPr>
            <a:r>
              <a:rPr lang="en-US" dirty="0">
                <a:solidFill>
                  <a:schemeClr val="bg1"/>
                </a:solidFill>
              </a:rPr>
              <a:t>Goal-directed activities</a:t>
            </a:r>
          </a:p>
          <a:p>
            <a:pPr marL="914400" indent="-342900">
              <a:buClr>
                <a:schemeClr val="lt2"/>
              </a:buClr>
              <a:buSzPts val="1800"/>
              <a:buFont typeface="Arial"/>
              <a:buChar char="●"/>
            </a:pPr>
            <a:r>
              <a:rPr lang="en-US" dirty="0">
                <a:solidFill>
                  <a:schemeClr val="bg1"/>
                </a:solidFill>
              </a:rPr>
              <a:t>Instant feedback</a:t>
            </a:r>
          </a:p>
          <a:p>
            <a:pPr marL="914400" indent="-342900">
              <a:buClr>
                <a:schemeClr val="lt2"/>
              </a:buClr>
              <a:buSzPts val="1800"/>
              <a:buFont typeface="Arial"/>
              <a:buChar char="●"/>
            </a:pPr>
            <a:r>
              <a:rPr lang="en-US" dirty="0">
                <a:solidFill>
                  <a:schemeClr val="bg1"/>
                </a:solidFill>
              </a:rPr>
              <a:t>Sheltered practice</a:t>
            </a:r>
          </a:p>
          <a:p>
            <a:pPr marL="914400" indent="-342900">
              <a:buClr>
                <a:schemeClr val="lt2"/>
              </a:buClr>
              <a:buSzPts val="1800"/>
              <a:buFont typeface="Arial"/>
              <a:buChar char="●"/>
            </a:pPr>
            <a:r>
              <a:rPr lang="en-US" dirty="0">
                <a:solidFill>
                  <a:schemeClr val="bg1"/>
                </a:solidFill>
              </a:rPr>
              <a:t>Time on task</a:t>
            </a:r>
          </a:p>
          <a:p>
            <a:pPr marL="914400" indent="-342900">
              <a:buClr>
                <a:schemeClr val="lt2"/>
              </a:buClr>
              <a:buSzPts val="1800"/>
              <a:buFont typeface="Arial"/>
              <a:buChar char="●"/>
            </a:pPr>
            <a:r>
              <a:rPr lang="en-US" dirty="0">
                <a:solidFill>
                  <a:schemeClr val="bg1"/>
                </a:solidFill>
              </a:rPr>
              <a:t>Uncertainty of outcome</a:t>
            </a:r>
          </a:p>
        </p:txBody>
      </p:sp>
      <p:pic>
        <p:nvPicPr>
          <p:cNvPr id="15" name="Picture 14">
            <a:extLst>
              <a:ext uri="{FF2B5EF4-FFF2-40B4-BE49-F238E27FC236}">
                <a16:creationId xmlns:a16="http://schemas.microsoft.com/office/drawing/2014/main" id="{E1B3554D-FBBE-48CC-ACB9-BCB9AB52F508}"/>
              </a:ext>
            </a:extLst>
          </p:cNvPr>
          <p:cNvPicPr>
            <a:picLocks noChangeAspect="1"/>
          </p:cNvPicPr>
          <p:nvPr/>
        </p:nvPicPr>
        <p:blipFill>
          <a:blip r:embed="rId3"/>
          <a:stretch>
            <a:fillRect/>
          </a:stretch>
        </p:blipFill>
        <p:spPr>
          <a:xfrm>
            <a:off x="0" y="4647413"/>
            <a:ext cx="496087" cy="496087"/>
          </a:xfrm>
          <a:prstGeom prst="rect">
            <a:avLst/>
          </a:prstGeom>
        </p:spPr>
      </p:pic>
    </p:spTree>
    <p:extLst>
      <p:ext uri="{BB962C8B-B14F-4D97-AF65-F5344CB8AC3E}">
        <p14:creationId xmlns:p14="http://schemas.microsoft.com/office/powerpoint/2010/main" val="1450237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9" name="Google Shape;5719;p33"/>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latin typeface="OCR A Extended" panose="02010509020102010303" pitchFamily="50" charset="0"/>
              </a:rPr>
              <a:t>CHOOSING THE RIGHT PATH</a:t>
            </a:r>
            <a:endParaRPr dirty="0">
              <a:latin typeface="OCR A Extended" panose="02010509020102010303" pitchFamily="50" charset="0"/>
            </a:endParaRPr>
          </a:p>
        </p:txBody>
      </p:sp>
      <p:sp>
        <p:nvSpPr>
          <p:cNvPr id="5720" name="Google Shape;5720;p33"/>
          <p:cNvSpPr txBox="1">
            <a:spLocks noGrp="1"/>
          </p:cNvSpPr>
          <p:nvPr>
            <p:ph type="body" idx="1"/>
          </p:nvPr>
        </p:nvSpPr>
        <p:spPr>
          <a:xfrm>
            <a:off x="6679830" y="4487870"/>
            <a:ext cx="2464170" cy="572700"/>
          </a:xfrm>
          <a:prstGeom prst="rect">
            <a:avLst/>
          </a:prstGeom>
        </p:spPr>
        <p:txBody>
          <a:bodyPr spcFirstLastPara="1" wrap="square" lIns="91425" tIns="91425" rIns="91425" bIns="91425" anchor="t" anchorCtr="0">
            <a:noAutofit/>
          </a:bodyPr>
          <a:lstStyle/>
          <a:p>
            <a:pPr marL="0" indent="0">
              <a:spcAft>
                <a:spcPts val="1600"/>
              </a:spcAft>
              <a:buNone/>
            </a:pPr>
            <a:r>
              <a:rPr lang="en-US" sz="1800" dirty="0"/>
              <a:t>(Al-</a:t>
            </a:r>
            <a:r>
              <a:rPr lang="en-US" sz="1800" dirty="0" err="1"/>
              <a:t>Hoorie</a:t>
            </a:r>
            <a:r>
              <a:rPr lang="en-US" sz="1800" dirty="0"/>
              <a:t>, 2022)</a:t>
            </a:r>
            <a:endParaRPr lang="en-US" sz="1800" dirty="0">
              <a:solidFill>
                <a:srgbClr val="FFD966"/>
              </a:solidFill>
            </a:endParaRPr>
          </a:p>
        </p:txBody>
      </p:sp>
      <p:grpSp>
        <p:nvGrpSpPr>
          <p:cNvPr id="5721" name="Google Shape;5721;p33"/>
          <p:cNvGrpSpPr/>
          <p:nvPr/>
        </p:nvGrpSpPr>
        <p:grpSpPr>
          <a:xfrm rot="-5400000">
            <a:off x="1738140" y="531784"/>
            <a:ext cx="242781" cy="161857"/>
            <a:chOff x="2500050" y="3730175"/>
            <a:chExt cx="2619000" cy="1746025"/>
          </a:xfrm>
        </p:grpSpPr>
        <p:sp>
          <p:nvSpPr>
            <p:cNvPr id="5722" name="Google Shape;5722;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6" name="Google Shape;5726;p33"/>
          <p:cNvGrpSpPr/>
          <p:nvPr/>
        </p:nvGrpSpPr>
        <p:grpSpPr>
          <a:xfrm rot="5400000">
            <a:off x="7099096" y="531784"/>
            <a:ext cx="242781" cy="161857"/>
            <a:chOff x="2500050" y="3730175"/>
            <a:chExt cx="2619000" cy="1746025"/>
          </a:xfrm>
        </p:grpSpPr>
        <p:sp>
          <p:nvSpPr>
            <p:cNvPr id="5727" name="Google Shape;5727;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6936;p47">
            <a:extLst>
              <a:ext uri="{FF2B5EF4-FFF2-40B4-BE49-F238E27FC236}">
                <a16:creationId xmlns:a16="http://schemas.microsoft.com/office/drawing/2014/main" id="{22E2FC0D-BBE7-AC14-2550-9EE2D8DCE28D}"/>
              </a:ext>
            </a:extLst>
          </p:cNvPr>
          <p:cNvSpPr txBox="1">
            <a:spLocks/>
          </p:cNvSpPr>
          <p:nvPr/>
        </p:nvSpPr>
        <p:spPr>
          <a:xfrm>
            <a:off x="311700" y="939970"/>
            <a:ext cx="8520600" cy="144926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42900">
              <a:buClr>
                <a:schemeClr val="lt2"/>
              </a:buClr>
              <a:buSzPts val="1800"/>
              <a:buFont typeface="Arial"/>
              <a:buChar char="●"/>
            </a:pPr>
            <a:r>
              <a:rPr lang="en-US" b="1" dirty="0">
                <a:solidFill>
                  <a:srgbClr val="FFD966"/>
                </a:solidFill>
              </a:rPr>
              <a:t>Games-based teaching </a:t>
            </a:r>
            <a:r>
              <a:rPr lang="en-US" b="1" dirty="0">
                <a:solidFill>
                  <a:schemeClr val="lt2"/>
                </a:solidFill>
              </a:rPr>
              <a:t>→ games designed specifically for teaching</a:t>
            </a:r>
          </a:p>
          <a:p>
            <a:pPr marL="914400" indent="-342900">
              <a:buClr>
                <a:schemeClr val="lt2"/>
              </a:buClr>
              <a:buSzPts val="1800"/>
              <a:buFont typeface="Arial"/>
              <a:buChar char="●"/>
            </a:pPr>
            <a:r>
              <a:rPr lang="en-US" dirty="0">
                <a:solidFill>
                  <a:schemeClr val="lt2"/>
                </a:solidFill>
              </a:rPr>
              <a:t>Both expensive and complicated to develop – often outsourced to commercial companies</a:t>
            </a:r>
          </a:p>
          <a:p>
            <a:pPr marL="914400" indent="-342900">
              <a:buClr>
                <a:schemeClr val="lt2"/>
              </a:buClr>
              <a:buSzPts val="1800"/>
              <a:buFont typeface="Arial"/>
              <a:buChar char="●"/>
            </a:pPr>
            <a:r>
              <a:rPr lang="en-US" dirty="0">
                <a:solidFill>
                  <a:schemeClr val="lt2"/>
                </a:solidFill>
              </a:rPr>
              <a:t>May not interest students as their interests change over time</a:t>
            </a:r>
          </a:p>
          <a:p>
            <a:pPr marL="914400" indent="-342900">
              <a:buClr>
                <a:schemeClr val="lt2"/>
              </a:buClr>
              <a:buSzPts val="1800"/>
              <a:buFont typeface="Arial"/>
              <a:buChar char="●"/>
            </a:pPr>
            <a:r>
              <a:rPr lang="en-US" dirty="0">
                <a:solidFill>
                  <a:schemeClr val="lt2"/>
                </a:solidFill>
              </a:rPr>
              <a:t>Research indicated a statistically significant increase in short- and long-term recall of vocabulary</a:t>
            </a:r>
          </a:p>
        </p:txBody>
      </p:sp>
      <p:pic>
        <p:nvPicPr>
          <p:cNvPr id="4" name="Picture 3">
            <a:extLst>
              <a:ext uri="{FF2B5EF4-FFF2-40B4-BE49-F238E27FC236}">
                <a16:creationId xmlns:a16="http://schemas.microsoft.com/office/drawing/2014/main" id="{8A6B88DC-6F63-CBE1-92A1-73E74D521C4D}"/>
              </a:ext>
            </a:extLst>
          </p:cNvPr>
          <p:cNvPicPr>
            <a:picLocks noChangeAspect="1"/>
          </p:cNvPicPr>
          <p:nvPr/>
        </p:nvPicPr>
        <p:blipFill>
          <a:blip r:embed="rId3"/>
          <a:stretch>
            <a:fillRect/>
          </a:stretch>
        </p:blipFill>
        <p:spPr>
          <a:xfrm>
            <a:off x="2414123" y="2463884"/>
            <a:ext cx="4265707" cy="2463295"/>
          </a:xfrm>
          <a:prstGeom prst="rect">
            <a:avLst/>
          </a:prstGeom>
        </p:spPr>
      </p:pic>
      <p:pic>
        <p:nvPicPr>
          <p:cNvPr id="16" name="Picture 15">
            <a:extLst>
              <a:ext uri="{FF2B5EF4-FFF2-40B4-BE49-F238E27FC236}">
                <a16:creationId xmlns:a16="http://schemas.microsoft.com/office/drawing/2014/main" id="{CAE7428E-70C8-4E20-8672-FA42F675D9EA}"/>
              </a:ext>
            </a:extLst>
          </p:cNvPr>
          <p:cNvPicPr>
            <a:picLocks noChangeAspect="1"/>
          </p:cNvPicPr>
          <p:nvPr/>
        </p:nvPicPr>
        <p:blipFill>
          <a:blip r:embed="rId4"/>
          <a:stretch>
            <a:fillRect/>
          </a:stretch>
        </p:blipFill>
        <p:spPr>
          <a:xfrm>
            <a:off x="0" y="4647413"/>
            <a:ext cx="496087" cy="496087"/>
          </a:xfrm>
          <a:prstGeom prst="rect">
            <a:avLst/>
          </a:prstGeom>
        </p:spPr>
      </p:pic>
    </p:spTree>
    <p:extLst>
      <p:ext uri="{BB962C8B-B14F-4D97-AF65-F5344CB8AC3E}">
        <p14:creationId xmlns:p14="http://schemas.microsoft.com/office/powerpoint/2010/main" val="2326497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9" name="Google Shape;5719;p33"/>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latin typeface="OCR A Extended" panose="02010509020102010303" pitchFamily="50" charset="0"/>
              </a:rPr>
              <a:t>CHOOSING THE RIGHT PATH</a:t>
            </a:r>
            <a:endParaRPr dirty="0">
              <a:latin typeface="OCR A Extended" panose="02010509020102010303" pitchFamily="50" charset="0"/>
            </a:endParaRPr>
          </a:p>
        </p:txBody>
      </p:sp>
      <p:sp>
        <p:nvSpPr>
          <p:cNvPr id="5720" name="Google Shape;5720;p33"/>
          <p:cNvSpPr txBox="1">
            <a:spLocks noGrp="1"/>
          </p:cNvSpPr>
          <p:nvPr>
            <p:ph type="body" idx="1"/>
          </p:nvPr>
        </p:nvSpPr>
        <p:spPr>
          <a:xfrm>
            <a:off x="6679830" y="4487870"/>
            <a:ext cx="2464170" cy="572700"/>
          </a:xfrm>
          <a:prstGeom prst="rect">
            <a:avLst/>
          </a:prstGeom>
        </p:spPr>
        <p:txBody>
          <a:bodyPr spcFirstLastPara="1" wrap="square" lIns="91425" tIns="91425" rIns="91425" bIns="91425" anchor="t" anchorCtr="0">
            <a:noAutofit/>
          </a:bodyPr>
          <a:lstStyle/>
          <a:p>
            <a:pPr marL="0" indent="0">
              <a:spcAft>
                <a:spcPts val="1600"/>
              </a:spcAft>
              <a:buNone/>
            </a:pPr>
            <a:r>
              <a:rPr lang="en-US" sz="1800" dirty="0"/>
              <a:t>(Al-</a:t>
            </a:r>
            <a:r>
              <a:rPr lang="en-US" sz="1800" dirty="0" err="1"/>
              <a:t>Hoorie</a:t>
            </a:r>
            <a:r>
              <a:rPr lang="en-US" sz="1800" dirty="0"/>
              <a:t>, 2022)</a:t>
            </a:r>
            <a:endParaRPr lang="en-US" sz="1800" dirty="0">
              <a:solidFill>
                <a:srgbClr val="FFD966"/>
              </a:solidFill>
            </a:endParaRPr>
          </a:p>
        </p:txBody>
      </p:sp>
      <p:grpSp>
        <p:nvGrpSpPr>
          <p:cNvPr id="5721" name="Google Shape;5721;p33"/>
          <p:cNvGrpSpPr/>
          <p:nvPr/>
        </p:nvGrpSpPr>
        <p:grpSpPr>
          <a:xfrm rot="-5400000">
            <a:off x="1738140" y="531784"/>
            <a:ext cx="242781" cy="161857"/>
            <a:chOff x="2500050" y="3730175"/>
            <a:chExt cx="2619000" cy="1746025"/>
          </a:xfrm>
        </p:grpSpPr>
        <p:sp>
          <p:nvSpPr>
            <p:cNvPr id="5722" name="Google Shape;5722;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6" name="Google Shape;5726;p33"/>
          <p:cNvGrpSpPr/>
          <p:nvPr/>
        </p:nvGrpSpPr>
        <p:grpSpPr>
          <a:xfrm rot="5400000">
            <a:off x="7099096" y="531784"/>
            <a:ext cx="242781" cy="161857"/>
            <a:chOff x="2500050" y="3730175"/>
            <a:chExt cx="2619000" cy="1746025"/>
          </a:xfrm>
        </p:grpSpPr>
        <p:sp>
          <p:nvSpPr>
            <p:cNvPr id="5727" name="Google Shape;5727;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6936;p47">
            <a:extLst>
              <a:ext uri="{FF2B5EF4-FFF2-40B4-BE49-F238E27FC236}">
                <a16:creationId xmlns:a16="http://schemas.microsoft.com/office/drawing/2014/main" id="{22E2FC0D-BBE7-AC14-2550-9EE2D8DCE28D}"/>
              </a:ext>
            </a:extLst>
          </p:cNvPr>
          <p:cNvSpPr txBox="1">
            <a:spLocks/>
          </p:cNvSpPr>
          <p:nvPr/>
        </p:nvSpPr>
        <p:spPr>
          <a:xfrm>
            <a:off x="311700" y="939970"/>
            <a:ext cx="8520600" cy="185484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42900">
              <a:buClr>
                <a:schemeClr val="lt2"/>
              </a:buClr>
              <a:buSzPts val="1800"/>
              <a:buFont typeface="Arial"/>
              <a:buChar char="●"/>
            </a:pPr>
            <a:r>
              <a:rPr lang="en-US" b="1" dirty="0">
                <a:solidFill>
                  <a:srgbClr val="FFD966"/>
                </a:solidFill>
              </a:rPr>
              <a:t>Game-enhanced teaching </a:t>
            </a:r>
            <a:r>
              <a:rPr lang="en-US" b="1" dirty="0">
                <a:solidFill>
                  <a:schemeClr val="lt2"/>
                </a:solidFill>
              </a:rPr>
              <a:t>→ utilizing games not originally intended for education (a modified form of game-based learning)</a:t>
            </a:r>
          </a:p>
          <a:p>
            <a:pPr marL="914400" indent="-342900">
              <a:buClr>
                <a:schemeClr val="lt2"/>
              </a:buClr>
              <a:buSzPts val="1800"/>
              <a:buFont typeface="Arial"/>
              <a:buChar char="●"/>
            </a:pPr>
            <a:r>
              <a:rPr lang="en-US" dirty="0">
                <a:solidFill>
                  <a:schemeClr val="lt2"/>
                </a:solidFill>
              </a:rPr>
              <a:t>Utilization of games such as Minecraft (multiple K12 examples exist)</a:t>
            </a:r>
          </a:p>
          <a:p>
            <a:pPr marL="914400" indent="-342900">
              <a:buClr>
                <a:schemeClr val="lt2"/>
              </a:buClr>
              <a:buSzPts val="1800"/>
              <a:buFont typeface="Arial"/>
              <a:buChar char="●"/>
            </a:pPr>
            <a:r>
              <a:rPr lang="en-US" dirty="0">
                <a:solidFill>
                  <a:schemeClr val="lt2"/>
                </a:solidFill>
              </a:rPr>
              <a:t>Less expensive but all participants commonly have a licensing cost</a:t>
            </a:r>
          </a:p>
          <a:p>
            <a:pPr marL="914400" indent="-342900">
              <a:buClr>
                <a:schemeClr val="lt2"/>
              </a:buClr>
              <a:buSzPts val="1800"/>
              <a:buFont typeface="Arial"/>
              <a:buChar char="●"/>
            </a:pPr>
            <a:r>
              <a:rPr lang="en-US" dirty="0">
                <a:solidFill>
                  <a:schemeClr val="lt2"/>
                </a:solidFill>
              </a:rPr>
              <a:t>Must ensure appropriateness with student age and culture</a:t>
            </a:r>
          </a:p>
          <a:p>
            <a:pPr marL="914400" indent="-342900">
              <a:buClr>
                <a:schemeClr val="lt2"/>
              </a:buClr>
              <a:buSzPts val="1800"/>
              <a:buFont typeface="Arial"/>
              <a:buChar char="●"/>
            </a:pPr>
            <a:r>
              <a:rPr lang="en-US" dirty="0">
                <a:solidFill>
                  <a:schemeClr val="lt2"/>
                </a:solidFill>
              </a:rPr>
              <a:t>Often required interaction with strangers</a:t>
            </a:r>
          </a:p>
          <a:p>
            <a:pPr marL="914400" indent="-342900">
              <a:buClr>
                <a:schemeClr val="lt2"/>
              </a:buClr>
              <a:buSzPts val="1800"/>
              <a:buFont typeface="Arial"/>
              <a:buChar char="●"/>
            </a:pPr>
            <a:r>
              <a:rPr lang="en-US" dirty="0">
                <a:solidFill>
                  <a:schemeClr val="lt2"/>
                </a:solidFill>
              </a:rPr>
              <a:t>Under-researched</a:t>
            </a:r>
          </a:p>
          <a:p>
            <a:pPr marL="914400" indent="-342900">
              <a:buClr>
                <a:schemeClr val="lt2"/>
              </a:buClr>
              <a:buSzPts val="1800"/>
              <a:buFont typeface="Arial"/>
              <a:buChar char="●"/>
            </a:pPr>
            <a:r>
              <a:rPr lang="en-US" dirty="0" err="1">
                <a:solidFill>
                  <a:schemeClr val="lt2"/>
                </a:solidFill>
              </a:rPr>
              <a:t>Bytheway’s</a:t>
            </a:r>
            <a:r>
              <a:rPr lang="en-US" dirty="0">
                <a:solidFill>
                  <a:schemeClr val="lt2"/>
                </a:solidFill>
              </a:rPr>
              <a:t> (2015) research indicated increased autonomous learning without teacher instruction</a:t>
            </a:r>
          </a:p>
        </p:txBody>
      </p:sp>
      <p:pic>
        <p:nvPicPr>
          <p:cNvPr id="4" name="Picture 3">
            <a:extLst>
              <a:ext uri="{FF2B5EF4-FFF2-40B4-BE49-F238E27FC236}">
                <a16:creationId xmlns:a16="http://schemas.microsoft.com/office/drawing/2014/main" id="{F1D7DDF0-8EE7-E29D-D1B4-BA58C33B41A4}"/>
              </a:ext>
            </a:extLst>
          </p:cNvPr>
          <p:cNvPicPr>
            <a:picLocks noChangeAspect="1"/>
          </p:cNvPicPr>
          <p:nvPr/>
        </p:nvPicPr>
        <p:blipFill>
          <a:blip r:embed="rId3"/>
          <a:stretch>
            <a:fillRect/>
          </a:stretch>
        </p:blipFill>
        <p:spPr>
          <a:xfrm>
            <a:off x="2764538" y="2716033"/>
            <a:ext cx="3614923" cy="2215598"/>
          </a:xfrm>
          <a:prstGeom prst="rect">
            <a:avLst/>
          </a:prstGeom>
        </p:spPr>
      </p:pic>
      <p:pic>
        <p:nvPicPr>
          <p:cNvPr id="16" name="Picture 15">
            <a:extLst>
              <a:ext uri="{FF2B5EF4-FFF2-40B4-BE49-F238E27FC236}">
                <a16:creationId xmlns:a16="http://schemas.microsoft.com/office/drawing/2014/main" id="{4954FA7A-8D1C-4099-A032-B111201C5E81}"/>
              </a:ext>
            </a:extLst>
          </p:cNvPr>
          <p:cNvPicPr>
            <a:picLocks noChangeAspect="1"/>
          </p:cNvPicPr>
          <p:nvPr/>
        </p:nvPicPr>
        <p:blipFill>
          <a:blip r:embed="rId4"/>
          <a:stretch>
            <a:fillRect/>
          </a:stretch>
        </p:blipFill>
        <p:spPr>
          <a:xfrm>
            <a:off x="0" y="4647413"/>
            <a:ext cx="496087" cy="496087"/>
          </a:xfrm>
          <a:prstGeom prst="rect">
            <a:avLst/>
          </a:prstGeom>
        </p:spPr>
      </p:pic>
    </p:spTree>
    <p:extLst>
      <p:ext uri="{BB962C8B-B14F-4D97-AF65-F5344CB8AC3E}">
        <p14:creationId xmlns:p14="http://schemas.microsoft.com/office/powerpoint/2010/main" val="531386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9" name="Google Shape;5719;p33"/>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latin typeface="OCR A Extended" panose="02010509020102010303" pitchFamily="50" charset="0"/>
              </a:rPr>
              <a:t>CRACK THE CODE</a:t>
            </a:r>
            <a:endParaRPr dirty="0">
              <a:latin typeface="OCR A Extended" panose="02010509020102010303" pitchFamily="50" charset="0"/>
            </a:endParaRPr>
          </a:p>
        </p:txBody>
      </p:sp>
      <p:sp>
        <p:nvSpPr>
          <p:cNvPr id="5720" name="Google Shape;5720;p33"/>
          <p:cNvSpPr txBox="1">
            <a:spLocks noGrp="1"/>
          </p:cNvSpPr>
          <p:nvPr>
            <p:ph type="body" idx="1"/>
          </p:nvPr>
        </p:nvSpPr>
        <p:spPr>
          <a:xfrm>
            <a:off x="1056629" y="1067609"/>
            <a:ext cx="7030742" cy="572700"/>
          </a:xfrm>
          <a:prstGeom prst="rect">
            <a:avLst/>
          </a:prstGeom>
        </p:spPr>
        <p:txBody>
          <a:bodyPr spcFirstLastPara="1" wrap="square" lIns="91425" tIns="91425" rIns="91425" bIns="91425" anchor="t" anchorCtr="0">
            <a:noAutofit/>
          </a:bodyPr>
          <a:lstStyle/>
          <a:p>
            <a:pPr marL="0" indent="0">
              <a:spcAft>
                <a:spcPts val="1600"/>
              </a:spcAft>
              <a:buNone/>
            </a:pPr>
            <a:r>
              <a:rPr lang="en-US" sz="1800" dirty="0"/>
              <a:t>FIND THE RIGHT WORD TO CRACK THE CODE…</a:t>
            </a:r>
          </a:p>
          <a:p>
            <a:pPr marL="0" indent="0">
              <a:spcAft>
                <a:spcPts val="1600"/>
              </a:spcAft>
              <a:buNone/>
            </a:pPr>
            <a:r>
              <a:rPr lang="en-US" sz="1800" dirty="0">
                <a:solidFill>
                  <a:srgbClr val="FFD966"/>
                </a:solidFill>
              </a:rPr>
              <a:t>With more than 300 million copies sold, _________ is the most purchased video game in history.</a:t>
            </a:r>
          </a:p>
        </p:txBody>
      </p:sp>
      <p:grpSp>
        <p:nvGrpSpPr>
          <p:cNvPr id="5721" name="Google Shape;5721;p33"/>
          <p:cNvGrpSpPr/>
          <p:nvPr/>
        </p:nvGrpSpPr>
        <p:grpSpPr>
          <a:xfrm rot="-5400000">
            <a:off x="2137596" y="535371"/>
            <a:ext cx="242781" cy="161857"/>
            <a:chOff x="2500050" y="3730175"/>
            <a:chExt cx="2619000" cy="1746025"/>
          </a:xfrm>
        </p:grpSpPr>
        <p:sp>
          <p:nvSpPr>
            <p:cNvPr id="5722" name="Google Shape;5722;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6" name="Google Shape;5726;p33"/>
          <p:cNvGrpSpPr/>
          <p:nvPr/>
        </p:nvGrpSpPr>
        <p:grpSpPr>
          <a:xfrm rot="5400000">
            <a:off x="6763621" y="535371"/>
            <a:ext cx="242781" cy="161857"/>
            <a:chOff x="2500050" y="3730175"/>
            <a:chExt cx="2619000" cy="1746025"/>
          </a:xfrm>
        </p:grpSpPr>
        <p:sp>
          <p:nvSpPr>
            <p:cNvPr id="5727" name="Google Shape;5727;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314" name="Picture 2" descr="Redesigned World Lock, Pixel Art, 16x16 : r/growtopia">
            <a:extLst>
              <a:ext uri="{FF2B5EF4-FFF2-40B4-BE49-F238E27FC236}">
                <a16:creationId xmlns:a16="http://schemas.microsoft.com/office/drawing/2014/main" id="{50927CAF-01D0-D543-95F0-596251A59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450" y="2727235"/>
            <a:ext cx="1759500" cy="17595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A32E0DB1-6CCE-5AED-7F2D-1F86C17D3C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781" y="2235750"/>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File:N64-A-Button.png - Zelda Dungeon Wiki, a The Legend of Zelda wiki">
            <a:extLst>
              <a:ext uri="{FF2B5EF4-FFF2-40B4-BE49-F238E27FC236}">
                <a16:creationId xmlns:a16="http://schemas.microsoft.com/office/drawing/2014/main" id="{7D99AB35-EE86-4F3F-8064-869B472079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647413"/>
            <a:ext cx="496087" cy="49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083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9" name="Google Shape;5719;p33"/>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latin typeface="OCR A Extended" panose="02010509020102010303" pitchFamily="50" charset="0"/>
              </a:rPr>
              <a:t>CRACK THE CODE</a:t>
            </a:r>
            <a:endParaRPr dirty="0">
              <a:latin typeface="OCR A Extended" panose="02010509020102010303" pitchFamily="50" charset="0"/>
            </a:endParaRPr>
          </a:p>
        </p:txBody>
      </p:sp>
      <p:sp>
        <p:nvSpPr>
          <p:cNvPr id="5720" name="Google Shape;5720;p33"/>
          <p:cNvSpPr txBox="1">
            <a:spLocks noGrp="1"/>
          </p:cNvSpPr>
          <p:nvPr>
            <p:ph type="body" idx="1"/>
          </p:nvPr>
        </p:nvSpPr>
        <p:spPr>
          <a:xfrm>
            <a:off x="1056629" y="1067609"/>
            <a:ext cx="7030742" cy="572700"/>
          </a:xfrm>
          <a:prstGeom prst="rect">
            <a:avLst/>
          </a:prstGeom>
        </p:spPr>
        <p:txBody>
          <a:bodyPr spcFirstLastPara="1" wrap="square" lIns="91425" tIns="91425" rIns="91425" bIns="91425" anchor="t" anchorCtr="0">
            <a:noAutofit/>
          </a:bodyPr>
          <a:lstStyle/>
          <a:p>
            <a:pPr marL="0" indent="0">
              <a:spcAft>
                <a:spcPts val="1600"/>
              </a:spcAft>
              <a:buNone/>
            </a:pPr>
            <a:r>
              <a:rPr lang="en-US" sz="1800" dirty="0"/>
              <a:t>FIND THE RIGHT WORD TO CRACK THE CODE…</a:t>
            </a:r>
          </a:p>
          <a:p>
            <a:pPr marL="0" indent="0">
              <a:spcAft>
                <a:spcPts val="1600"/>
              </a:spcAft>
              <a:buNone/>
            </a:pPr>
            <a:r>
              <a:rPr lang="en-US" sz="1800" dirty="0">
                <a:solidFill>
                  <a:srgbClr val="FFD966"/>
                </a:solidFill>
              </a:rPr>
              <a:t>With more than 300 million copies sold, _________ is the most purchased video game in history.</a:t>
            </a:r>
          </a:p>
        </p:txBody>
      </p:sp>
      <p:grpSp>
        <p:nvGrpSpPr>
          <p:cNvPr id="5721" name="Google Shape;5721;p33"/>
          <p:cNvGrpSpPr/>
          <p:nvPr/>
        </p:nvGrpSpPr>
        <p:grpSpPr>
          <a:xfrm rot="-5400000">
            <a:off x="2137596" y="535371"/>
            <a:ext cx="242781" cy="161857"/>
            <a:chOff x="2500050" y="3730175"/>
            <a:chExt cx="2619000" cy="1746025"/>
          </a:xfrm>
        </p:grpSpPr>
        <p:sp>
          <p:nvSpPr>
            <p:cNvPr id="5722" name="Google Shape;5722;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6" name="Google Shape;5726;p33"/>
          <p:cNvGrpSpPr/>
          <p:nvPr/>
        </p:nvGrpSpPr>
        <p:grpSpPr>
          <a:xfrm rot="5400000">
            <a:off x="6763621" y="535371"/>
            <a:ext cx="242781" cy="161857"/>
            <a:chOff x="2500050" y="3730175"/>
            <a:chExt cx="2619000" cy="1746025"/>
          </a:xfrm>
        </p:grpSpPr>
        <p:sp>
          <p:nvSpPr>
            <p:cNvPr id="5727" name="Google Shape;5727;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314" name="Picture 2" descr="Redesigned World Lock, Pixel Art, 16x16 : r/growtopia">
            <a:extLst>
              <a:ext uri="{FF2B5EF4-FFF2-40B4-BE49-F238E27FC236}">
                <a16:creationId xmlns:a16="http://schemas.microsoft.com/office/drawing/2014/main" id="{50927CAF-01D0-D543-95F0-596251A59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450" y="2727235"/>
            <a:ext cx="1759500" cy="17595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A32E0DB1-6CCE-5AED-7F2D-1F86C17D3C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781" y="2235750"/>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5719;p33">
            <a:extLst>
              <a:ext uri="{FF2B5EF4-FFF2-40B4-BE49-F238E27FC236}">
                <a16:creationId xmlns:a16="http://schemas.microsoft.com/office/drawing/2014/main" id="{A94B413B-71C6-4DC5-B0BD-014E26B57949}"/>
              </a:ext>
            </a:extLst>
          </p:cNvPr>
          <p:cNvSpPr txBox="1">
            <a:spLocks/>
          </p:cNvSpPr>
          <p:nvPr/>
        </p:nvSpPr>
        <p:spPr>
          <a:xfrm>
            <a:off x="362100" y="2806675"/>
            <a:ext cx="85206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100"/>
              <a:buFont typeface="Orbitron ExtraBold"/>
              <a:buNone/>
              <a:defRPr sz="2100" b="0" i="0" u="none" strike="noStrike" cap="none">
                <a:solidFill>
                  <a:schemeClr val="accent1"/>
                </a:solidFill>
                <a:latin typeface="Orbitron ExtraBold"/>
                <a:ea typeface="Orbitron ExtraBold"/>
                <a:cs typeface="Orbitron ExtraBold"/>
                <a:sym typeface="Orbitron ExtraBold"/>
              </a:defRPr>
            </a:lvl1pPr>
            <a:lvl2pPr marR="0" lvl="1"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2pPr>
            <a:lvl3pPr marR="0" lvl="2"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3pPr>
            <a:lvl4pPr marR="0" lvl="3"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4pPr>
            <a:lvl5pPr marR="0" lvl="4"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5pPr>
            <a:lvl6pPr marR="0" lvl="5"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6pPr>
            <a:lvl7pPr marR="0" lvl="6"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7pPr>
            <a:lvl8pPr marR="0" lvl="7"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8pPr>
            <a:lvl9pPr marR="0" lvl="8"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9pPr>
          </a:lstStyle>
          <a:p>
            <a:r>
              <a:rPr lang="en-US" sz="4400" dirty="0">
                <a:solidFill>
                  <a:schemeClr val="bg1"/>
                </a:solidFill>
                <a:latin typeface="OCR A Extended" panose="02010509020102010303" pitchFamily="50" charset="0"/>
              </a:rPr>
              <a:t>MINECRAFT</a:t>
            </a:r>
          </a:p>
        </p:txBody>
      </p:sp>
      <p:pic>
        <p:nvPicPr>
          <p:cNvPr id="17" name="Picture 2" descr="File:N64-A-Button.png - Zelda Dungeon Wiki, a The Legend of Zelda wiki">
            <a:extLst>
              <a:ext uri="{FF2B5EF4-FFF2-40B4-BE49-F238E27FC236}">
                <a16:creationId xmlns:a16="http://schemas.microsoft.com/office/drawing/2014/main" id="{2E96BDB5-0BCB-4B3B-BD61-E55791688E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647413"/>
            <a:ext cx="496087" cy="49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639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9" name="Google Shape;5719;p33"/>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latin typeface="OCR A Extended" panose="02010509020102010303" pitchFamily="50" charset="0"/>
              </a:rPr>
              <a:t>CHOOSING THE RIGHT PATH</a:t>
            </a:r>
            <a:endParaRPr dirty="0">
              <a:latin typeface="OCR A Extended" panose="02010509020102010303" pitchFamily="50" charset="0"/>
            </a:endParaRPr>
          </a:p>
        </p:txBody>
      </p:sp>
      <p:sp>
        <p:nvSpPr>
          <p:cNvPr id="5720" name="Google Shape;5720;p33"/>
          <p:cNvSpPr txBox="1">
            <a:spLocks noGrp="1"/>
          </p:cNvSpPr>
          <p:nvPr>
            <p:ph type="body" idx="1"/>
          </p:nvPr>
        </p:nvSpPr>
        <p:spPr>
          <a:xfrm>
            <a:off x="6679830" y="4487870"/>
            <a:ext cx="2464170" cy="572700"/>
          </a:xfrm>
          <a:prstGeom prst="rect">
            <a:avLst/>
          </a:prstGeom>
        </p:spPr>
        <p:txBody>
          <a:bodyPr spcFirstLastPara="1" wrap="square" lIns="91425" tIns="91425" rIns="91425" bIns="91425" anchor="t" anchorCtr="0">
            <a:noAutofit/>
          </a:bodyPr>
          <a:lstStyle/>
          <a:p>
            <a:pPr marL="0" indent="0">
              <a:spcAft>
                <a:spcPts val="1600"/>
              </a:spcAft>
              <a:buNone/>
            </a:pPr>
            <a:r>
              <a:rPr lang="en-US" sz="1800" dirty="0"/>
              <a:t>(Al-</a:t>
            </a:r>
            <a:r>
              <a:rPr lang="en-US" sz="1800" dirty="0" err="1"/>
              <a:t>Hoorie</a:t>
            </a:r>
            <a:r>
              <a:rPr lang="en-US" sz="1800" dirty="0"/>
              <a:t>, 2022)</a:t>
            </a:r>
            <a:endParaRPr lang="en-US" sz="1800" dirty="0">
              <a:solidFill>
                <a:srgbClr val="FFD966"/>
              </a:solidFill>
            </a:endParaRPr>
          </a:p>
        </p:txBody>
      </p:sp>
      <p:grpSp>
        <p:nvGrpSpPr>
          <p:cNvPr id="5721" name="Google Shape;5721;p33"/>
          <p:cNvGrpSpPr/>
          <p:nvPr/>
        </p:nvGrpSpPr>
        <p:grpSpPr>
          <a:xfrm rot="-5400000">
            <a:off x="1738140" y="531784"/>
            <a:ext cx="242781" cy="161857"/>
            <a:chOff x="2500050" y="3730175"/>
            <a:chExt cx="2619000" cy="1746025"/>
          </a:xfrm>
        </p:grpSpPr>
        <p:sp>
          <p:nvSpPr>
            <p:cNvPr id="5722" name="Google Shape;5722;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6" name="Google Shape;5726;p33"/>
          <p:cNvGrpSpPr/>
          <p:nvPr/>
        </p:nvGrpSpPr>
        <p:grpSpPr>
          <a:xfrm rot="5400000">
            <a:off x="7099096" y="531784"/>
            <a:ext cx="242781" cy="161857"/>
            <a:chOff x="2500050" y="3730175"/>
            <a:chExt cx="2619000" cy="1746025"/>
          </a:xfrm>
        </p:grpSpPr>
        <p:sp>
          <p:nvSpPr>
            <p:cNvPr id="5727" name="Google Shape;5727;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6936;p47">
            <a:extLst>
              <a:ext uri="{FF2B5EF4-FFF2-40B4-BE49-F238E27FC236}">
                <a16:creationId xmlns:a16="http://schemas.microsoft.com/office/drawing/2014/main" id="{22E2FC0D-BBE7-AC14-2550-9EE2D8DCE28D}"/>
              </a:ext>
            </a:extLst>
          </p:cNvPr>
          <p:cNvSpPr txBox="1">
            <a:spLocks/>
          </p:cNvSpPr>
          <p:nvPr/>
        </p:nvSpPr>
        <p:spPr>
          <a:xfrm>
            <a:off x="311700" y="939971"/>
            <a:ext cx="8520600" cy="155123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42900">
              <a:buClr>
                <a:schemeClr val="lt2"/>
              </a:buClr>
              <a:buSzPts val="1800"/>
              <a:buFont typeface="Arial"/>
              <a:buChar char="●"/>
            </a:pPr>
            <a:r>
              <a:rPr lang="en-US" b="1" dirty="0">
                <a:solidFill>
                  <a:srgbClr val="FFD966"/>
                </a:solidFill>
              </a:rPr>
              <a:t>Game-informed teaching </a:t>
            </a:r>
            <a:r>
              <a:rPr lang="en-US" b="1" dirty="0">
                <a:solidFill>
                  <a:schemeClr val="lt2"/>
                </a:solidFill>
              </a:rPr>
              <a:t>→ applying gamification principles in everyday instruction</a:t>
            </a:r>
          </a:p>
          <a:p>
            <a:pPr marL="914400" indent="-342900">
              <a:buClr>
                <a:schemeClr val="lt2"/>
              </a:buClr>
              <a:buSzPts val="1800"/>
              <a:buFont typeface="Arial"/>
              <a:buChar char="●"/>
            </a:pPr>
            <a:r>
              <a:rPr lang="en-US" dirty="0">
                <a:solidFill>
                  <a:schemeClr val="bg1"/>
                </a:solidFill>
              </a:rPr>
              <a:t>Use of narrative, role-playing, simulation, or other gamification principles</a:t>
            </a:r>
          </a:p>
          <a:p>
            <a:pPr marL="914400" indent="-342900">
              <a:buClr>
                <a:schemeClr val="lt2"/>
              </a:buClr>
              <a:buSzPts val="1800"/>
              <a:buFont typeface="Arial"/>
              <a:buChar char="●"/>
            </a:pPr>
            <a:r>
              <a:rPr lang="en-US" dirty="0">
                <a:solidFill>
                  <a:schemeClr val="bg1"/>
                </a:solidFill>
              </a:rPr>
              <a:t>Implementation of a specific time limit</a:t>
            </a:r>
          </a:p>
          <a:p>
            <a:pPr marL="914400" indent="-342900">
              <a:buClr>
                <a:schemeClr val="lt2"/>
              </a:buClr>
              <a:buSzPts val="1800"/>
              <a:buFont typeface="Arial"/>
              <a:buChar char="●"/>
            </a:pPr>
            <a:r>
              <a:rPr lang="en-US" dirty="0">
                <a:solidFill>
                  <a:schemeClr val="bg1"/>
                </a:solidFill>
              </a:rPr>
              <a:t>Symbolic rewards (points, challenges, badges, etc.)</a:t>
            </a:r>
          </a:p>
          <a:p>
            <a:pPr marL="914400" indent="-342900">
              <a:buClr>
                <a:schemeClr val="lt2"/>
              </a:buClr>
              <a:buSzPts val="1800"/>
              <a:buFont typeface="Arial"/>
              <a:buChar char="●"/>
            </a:pPr>
            <a:r>
              <a:rPr lang="en-US" dirty="0">
                <a:solidFill>
                  <a:schemeClr val="bg1"/>
                </a:solidFill>
              </a:rPr>
              <a:t>Most effective when both competition &amp; cooperation exist (Sailer &amp; </a:t>
            </a:r>
            <a:r>
              <a:rPr lang="en-US" dirty="0" err="1">
                <a:solidFill>
                  <a:schemeClr val="bg1"/>
                </a:solidFill>
              </a:rPr>
              <a:t>Homner</a:t>
            </a:r>
            <a:r>
              <a:rPr lang="en-US" dirty="0">
                <a:solidFill>
                  <a:schemeClr val="bg1"/>
                </a:solidFill>
              </a:rPr>
              <a:t>, 2020)</a:t>
            </a:r>
          </a:p>
          <a:p>
            <a:pPr marL="914400" indent="-342900">
              <a:buClr>
                <a:schemeClr val="lt2"/>
              </a:buClr>
              <a:buSzPts val="1800"/>
              <a:buFont typeface="Arial"/>
              <a:buChar char="●"/>
            </a:pPr>
            <a:r>
              <a:rPr lang="en-US" dirty="0">
                <a:solidFill>
                  <a:schemeClr val="bg1"/>
                </a:solidFill>
              </a:rPr>
              <a:t>Research indicated a statistically significant decrease in student anxiety</a:t>
            </a:r>
          </a:p>
        </p:txBody>
      </p:sp>
      <p:pic>
        <p:nvPicPr>
          <p:cNvPr id="18436" name="Picture 4" descr="Role-playing – Researching and Shaping Climate Futures">
            <a:extLst>
              <a:ext uri="{FF2B5EF4-FFF2-40B4-BE49-F238E27FC236}">
                <a16:creationId xmlns:a16="http://schemas.microsoft.com/office/drawing/2014/main" id="{B585D576-F09E-6CBE-3551-B5B0F9CEED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2611800"/>
            <a:ext cx="285750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File:N64-A-Button.png - Zelda Dungeon Wiki, a The Legend of Zelda wiki">
            <a:extLst>
              <a:ext uri="{FF2B5EF4-FFF2-40B4-BE49-F238E27FC236}">
                <a16:creationId xmlns:a16="http://schemas.microsoft.com/office/drawing/2014/main" id="{79114F4F-6746-44E2-9F98-379E7DB16B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47413"/>
            <a:ext cx="496087" cy="49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79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8" name="Google Shape;5718;p33"/>
          <p:cNvSpPr/>
          <p:nvPr/>
        </p:nvSpPr>
        <p:spPr>
          <a:xfrm>
            <a:off x="1586100" y="1248200"/>
            <a:ext cx="5971800" cy="28158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33"/>
          <p:cNvSpPr txBox="1">
            <a:spLocks noGrp="1"/>
          </p:cNvSpPr>
          <p:nvPr>
            <p:ph type="body" idx="1"/>
          </p:nvPr>
        </p:nvSpPr>
        <p:spPr>
          <a:xfrm>
            <a:off x="2178058" y="1864799"/>
            <a:ext cx="4958867" cy="2037905"/>
          </a:xfrm>
          <a:prstGeom prst="rect">
            <a:avLst/>
          </a:prstGeom>
        </p:spPr>
        <p:txBody>
          <a:bodyPr spcFirstLastPara="1" wrap="square" lIns="91425" tIns="91425" rIns="91425" bIns="91425" anchor="t" anchorCtr="0">
            <a:noAutofit/>
          </a:bodyPr>
          <a:lstStyle/>
          <a:p>
            <a:pPr marL="0" indent="0" algn="l">
              <a:spcAft>
                <a:spcPts val="1600"/>
              </a:spcAft>
              <a:buNone/>
            </a:pPr>
            <a:r>
              <a:rPr lang="en-US" sz="2800" dirty="0"/>
              <a:t>We must challenge the belief that students inherently want to avoid the laborious nature of learning </a:t>
            </a:r>
            <a:endParaRPr sz="2800" dirty="0"/>
          </a:p>
        </p:txBody>
      </p:sp>
      <p:sp>
        <p:nvSpPr>
          <p:cNvPr id="5731" name="Google Shape;5731;p33"/>
          <p:cNvSpPr/>
          <p:nvPr/>
        </p:nvSpPr>
        <p:spPr>
          <a:xfrm>
            <a:off x="1781725" y="1415125"/>
            <a:ext cx="162000" cy="1401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33"/>
          <p:cNvSpPr/>
          <p:nvPr/>
        </p:nvSpPr>
        <p:spPr>
          <a:xfrm rot="-3601102">
            <a:off x="7157040" y="3714806"/>
            <a:ext cx="162090" cy="140062"/>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5719;p33">
            <a:extLst>
              <a:ext uri="{FF2B5EF4-FFF2-40B4-BE49-F238E27FC236}">
                <a16:creationId xmlns:a16="http://schemas.microsoft.com/office/drawing/2014/main" id="{1F87204A-FAF3-CCCE-948E-F0AA8D2E37A3}"/>
              </a:ext>
            </a:extLst>
          </p:cNvPr>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OCR A Extended" panose="02010509020102010303" pitchFamily="50" charset="0"/>
              </a:rPr>
              <a:t>BEGINNING THE JOURNEY</a:t>
            </a:r>
            <a:endParaRPr dirty="0">
              <a:latin typeface="OCR A Extended" panose="02010509020102010303" pitchFamily="50" charset="0"/>
            </a:endParaRPr>
          </a:p>
        </p:txBody>
      </p:sp>
      <p:grpSp>
        <p:nvGrpSpPr>
          <p:cNvPr id="3" name="Google Shape;5721;p33">
            <a:extLst>
              <a:ext uri="{FF2B5EF4-FFF2-40B4-BE49-F238E27FC236}">
                <a16:creationId xmlns:a16="http://schemas.microsoft.com/office/drawing/2014/main" id="{F9656C1E-8179-B8E5-2327-70F5E324EEA7}"/>
              </a:ext>
            </a:extLst>
          </p:cNvPr>
          <p:cNvGrpSpPr/>
          <p:nvPr/>
        </p:nvGrpSpPr>
        <p:grpSpPr>
          <a:xfrm rot="-5400000">
            <a:off x="2137596" y="535371"/>
            <a:ext cx="242781" cy="161857"/>
            <a:chOff x="2500050" y="3730175"/>
            <a:chExt cx="2619000" cy="1746025"/>
          </a:xfrm>
        </p:grpSpPr>
        <p:sp>
          <p:nvSpPr>
            <p:cNvPr id="4" name="Google Shape;5722;p33">
              <a:extLst>
                <a:ext uri="{FF2B5EF4-FFF2-40B4-BE49-F238E27FC236}">
                  <a16:creationId xmlns:a16="http://schemas.microsoft.com/office/drawing/2014/main" id="{5D5371B8-F402-E6D6-2032-D4D50D971E56}"/>
                </a:ext>
              </a:extLst>
            </p:cNvPr>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723;p33">
              <a:extLst>
                <a:ext uri="{FF2B5EF4-FFF2-40B4-BE49-F238E27FC236}">
                  <a16:creationId xmlns:a16="http://schemas.microsoft.com/office/drawing/2014/main" id="{73A924CE-FEF8-44FE-FD82-4E9CAE925161}"/>
                </a:ext>
              </a:extLst>
            </p:cNvPr>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724;p33">
              <a:extLst>
                <a:ext uri="{FF2B5EF4-FFF2-40B4-BE49-F238E27FC236}">
                  <a16:creationId xmlns:a16="http://schemas.microsoft.com/office/drawing/2014/main" id="{F395E660-5594-05EA-EA56-21103C0E1A97}"/>
                </a:ext>
              </a:extLst>
            </p:cNvPr>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725;p33">
              <a:extLst>
                <a:ext uri="{FF2B5EF4-FFF2-40B4-BE49-F238E27FC236}">
                  <a16:creationId xmlns:a16="http://schemas.microsoft.com/office/drawing/2014/main" id="{EAC045BC-390F-4AAE-932F-E6AACC904D76}"/>
                </a:ext>
              </a:extLst>
            </p:cNvPr>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5726;p33">
            <a:extLst>
              <a:ext uri="{FF2B5EF4-FFF2-40B4-BE49-F238E27FC236}">
                <a16:creationId xmlns:a16="http://schemas.microsoft.com/office/drawing/2014/main" id="{7C173063-1D84-7F11-D4E6-15A1FD4DBF2D}"/>
              </a:ext>
            </a:extLst>
          </p:cNvPr>
          <p:cNvGrpSpPr/>
          <p:nvPr/>
        </p:nvGrpSpPr>
        <p:grpSpPr>
          <a:xfrm rot="5400000">
            <a:off x="6763621" y="535371"/>
            <a:ext cx="242781" cy="161857"/>
            <a:chOff x="2500050" y="3730175"/>
            <a:chExt cx="2619000" cy="1746025"/>
          </a:xfrm>
        </p:grpSpPr>
        <p:sp>
          <p:nvSpPr>
            <p:cNvPr id="9" name="Google Shape;5727;p33">
              <a:extLst>
                <a:ext uri="{FF2B5EF4-FFF2-40B4-BE49-F238E27FC236}">
                  <a16:creationId xmlns:a16="http://schemas.microsoft.com/office/drawing/2014/main" id="{19F2D46C-B7AF-B820-4FFA-ECC6ED264521}"/>
                </a:ext>
              </a:extLst>
            </p:cNvPr>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728;p33">
              <a:extLst>
                <a:ext uri="{FF2B5EF4-FFF2-40B4-BE49-F238E27FC236}">
                  <a16:creationId xmlns:a16="http://schemas.microsoft.com/office/drawing/2014/main" id="{9BB9BB1F-8437-1867-5EFF-C00F0CFD100C}"/>
                </a:ext>
              </a:extLst>
            </p:cNvPr>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729;p33">
              <a:extLst>
                <a:ext uri="{FF2B5EF4-FFF2-40B4-BE49-F238E27FC236}">
                  <a16:creationId xmlns:a16="http://schemas.microsoft.com/office/drawing/2014/main" id="{2CE73E93-D3A7-CCD0-1E82-266EF6F83CFE}"/>
                </a:ext>
              </a:extLst>
            </p:cNvPr>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730;p33">
              <a:extLst>
                <a:ext uri="{FF2B5EF4-FFF2-40B4-BE49-F238E27FC236}">
                  <a16:creationId xmlns:a16="http://schemas.microsoft.com/office/drawing/2014/main" id="{7C30B1AA-B81E-9F54-ECC8-244ECBE0E1B5}"/>
                </a:ext>
              </a:extLst>
            </p:cNvPr>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5720;p33">
            <a:extLst>
              <a:ext uri="{FF2B5EF4-FFF2-40B4-BE49-F238E27FC236}">
                <a16:creationId xmlns:a16="http://schemas.microsoft.com/office/drawing/2014/main" id="{3EA5F6EE-EEAE-0B1E-C304-0CA935ED5A5F}"/>
              </a:ext>
            </a:extLst>
          </p:cNvPr>
          <p:cNvSpPr txBox="1">
            <a:spLocks/>
          </p:cNvSpPr>
          <p:nvPr/>
        </p:nvSpPr>
        <p:spPr>
          <a:xfrm>
            <a:off x="5868000" y="4723200"/>
            <a:ext cx="3276000" cy="3373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rgbClr val="FFFFFF"/>
              </a:buClr>
              <a:buSzPts val="1600"/>
              <a:buFont typeface="Advent Pro Medium"/>
              <a:buChar char="●"/>
              <a:defRPr sz="1600" b="0" i="0" u="none" strike="noStrike" cap="none">
                <a:solidFill>
                  <a:schemeClr val="lt1"/>
                </a:solidFill>
                <a:latin typeface="Advent Pro Medium"/>
                <a:ea typeface="Advent Pro Medium"/>
                <a:cs typeface="Advent Pro Medium"/>
                <a:sym typeface="Advent Pro Medium"/>
              </a:defRPr>
            </a:lvl1pPr>
            <a:lvl2pPr marL="914400" marR="0" lvl="1"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2pPr>
            <a:lvl3pPr marL="1371600" marR="0" lvl="2"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3pPr>
            <a:lvl4pPr marL="1828800" marR="0" lvl="3"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4pPr>
            <a:lvl5pPr marL="2286000" marR="0" lvl="4"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5pPr>
            <a:lvl6pPr marL="2743200" marR="0" lvl="5"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6pPr>
            <a:lvl7pPr marL="3200400" marR="0" lvl="6"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7pPr>
            <a:lvl8pPr marL="3657600" marR="0" lvl="7"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8pPr>
            <a:lvl9pPr marL="4114800" marR="0" lvl="8" indent="-330200" algn="ctr" rtl="0">
              <a:lnSpc>
                <a:spcPct val="100000"/>
              </a:lnSpc>
              <a:spcBef>
                <a:spcPts val="1600"/>
              </a:spcBef>
              <a:spcAft>
                <a:spcPts val="160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9pPr>
          </a:lstStyle>
          <a:p>
            <a:pPr marL="0" indent="0">
              <a:spcAft>
                <a:spcPts val="1600"/>
              </a:spcAft>
              <a:buFont typeface="Advent Pro Medium"/>
              <a:buNone/>
            </a:pPr>
            <a:r>
              <a:rPr lang="en-US" sz="1800" dirty="0"/>
              <a:t>(Al-</a:t>
            </a:r>
            <a:r>
              <a:rPr lang="en-US" sz="1800" dirty="0" err="1"/>
              <a:t>Hoorie</a:t>
            </a:r>
            <a:r>
              <a:rPr lang="en-US" sz="1800" dirty="0"/>
              <a:t>, 2022; Reinhardt, 2019)</a:t>
            </a:r>
            <a:endParaRPr lang="en-US" sz="1800" dirty="0">
              <a:solidFill>
                <a:srgbClr val="FFD966"/>
              </a:solidFill>
            </a:endParaRPr>
          </a:p>
        </p:txBody>
      </p:sp>
      <p:pic>
        <p:nvPicPr>
          <p:cNvPr id="18" name="Picture 17">
            <a:extLst>
              <a:ext uri="{FF2B5EF4-FFF2-40B4-BE49-F238E27FC236}">
                <a16:creationId xmlns:a16="http://schemas.microsoft.com/office/drawing/2014/main" id="{8CD34B02-6639-41F3-B231-34CC1DBF1875}"/>
              </a:ext>
            </a:extLst>
          </p:cNvPr>
          <p:cNvPicPr>
            <a:picLocks noChangeAspect="1"/>
          </p:cNvPicPr>
          <p:nvPr/>
        </p:nvPicPr>
        <p:blipFill>
          <a:blip r:embed="rId3"/>
          <a:stretch>
            <a:fillRect/>
          </a:stretch>
        </p:blipFill>
        <p:spPr>
          <a:xfrm>
            <a:off x="0" y="4647413"/>
            <a:ext cx="496087" cy="496087"/>
          </a:xfrm>
          <a:prstGeom prst="rect">
            <a:avLst/>
          </a:prstGeom>
        </p:spPr>
      </p:pic>
    </p:spTree>
    <p:extLst>
      <p:ext uri="{BB962C8B-B14F-4D97-AF65-F5344CB8AC3E}">
        <p14:creationId xmlns:p14="http://schemas.microsoft.com/office/powerpoint/2010/main" val="1885456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788"/>
        <p:cNvGrpSpPr/>
        <p:nvPr/>
      </p:nvGrpSpPr>
      <p:grpSpPr>
        <a:xfrm>
          <a:off x="0" y="0"/>
          <a:ext cx="0" cy="0"/>
          <a:chOff x="0" y="0"/>
          <a:chExt cx="0" cy="0"/>
        </a:xfrm>
      </p:grpSpPr>
      <p:sp>
        <p:nvSpPr>
          <p:cNvPr id="6789" name="Google Shape;6789;p44"/>
          <p:cNvSpPr txBox="1">
            <a:spLocks noGrp="1"/>
          </p:cNvSpPr>
          <p:nvPr>
            <p:ph type="title" idx="2"/>
          </p:nvPr>
        </p:nvSpPr>
        <p:spPr>
          <a:xfrm>
            <a:off x="311700" y="1106125"/>
            <a:ext cx="8520600" cy="711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OCR A Extended" panose="02010509020102010303" pitchFamily="50" charset="0"/>
              </a:rPr>
              <a:t>LEVEL 04</a:t>
            </a:r>
            <a:endParaRPr dirty="0">
              <a:latin typeface="OCR A Extended" panose="02010509020102010303" pitchFamily="50" charset="0"/>
            </a:endParaRPr>
          </a:p>
        </p:txBody>
      </p:sp>
      <p:sp>
        <p:nvSpPr>
          <p:cNvPr id="6790" name="Google Shape;6790;p44"/>
          <p:cNvSpPr txBox="1">
            <a:spLocks noGrp="1"/>
          </p:cNvSpPr>
          <p:nvPr>
            <p:ph type="title"/>
          </p:nvPr>
        </p:nvSpPr>
        <p:spPr>
          <a:xfrm>
            <a:off x="1334700" y="1601125"/>
            <a:ext cx="6474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OCR A Extended" panose="02010509020102010303" pitchFamily="50" charset="0"/>
              </a:rPr>
              <a:t>LEARNER MOTIVATION</a:t>
            </a:r>
            <a:endParaRPr dirty="0">
              <a:latin typeface="OCR A Extended" panose="02010509020102010303" pitchFamily="50" charset="0"/>
            </a:endParaRPr>
          </a:p>
        </p:txBody>
      </p:sp>
      <p:grpSp>
        <p:nvGrpSpPr>
          <p:cNvPr id="6792" name="Google Shape;6792;p44"/>
          <p:cNvGrpSpPr/>
          <p:nvPr/>
        </p:nvGrpSpPr>
        <p:grpSpPr>
          <a:xfrm>
            <a:off x="8051338" y="2622667"/>
            <a:ext cx="263998" cy="263956"/>
            <a:chOff x="1031000" y="3038742"/>
            <a:chExt cx="263998" cy="263956"/>
          </a:xfrm>
        </p:grpSpPr>
        <p:sp>
          <p:nvSpPr>
            <p:cNvPr id="6793" name="Google Shape;6793;p44"/>
            <p:cNvSpPr/>
            <p:nvPr/>
          </p:nvSpPr>
          <p:spPr>
            <a:xfrm>
              <a:off x="1031000" y="3170721"/>
              <a:ext cx="148521" cy="131977"/>
            </a:xfrm>
            <a:custGeom>
              <a:avLst/>
              <a:gdLst/>
              <a:ahLst/>
              <a:cxnLst/>
              <a:rect l="l" t="t" r="r" b="b"/>
              <a:pathLst>
                <a:path w="3573" h="3175" extrusionOk="0">
                  <a:moveTo>
                    <a:pt x="1" y="1"/>
                  </a:moveTo>
                  <a:lnTo>
                    <a:pt x="1" y="3175"/>
                  </a:lnTo>
                  <a:lnTo>
                    <a:pt x="3573" y="3175"/>
                  </a:lnTo>
                  <a:lnTo>
                    <a:pt x="3573"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44"/>
            <p:cNvSpPr/>
            <p:nvPr/>
          </p:nvSpPr>
          <p:spPr>
            <a:xfrm>
              <a:off x="1031000" y="3038742"/>
              <a:ext cx="148521" cy="132018"/>
            </a:xfrm>
            <a:custGeom>
              <a:avLst/>
              <a:gdLst/>
              <a:ahLst/>
              <a:cxnLst/>
              <a:rect l="l" t="t" r="r" b="b"/>
              <a:pathLst>
                <a:path w="3573" h="3176" extrusionOk="0">
                  <a:moveTo>
                    <a:pt x="1" y="0"/>
                  </a:moveTo>
                  <a:lnTo>
                    <a:pt x="1" y="3176"/>
                  </a:lnTo>
                  <a:lnTo>
                    <a:pt x="3573" y="3176"/>
                  </a:lnTo>
                  <a:lnTo>
                    <a:pt x="357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44"/>
            <p:cNvSpPr/>
            <p:nvPr/>
          </p:nvSpPr>
          <p:spPr>
            <a:xfrm>
              <a:off x="1179482" y="3170721"/>
              <a:ext cx="115516" cy="131977"/>
            </a:xfrm>
            <a:custGeom>
              <a:avLst/>
              <a:gdLst/>
              <a:ahLst/>
              <a:cxnLst/>
              <a:rect l="l" t="t" r="r" b="b"/>
              <a:pathLst>
                <a:path w="2779" h="3175" extrusionOk="0">
                  <a:moveTo>
                    <a:pt x="1" y="1"/>
                  </a:moveTo>
                  <a:lnTo>
                    <a:pt x="1" y="3175"/>
                  </a:lnTo>
                  <a:lnTo>
                    <a:pt x="2779" y="3175"/>
                  </a:lnTo>
                  <a:lnTo>
                    <a:pt x="2779"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44"/>
            <p:cNvSpPr/>
            <p:nvPr/>
          </p:nvSpPr>
          <p:spPr>
            <a:xfrm>
              <a:off x="1179482" y="3038742"/>
              <a:ext cx="115516" cy="132018"/>
            </a:xfrm>
            <a:custGeom>
              <a:avLst/>
              <a:gdLst/>
              <a:ahLst/>
              <a:cxnLst/>
              <a:rect l="l" t="t" r="r" b="b"/>
              <a:pathLst>
                <a:path w="2779" h="3176" extrusionOk="0">
                  <a:moveTo>
                    <a:pt x="1" y="0"/>
                  </a:moveTo>
                  <a:lnTo>
                    <a:pt x="1" y="3176"/>
                  </a:lnTo>
                  <a:lnTo>
                    <a:pt x="2779" y="3176"/>
                  </a:lnTo>
                  <a:lnTo>
                    <a:pt x="277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7" name="Google Shape;6797;p44"/>
          <p:cNvGrpSpPr/>
          <p:nvPr/>
        </p:nvGrpSpPr>
        <p:grpSpPr>
          <a:xfrm>
            <a:off x="8051338" y="2195842"/>
            <a:ext cx="263998" cy="263956"/>
            <a:chOff x="1031000" y="3038742"/>
            <a:chExt cx="263998" cy="263956"/>
          </a:xfrm>
        </p:grpSpPr>
        <p:sp>
          <p:nvSpPr>
            <p:cNvPr id="6798" name="Google Shape;6798;p44"/>
            <p:cNvSpPr/>
            <p:nvPr/>
          </p:nvSpPr>
          <p:spPr>
            <a:xfrm>
              <a:off x="1031000" y="3170721"/>
              <a:ext cx="148521" cy="131977"/>
            </a:xfrm>
            <a:custGeom>
              <a:avLst/>
              <a:gdLst/>
              <a:ahLst/>
              <a:cxnLst/>
              <a:rect l="l" t="t" r="r" b="b"/>
              <a:pathLst>
                <a:path w="3573" h="3175" extrusionOk="0">
                  <a:moveTo>
                    <a:pt x="1" y="1"/>
                  </a:moveTo>
                  <a:lnTo>
                    <a:pt x="1" y="3175"/>
                  </a:lnTo>
                  <a:lnTo>
                    <a:pt x="3573" y="3175"/>
                  </a:lnTo>
                  <a:lnTo>
                    <a:pt x="3573"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44"/>
            <p:cNvSpPr/>
            <p:nvPr/>
          </p:nvSpPr>
          <p:spPr>
            <a:xfrm>
              <a:off x="1031000" y="3038742"/>
              <a:ext cx="148521" cy="132018"/>
            </a:xfrm>
            <a:custGeom>
              <a:avLst/>
              <a:gdLst/>
              <a:ahLst/>
              <a:cxnLst/>
              <a:rect l="l" t="t" r="r" b="b"/>
              <a:pathLst>
                <a:path w="3573" h="3176" extrusionOk="0">
                  <a:moveTo>
                    <a:pt x="1" y="0"/>
                  </a:moveTo>
                  <a:lnTo>
                    <a:pt x="1" y="3176"/>
                  </a:lnTo>
                  <a:lnTo>
                    <a:pt x="3573" y="3176"/>
                  </a:lnTo>
                  <a:lnTo>
                    <a:pt x="357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44"/>
            <p:cNvSpPr/>
            <p:nvPr/>
          </p:nvSpPr>
          <p:spPr>
            <a:xfrm>
              <a:off x="1179482" y="3170721"/>
              <a:ext cx="115516" cy="131977"/>
            </a:xfrm>
            <a:custGeom>
              <a:avLst/>
              <a:gdLst/>
              <a:ahLst/>
              <a:cxnLst/>
              <a:rect l="l" t="t" r="r" b="b"/>
              <a:pathLst>
                <a:path w="2779" h="3175" extrusionOk="0">
                  <a:moveTo>
                    <a:pt x="1" y="1"/>
                  </a:moveTo>
                  <a:lnTo>
                    <a:pt x="1" y="3175"/>
                  </a:lnTo>
                  <a:lnTo>
                    <a:pt x="2779" y="3175"/>
                  </a:lnTo>
                  <a:lnTo>
                    <a:pt x="2779"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44"/>
            <p:cNvSpPr/>
            <p:nvPr/>
          </p:nvSpPr>
          <p:spPr>
            <a:xfrm>
              <a:off x="1179482" y="3038742"/>
              <a:ext cx="115516" cy="132018"/>
            </a:xfrm>
            <a:custGeom>
              <a:avLst/>
              <a:gdLst/>
              <a:ahLst/>
              <a:cxnLst/>
              <a:rect l="l" t="t" r="r" b="b"/>
              <a:pathLst>
                <a:path w="2779" h="3176" extrusionOk="0">
                  <a:moveTo>
                    <a:pt x="1" y="0"/>
                  </a:moveTo>
                  <a:lnTo>
                    <a:pt x="1" y="3176"/>
                  </a:lnTo>
                  <a:lnTo>
                    <a:pt x="2779" y="3176"/>
                  </a:lnTo>
                  <a:lnTo>
                    <a:pt x="277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2" name="Google Shape;6802;p44"/>
          <p:cNvGrpSpPr/>
          <p:nvPr/>
        </p:nvGrpSpPr>
        <p:grpSpPr>
          <a:xfrm>
            <a:off x="8051338" y="1769017"/>
            <a:ext cx="263998" cy="263956"/>
            <a:chOff x="1031000" y="3038742"/>
            <a:chExt cx="263998" cy="263956"/>
          </a:xfrm>
        </p:grpSpPr>
        <p:sp>
          <p:nvSpPr>
            <p:cNvPr id="6803" name="Google Shape;6803;p44"/>
            <p:cNvSpPr/>
            <p:nvPr/>
          </p:nvSpPr>
          <p:spPr>
            <a:xfrm>
              <a:off x="1031000" y="3170721"/>
              <a:ext cx="148521" cy="131977"/>
            </a:xfrm>
            <a:custGeom>
              <a:avLst/>
              <a:gdLst/>
              <a:ahLst/>
              <a:cxnLst/>
              <a:rect l="l" t="t" r="r" b="b"/>
              <a:pathLst>
                <a:path w="3573" h="3175" extrusionOk="0">
                  <a:moveTo>
                    <a:pt x="1" y="1"/>
                  </a:moveTo>
                  <a:lnTo>
                    <a:pt x="1" y="3175"/>
                  </a:lnTo>
                  <a:lnTo>
                    <a:pt x="3573" y="3175"/>
                  </a:lnTo>
                  <a:lnTo>
                    <a:pt x="3573"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44"/>
            <p:cNvSpPr/>
            <p:nvPr/>
          </p:nvSpPr>
          <p:spPr>
            <a:xfrm>
              <a:off x="1031000" y="3038742"/>
              <a:ext cx="148521" cy="132018"/>
            </a:xfrm>
            <a:custGeom>
              <a:avLst/>
              <a:gdLst/>
              <a:ahLst/>
              <a:cxnLst/>
              <a:rect l="l" t="t" r="r" b="b"/>
              <a:pathLst>
                <a:path w="3573" h="3176" extrusionOk="0">
                  <a:moveTo>
                    <a:pt x="1" y="0"/>
                  </a:moveTo>
                  <a:lnTo>
                    <a:pt x="1" y="3176"/>
                  </a:lnTo>
                  <a:lnTo>
                    <a:pt x="3573" y="3176"/>
                  </a:lnTo>
                  <a:lnTo>
                    <a:pt x="357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44"/>
            <p:cNvSpPr/>
            <p:nvPr/>
          </p:nvSpPr>
          <p:spPr>
            <a:xfrm>
              <a:off x="1179482" y="3170721"/>
              <a:ext cx="115516" cy="131977"/>
            </a:xfrm>
            <a:custGeom>
              <a:avLst/>
              <a:gdLst/>
              <a:ahLst/>
              <a:cxnLst/>
              <a:rect l="l" t="t" r="r" b="b"/>
              <a:pathLst>
                <a:path w="2779" h="3175" extrusionOk="0">
                  <a:moveTo>
                    <a:pt x="1" y="1"/>
                  </a:moveTo>
                  <a:lnTo>
                    <a:pt x="1" y="3175"/>
                  </a:lnTo>
                  <a:lnTo>
                    <a:pt x="2779" y="3175"/>
                  </a:lnTo>
                  <a:lnTo>
                    <a:pt x="2779"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44"/>
            <p:cNvSpPr/>
            <p:nvPr/>
          </p:nvSpPr>
          <p:spPr>
            <a:xfrm>
              <a:off x="1179482" y="3038742"/>
              <a:ext cx="115516" cy="132018"/>
            </a:xfrm>
            <a:custGeom>
              <a:avLst/>
              <a:gdLst/>
              <a:ahLst/>
              <a:cxnLst/>
              <a:rect l="l" t="t" r="r" b="b"/>
              <a:pathLst>
                <a:path w="2779" h="3176" extrusionOk="0">
                  <a:moveTo>
                    <a:pt x="1" y="0"/>
                  </a:moveTo>
                  <a:lnTo>
                    <a:pt x="1" y="3176"/>
                  </a:lnTo>
                  <a:lnTo>
                    <a:pt x="2779" y="3176"/>
                  </a:lnTo>
                  <a:lnTo>
                    <a:pt x="277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7" name="Google Shape;6807;p44"/>
          <p:cNvGrpSpPr/>
          <p:nvPr/>
        </p:nvGrpSpPr>
        <p:grpSpPr>
          <a:xfrm>
            <a:off x="8029241" y="154008"/>
            <a:ext cx="264001" cy="226285"/>
            <a:chOff x="753950" y="238125"/>
            <a:chExt cx="6111125" cy="5238075"/>
          </a:xfrm>
        </p:grpSpPr>
        <p:sp>
          <p:nvSpPr>
            <p:cNvPr id="6808" name="Google Shape;6808;p44"/>
            <p:cNvSpPr/>
            <p:nvPr/>
          </p:nvSpPr>
          <p:spPr>
            <a:xfrm>
              <a:off x="1627000" y="238125"/>
              <a:ext cx="873075" cy="873075"/>
            </a:xfrm>
            <a:custGeom>
              <a:avLst/>
              <a:gdLst/>
              <a:ahLst/>
              <a:cxnLst/>
              <a:rect l="l" t="t" r="r" b="b"/>
              <a:pathLst>
                <a:path w="34923" h="34923" extrusionOk="0">
                  <a:moveTo>
                    <a:pt x="0" y="0"/>
                  </a:moveTo>
                  <a:lnTo>
                    <a:pt x="0" y="34922"/>
                  </a:lnTo>
                  <a:lnTo>
                    <a:pt x="34922" y="34922"/>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44"/>
            <p:cNvSpPr/>
            <p:nvPr/>
          </p:nvSpPr>
          <p:spPr>
            <a:xfrm>
              <a:off x="2500050" y="238125"/>
              <a:ext cx="873000" cy="873075"/>
            </a:xfrm>
            <a:custGeom>
              <a:avLst/>
              <a:gdLst/>
              <a:ahLst/>
              <a:cxnLst/>
              <a:rect l="l" t="t" r="r" b="b"/>
              <a:pathLst>
                <a:path w="34920" h="34923" extrusionOk="0">
                  <a:moveTo>
                    <a:pt x="0" y="0"/>
                  </a:moveTo>
                  <a:lnTo>
                    <a:pt x="0" y="34922"/>
                  </a:lnTo>
                  <a:lnTo>
                    <a:pt x="34919" y="34922"/>
                  </a:lnTo>
                  <a:lnTo>
                    <a:pt x="3491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44"/>
            <p:cNvSpPr/>
            <p:nvPr/>
          </p:nvSpPr>
          <p:spPr>
            <a:xfrm>
              <a:off x="4246075" y="238125"/>
              <a:ext cx="872975" cy="873075"/>
            </a:xfrm>
            <a:custGeom>
              <a:avLst/>
              <a:gdLst/>
              <a:ahLst/>
              <a:cxnLst/>
              <a:rect l="l" t="t" r="r" b="b"/>
              <a:pathLst>
                <a:path w="34919" h="34923" extrusionOk="0">
                  <a:moveTo>
                    <a:pt x="0" y="0"/>
                  </a:moveTo>
                  <a:lnTo>
                    <a:pt x="0" y="34922"/>
                  </a:lnTo>
                  <a:lnTo>
                    <a:pt x="34918" y="34922"/>
                  </a:lnTo>
                  <a:lnTo>
                    <a:pt x="3491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44"/>
            <p:cNvSpPr/>
            <p:nvPr/>
          </p:nvSpPr>
          <p:spPr>
            <a:xfrm>
              <a:off x="5119025" y="238125"/>
              <a:ext cx="873000" cy="873075"/>
            </a:xfrm>
            <a:custGeom>
              <a:avLst/>
              <a:gdLst/>
              <a:ahLst/>
              <a:cxnLst/>
              <a:rect l="l" t="t" r="r" b="b"/>
              <a:pathLst>
                <a:path w="34920" h="34923" extrusionOk="0">
                  <a:moveTo>
                    <a:pt x="0" y="0"/>
                  </a:moveTo>
                  <a:lnTo>
                    <a:pt x="0" y="34922"/>
                  </a:lnTo>
                  <a:lnTo>
                    <a:pt x="34920" y="34922"/>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44"/>
            <p:cNvSpPr/>
            <p:nvPr/>
          </p:nvSpPr>
          <p:spPr>
            <a:xfrm>
              <a:off x="75395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44"/>
            <p:cNvSpPr/>
            <p:nvPr/>
          </p:nvSpPr>
          <p:spPr>
            <a:xfrm>
              <a:off x="162700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44"/>
            <p:cNvSpPr/>
            <p:nvPr/>
          </p:nvSpPr>
          <p:spPr>
            <a:xfrm>
              <a:off x="2500050" y="1111175"/>
              <a:ext cx="873000" cy="872925"/>
            </a:xfrm>
            <a:custGeom>
              <a:avLst/>
              <a:gdLst/>
              <a:ahLst/>
              <a:cxnLst/>
              <a:rect l="l" t="t" r="r" b="b"/>
              <a:pathLst>
                <a:path w="34920" h="34917" extrusionOk="0">
                  <a:moveTo>
                    <a:pt x="0" y="0"/>
                  </a:moveTo>
                  <a:lnTo>
                    <a:pt x="0" y="34917"/>
                  </a:lnTo>
                  <a:lnTo>
                    <a:pt x="34919" y="34917"/>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44"/>
            <p:cNvSpPr/>
            <p:nvPr/>
          </p:nvSpPr>
          <p:spPr>
            <a:xfrm>
              <a:off x="3372944"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44"/>
            <p:cNvSpPr/>
            <p:nvPr/>
          </p:nvSpPr>
          <p:spPr>
            <a:xfrm>
              <a:off x="4245994" y="1111175"/>
              <a:ext cx="872975" cy="872925"/>
            </a:xfrm>
            <a:custGeom>
              <a:avLst/>
              <a:gdLst/>
              <a:ahLst/>
              <a:cxnLst/>
              <a:rect l="l" t="t" r="r" b="b"/>
              <a:pathLst>
                <a:path w="34919" h="34917" extrusionOk="0">
                  <a:moveTo>
                    <a:pt x="0" y="0"/>
                  </a:moveTo>
                  <a:lnTo>
                    <a:pt x="0" y="34917"/>
                  </a:lnTo>
                  <a:lnTo>
                    <a:pt x="34918" y="34917"/>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44"/>
            <p:cNvSpPr/>
            <p:nvPr/>
          </p:nvSpPr>
          <p:spPr>
            <a:xfrm>
              <a:off x="5119025" y="1111175"/>
              <a:ext cx="873000" cy="872925"/>
            </a:xfrm>
            <a:custGeom>
              <a:avLst/>
              <a:gdLst/>
              <a:ahLst/>
              <a:cxnLst/>
              <a:rect l="l" t="t" r="r" b="b"/>
              <a:pathLst>
                <a:path w="34920" h="34917" extrusionOk="0">
                  <a:moveTo>
                    <a:pt x="0" y="0"/>
                  </a:moveTo>
                  <a:lnTo>
                    <a:pt x="0" y="34917"/>
                  </a:lnTo>
                  <a:lnTo>
                    <a:pt x="34920" y="34917"/>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44"/>
            <p:cNvSpPr/>
            <p:nvPr/>
          </p:nvSpPr>
          <p:spPr>
            <a:xfrm>
              <a:off x="5992000" y="1111175"/>
              <a:ext cx="873075" cy="872925"/>
            </a:xfrm>
            <a:custGeom>
              <a:avLst/>
              <a:gdLst/>
              <a:ahLst/>
              <a:cxnLst/>
              <a:rect l="l" t="t" r="r" b="b"/>
              <a:pathLst>
                <a:path w="34923" h="34917" extrusionOk="0">
                  <a:moveTo>
                    <a:pt x="1" y="0"/>
                  </a:moveTo>
                  <a:lnTo>
                    <a:pt x="1" y="34917"/>
                  </a:lnTo>
                  <a:lnTo>
                    <a:pt x="34923" y="34917"/>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44"/>
            <p:cNvSpPr/>
            <p:nvPr/>
          </p:nvSpPr>
          <p:spPr>
            <a:xfrm>
              <a:off x="75395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44"/>
            <p:cNvSpPr/>
            <p:nvPr/>
          </p:nvSpPr>
          <p:spPr>
            <a:xfrm>
              <a:off x="162700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44"/>
            <p:cNvSpPr/>
            <p:nvPr/>
          </p:nvSpPr>
          <p:spPr>
            <a:xfrm>
              <a:off x="2500050" y="1984125"/>
              <a:ext cx="873000" cy="873025"/>
            </a:xfrm>
            <a:custGeom>
              <a:avLst/>
              <a:gdLst/>
              <a:ahLst/>
              <a:cxnLst/>
              <a:rect l="l" t="t" r="r" b="b"/>
              <a:pathLst>
                <a:path w="34920" h="34921" extrusionOk="0">
                  <a:moveTo>
                    <a:pt x="0" y="0"/>
                  </a:moveTo>
                  <a:lnTo>
                    <a:pt x="0" y="34921"/>
                  </a:lnTo>
                  <a:lnTo>
                    <a:pt x="34919" y="34921"/>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44"/>
            <p:cNvSpPr/>
            <p:nvPr/>
          </p:nvSpPr>
          <p:spPr>
            <a:xfrm>
              <a:off x="3372944"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44"/>
            <p:cNvSpPr/>
            <p:nvPr/>
          </p:nvSpPr>
          <p:spPr>
            <a:xfrm>
              <a:off x="4245994" y="1984125"/>
              <a:ext cx="872975" cy="873025"/>
            </a:xfrm>
            <a:custGeom>
              <a:avLst/>
              <a:gdLst/>
              <a:ahLst/>
              <a:cxnLst/>
              <a:rect l="l" t="t" r="r" b="b"/>
              <a:pathLst>
                <a:path w="34919" h="34921" extrusionOk="0">
                  <a:moveTo>
                    <a:pt x="0" y="0"/>
                  </a:moveTo>
                  <a:lnTo>
                    <a:pt x="0" y="34921"/>
                  </a:lnTo>
                  <a:lnTo>
                    <a:pt x="34918" y="34921"/>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44"/>
            <p:cNvSpPr/>
            <p:nvPr/>
          </p:nvSpPr>
          <p:spPr>
            <a:xfrm>
              <a:off x="5119025" y="1984125"/>
              <a:ext cx="873000" cy="873025"/>
            </a:xfrm>
            <a:custGeom>
              <a:avLst/>
              <a:gdLst/>
              <a:ahLst/>
              <a:cxnLst/>
              <a:rect l="l" t="t" r="r" b="b"/>
              <a:pathLst>
                <a:path w="34920" h="34921" extrusionOk="0">
                  <a:moveTo>
                    <a:pt x="0" y="0"/>
                  </a:moveTo>
                  <a:lnTo>
                    <a:pt x="0" y="34921"/>
                  </a:lnTo>
                  <a:lnTo>
                    <a:pt x="34920" y="34921"/>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44"/>
            <p:cNvSpPr/>
            <p:nvPr/>
          </p:nvSpPr>
          <p:spPr>
            <a:xfrm>
              <a:off x="5992000" y="1984125"/>
              <a:ext cx="873075" cy="873025"/>
            </a:xfrm>
            <a:custGeom>
              <a:avLst/>
              <a:gdLst/>
              <a:ahLst/>
              <a:cxnLst/>
              <a:rect l="l" t="t" r="r" b="b"/>
              <a:pathLst>
                <a:path w="34923" h="34921" extrusionOk="0">
                  <a:moveTo>
                    <a:pt x="1" y="0"/>
                  </a:moveTo>
                  <a:lnTo>
                    <a:pt x="1" y="34921"/>
                  </a:lnTo>
                  <a:lnTo>
                    <a:pt x="34923" y="34921"/>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44"/>
            <p:cNvSpPr/>
            <p:nvPr/>
          </p:nvSpPr>
          <p:spPr>
            <a:xfrm>
              <a:off x="1627000"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44"/>
            <p:cNvSpPr/>
            <p:nvPr/>
          </p:nvSpPr>
          <p:spPr>
            <a:xfrm>
              <a:off x="2499969" y="2857125"/>
              <a:ext cx="873000" cy="873125"/>
            </a:xfrm>
            <a:custGeom>
              <a:avLst/>
              <a:gdLst/>
              <a:ahLst/>
              <a:cxnLst/>
              <a:rect l="l" t="t" r="r" b="b"/>
              <a:pathLst>
                <a:path w="34920" h="34925" extrusionOk="0">
                  <a:moveTo>
                    <a:pt x="0" y="1"/>
                  </a:moveTo>
                  <a:lnTo>
                    <a:pt x="0" y="34924"/>
                  </a:lnTo>
                  <a:lnTo>
                    <a:pt x="34919" y="34924"/>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44"/>
            <p:cNvSpPr/>
            <p:nvPr/>
          </p:nvSpPr>
          <p:spPr>
            <a:xfrm>
              <a:off x="3372944"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44"/>
            <p:cNvSpPr/>
            <p:nvPr/>
          </p:nvSpPr>
          <p:spPr>
            <a:xfrm>
              <a:off x="4246075" y="2857125"/>
              <a:ext cx="872975" cy="873125"/>
            </a:xfrm>
            <a:custGeom>
              <a:avLst/>
              <a:gdLst/>
              <a:ahLst/>
              <a:cxnLst/>
              <a:rect l="l" t="t" r="r" b="b"/>
              <a:pathLst>
                <a:path w="34919" h="34925" extrusionOk="0">
                  <a:moveTo>
                    <a:pt x="0" y="1"/>
                  </a:moveTo>
                  <a:lnTo>
                    <a:pt x="0" y="34924"/>
                  </a:lnTo>
                  <a:lnTo>
                    <a:pt x="34918" y="34924"/>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44"/>
            <p:cNvSpPr/>
            <p:nvPr/>
          </p:nvSpPr>
          <p:spPr>
            <a:xfrm>
              <a:off x="5119025" y="2857125"/>
              <a:ext cx="873000" cy="873125"/>
            </a:xfrm>
            <a:custGeom>
              <a:avLst/>
              <a:gdLst/>
              <a:ahLst/>
              <a:cxnLst/>
              <a:rect l="l" t="t" r="r" b="b"/>
              <a:pathLst>
                <a:path w="34920" h="34925" extrusionOk="0">
                  <a:moveTo>
                    <a:pt x="0" y="1"/>
                  </a:moveTo>
                  <a:lnTo>
                    <a:pt x="0" y="34924"/>
                  </a:lnTo>
                  <a:lnTo>
                    <a:pt x="34920" y="34924"/>
                  </a:lnTo>
                  <a:lnTo>
                    <a:pt x="3492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44"/>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44"/>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44"/>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44"/>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5" name="Google Shape;6835;p44"/>
          <p:cNvGrpSpPr/>
          <p:nvPr/>
        </p:nvGrpSpPr>
        <p:grpSpPr>
          <a:xfrm>
            <a:off x="8365321" y="154008"/>
            <a:ext cx="264001" cy="226285"/>
            <a:chOff x="753950" y="238125"/>
            <a:chExt cx="6111125" cy="5238075"/>
          </a:xfrm>
        </p:grpSpPr>
        <p:sp>
          <p:nvSpPr>
            <p:cNvPr id="6836" name="Google Shape;6836;p44"/>
            <p:cNvSpPr/>
            <p:nvPr/>
          </p:nvSpPr>
          <p:spPr>
            <a:xfrm>
              <a:off x="1627000" y="238125"/>
              <a:ext cx="873075" cy="873075"/>
            </a:xfrm>
            <a:custGeom>
              <a:avLst/>
              <a:gdLst/>
              <a:ahLst/>
              <a:cxnLst/>
              <a:rect l="l" t="t" r="r" b="b"/>
              <a:pathLst>
                <a:path w="34923" h="34923" extrusionOk="0">
                  <a:moveTo>
                    <a:pt x="0" y="0"/>
                  </a:moveTo>
                  <a:lnTo>
                    <a:pt x="0" y="34922"/>
                  </a:lnTo>
                  <a:lnTo>
                    <a:pt x="34922" y="34922"/>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44"/>
            <p:cNvSpPr/>
            <p:nvPr/>
          </p:nvSpPr>
          <p:spPr>
            <a:xfrm>
              <a:off x="2500050" y="238125"/>
              <a:ext cx="873000" cy="873075"/>
            </a:xfrm>
            <a:custGeom>
              <a:avLst/>
              <a:gdLst/>
              <a:ahLst/>
              <a:cxnLst/>
              <a:rect l="l" t="t" r="r" b="b"/>
              <a:pathLst>
                <a:path w="34920" h="34923" extrusionOk="0">
                  <a:moveTo>
                    <a:pt x="0" y="0"/>
                  </a:moveTo>
                  <a:lnTo>
                    <a:pt x="0" y="34922"/>
                  </a:lnTo>
                  <a:lnTo>
                    <a:pt x="34919" y="34922"/>
                  </a:lnTo>
                  <a:lnTo>
                    <a:pt x="3491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44"/>
            <p:cNvSpPr/>
            <p:nvPr/>
          </p:nvSpPr>
          <p:spPr>
            <a:xfrm>
              <a:off x="4246075" y="238125"/>
              <a:ext cx="872975" cy="873075"/>
            </a:xfrm>
            <a:custGeom>
              <a:avLst/>
              <a:gdLst/>
              <a:ahLst/>
              <a:cxnLst/>
              <a:rect l="l" t="t" r="r" b="b"/>
              <a:pathLst>
                <a:path w="34919" h="34923" extrusionOk="0">
                  <a:moveTo>
                    <a:pt x="0" y="0"/>
                  </a:moveTo>
                  <a:lnTo>
                    <a:pt x="0" y="34922"/>
                  </a:lnTo>
                  <a:lnTo>
                    <a:pt x="34918" y="34922"/>
                  </a:lnTo>
                  <a:lnTo>
                    <a:pt x="3491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44"/>
            <p:cNvSpPr/>
            <p:nvPr/>
          </p:nvSpPr>
          <p:spPr>
            <a:xfrm>
              <a:off x="5119025" y="238125"/>
              <a:ext cx="873000" cy="873075"/>
            </a:xfrm>
            <a:custGeom>
              <a:avLst/>
              <a:gdLst/>
              <a:ahLst/>
              <a:cxnLst/>
              <a:rect l="l" t="t" r="r" b="b"/>
              <a:pathLst>
                <a:path w="34920" h="34923" extrusionOk="0">
                  <a:moveTo>
                    <a:pt x="0" y="0"/>
                  </a:moveTo>
                  <a:lnTo>
                    <a:pt x="0" y="34922"/>
                  </a:lnTo>
                  <a:lnTo>
                    <a:pt x="34920" y="34922"/>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44"/>
            <p:cNvSpPr/>
            <p:nvPr/>
          </p:nvSpPr>
          <p:spPr>
            <a:xfrm>
              <a:off x="75395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44"/>
            <p:cNvSpPr/>
            <p:nvPr/>
          </p:nvSpPr>
          <p:spPr>
            <a:xfrm>
              <a:off x="162700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44"/>
            <p:cNvSpPr/>
            <p:nvPr/>
          </p:nvSpPr>
          <p:spPr>
            <a:xfrm>
              <a:off x="2500050" y="1111175"/>
              <a:ext cx="873000" cy="872925"/>
            </a:xfrm>
            <a:custGeom>
              <a:avLst/>
              <a:gdLst/>
              <a:ahLst/>
              <a:cxnLst/>
              <a:rect l="l" t="t" r="r" b="b"/>
              <a:pathLst>
                <a:path w="34920" h="34917" extrusionOk="0">
                  <a:moveTo>
                    <a:pt x="0" y="0"/>
                  </a:moveTo>
                  <a:lnTo>
                    <a:pt x="0" y="34917"/>
                  </a:lnTo>
                  <a:lnTo>
                    <a:pt x="34919" y="34917"/>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44"/>
            <p:cNvSpPr/>
            <p:nvPr/>
          </p:nvSpPr>
          <p:spPr>
            <a:xfrm>
              <a:off x="3372944"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44"/>
            <p:cNvSpPr/>
            <p:nvPr/>
          </p:nvSpPr>
          <p:spPr>
            <a:xfrm>
              <a:off x="4245994" y="1111175"/>
              <a:ext cx="872975" cy="872925"/>
            </a:xfrm>
            <a:custGeom>
              <a:avLst/>
              <a:gdLst/>
              <a:ahLst/>
              <a:cxnLst/>
              <a:rect l="l" t="t" r="r" b="b"/>
              <a:pathLst>
                <a:path w="34919" h="34917" extrusionOk="0">
                  <a:moveTo>
                    <a:pt x="0" y="0"/>
                  </a:moveTo>
                  <a:lnTo>
                    <a:pt x="0" y="34917"/>
                  </a:lnTo>
                  <a:lnTo>
                    <a:pt x="34918" y="34917"/>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44"/>
            <p:cNvSpPr/>
            <p:nvPr/>
          </p:nvSpPr>
          <p:spPr>
            <a:xfrm>
              <a:off x="5119025" y="1111175"/>
              <a:ext cx="873000" cy="872925"/>
            </a:xfrm>
            <a:custGeom>
              <a:avLst/>
              <a:gdLst/>
              <a:ahLst/>
              <a:cxnLst/>
              <a:rect l="l" t="t" r="r" b="b"/>
              <a:pathLst>
                <a:path w="34920" h="34917" extrusionOk="0">
                  <a:moveTo>
                    <a:pt x="0" y="0"/>
                  </a:moveTo>
                  <a:lnTo>
                    <a:pt x="0" y="34917"/>
                  </a:lnTo>
                  <a:lnTo>
                    <a:pt x="34920" y="34917"/>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44"/>
            <p:cNvSpPr/>
            <p:nvPr/>
          </p:nvSpPr>
          <p:spPr>
            <a:xfrm>
              <a:off x="5992000" y="1111175"/>
              <a:ext cx="873075" cy="872925"/>
            </a:xfrm>
            <a:custGeom>
              <a:avLst/>
              <a:gdLst/>
              <a:ahLst/>
              <a:cxnLst/>
              <a:rect l="l" t="t" r="r" b="b"/>
              <a:pathLst>
                <a:path w="34923" h="34917" extrusionOk="0">
                  <a:moveTo>
                    <a:pt x="1" y="0"/>
                  </a:moveTo>
                  <a:lnTo>
                    <a:pt x="1" y="34917"/>
                  </a:lnTo>
                  <a:lnTo>
                    <a:pt x="34923" y="34917"/>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44"/>
            <p:cNvSpPr/>
            <p:nvPr/>
          </p:nvSpPr>
          <p:spPr>
            <a:xfrm>
              <a:off x="75395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44"/>
            <p:cNvSpPr/>
            <p:nvPr/>
          </p:nvSpPr>
          <p:spPr>
            <a:xfrm>
              <a:off x="162700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44"/>
            <p:cNvSpPr/>
            <p:nvPr/>
          </p:nvSpPr>
          <p:spPr>
            <a:xfrm>
              <a:off x="2500050" y="1984125"/>
              <a:ext cx="873000" cy="873025"/>
            </a:xfrm>
            <a:custGeom>
              <a:avLst/>
              <a:gdLst/>
              <a:ahLst/>
              <a:cxnLst/>
              <a:rect l="l" t="t" r="r" b="b"/>
              <a:pathLst>
                <a:path w="34920" h="34921" extrusionOk="0">
                  <a:moveTo>
                    <a:pt x="0" y="0"/>
                  </a:moveTo>
                  <a:lnTo>
                    <a:pt x="0" y="34921"/>
                  </a:lnTo>
                  <a:lnTo>
                    <a:pt x="34919" y="34921"/>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44"/>
            <p:cNvSpPr/>
            <p:nvPr/>
          </p:nvSpPr>
          <p:spPr>
            <a:xfrm>
              <a:off x="3372944"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44"/>
            <p:cNvSpPr/>
            <p:nvPr/>
          </p:nvSpPr>
          <p:spPr>
            <a:xfrm>
              <a:off x="4245994" y="1984125"/>
              <a:ext cx="872975" cy="873025"/>
            </a:xfrm>
            <a:custGeom>
              <a:avLst/>
              <a:gdLst/>
              <a:ahLst/>
              <a:cxnLst/>
              <a:rect l="l" t="t" r="r" b="b"/>
              <a:pathLst>
                <a:path w="34919" h="34921" extrusionOk="0">
                  <a:moveTo>
                    <a:pt x="0" y="0"/>
                  </a:moveTo>
                  <a:lnTo>
                    <a:pt x="0" y="34921"/>
                  </a:lnTo>
                  <a:lnTo>
                    <a:pt x="34918" y="34921"/>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44"/>
            <p:cNvSpPr/>
            <p:nvPr/>
          </p:nvSpPr>
          <p:spPr>
            <a:xfrm>
              <a:off x="5119025" y="1984125"/>
              <a:ext cx="873000" cy="873025"/>
            </a:xfrm>
            <a:custGeom>
              <a:avLst/>
              <a:gdLst/>
              <a:ahLst/>
              <a:cxnLst/>
              <a:rect l="l" t="t" r="r" b="b"/>
              <a:pathLst>
                <a:path w="34920" h="34921" extrusionOk="0">
                  <a:moveTo>
                    <a:pt x="0" y="0"/>
                  </a:moveTo>
                  <a:lnTo>
                    <a:pt x="0" y="34921"/>
                  </a:lnTo>
                  <a:lnTo>
                    <a:pt x="34920" y="34921"/>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44"/>
            <p:cNvSpPr/>
            <p:nvPr/>
          </p:nvSpPr>
          <p:spPr>
            <a:xfrm>
              <a:off x="5992000" y="1984125"/>
              <a:ext cx="873075" cy="873025"/>
            </a:xfrm>
            <a:custGeom>
              <a:avLst/>
              <a:gdLst/>
              <a:ahLst/>
              <a:cxnLst/>
              <a:rect l="l" t="t" r="r" b="b"/>
              <a:pathLst>
                <a:path w="34923" h="34921" extrusionOk="0">
                  <a:moveTo>
                    <a:pt x="1" y="0"/>
                  </a:moveTo>
                  <a:lnTo>
                    <a:pt x="1" y="34921"/>
                  </a:lnTo>
                  <a:lnTo>
                    <a:pt x="34923" y="34921"/>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44"/>
            <p:cNvSpPr/>
            <p:nvPr/>
          </p:nvSpPr>
          <p:spPr>
            <a:xfrm>
              <a:off x="1627000"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44"/>
            <p:cNvSpPr/>
            <p:nvPr/>
          </p:nvSpPr>
          <p:spPr>
            <a:xfrm>
              <a:off x="2499969" y="2857125"/>
              <a:ext cx="873000" cy="873125"/>
            </a:xfrm>
            <a:custGeom>
              <a:avLst/>
              <a:gdLst/>
              <a:ahLst/>
              <a:cxnLst/>
              <a:rect l="l" t="t" r="r" b="b"/>
              <a:pathLst>
                <a:path w="34920" h="34925" extrusionOk="0">
                  <a:moveTo>
                    <a:pt x="0" y="1"/>
                  </a:moveTo>
                  <a:lnTo>
                    <a:pt x="0" y="34924"/>
                  </a:lnTo>
                  <a:lnTo>
                    <a:pt x="34919" y="34924"/>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44"/>
            <p:cNvSpPr/>
            <p:nvPr/>
          </p:nvSpPr>
          <p:spPr>
            <a:xfrm>
              <a:off x="3372944"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44"/>
            <p:cNvSpPr/>
            <p:nvPr/>
          </p:nvSpPr>
          <p:spPr>
            <a:xfrm>
              <a:off x="4246075" y="2857125"/>
              <a:ext cx="872975" cy="873125"/>
            </a:xfrm>
            <a:custGeom>
              <a:avLst/>
              <a:gdLst/>
              <a:ahLst/>
              <a:cxnLst/>
              <a:rect l="l" t="t" r="r" b="b"/>
              <a:pathLst>
                <a:path w="34919" h="34925" extrusionOk="0">
                  <a:moveTo>
                    <a:pt x="0" y="1"/>
                  </a:moveTo>
                  <a:lnTo>
                    <a:pt x="0" y="34924"/>
                  </a:lnTo>
                  <a:lnTo>
                    <a:pt x="34918" y="34924"/>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44"/>
            <p:cNvSpPr/>
            <p:nvPr/>
          </p:nvSpPr>
          <p:spPr>
            <a:xfrm>
              <a:off x="5119025" y="2857125"/>
              <a:ext cx="873000" cy="873125"/>
            </a:xfrm>
            <a:custGeom>
              <a:avLst/>
              <a:gdLst/>
              <a:ahLst/>
              <a:cxnLst/>
              <a:rect l="l" t="t" r="r" b="b"/>
              <a:pathLst>
                <a:path w="34920" h="34925" extrusionOk="0">
                  <a:moveTo>
                    <a:pt x="0" y="1"/>
                  </a:moveTo>
                  <a:lnTo>
                    <a:pt x="0" y="34924"/>
                  </a:lnTo>
                  <a:lnTo>
                    <a:pt x="34920" y="34924"/>
                  </a:lnTo>
                  <a:lnTo>
                    <a:pt x="3492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44"/>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44"/>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44"/>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44"/>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3" name="Google Shape;6863;p44"/>
          <p:cNvGrpSpPr/>
          <p:nvPr/>
        </p:nvGrpSpPr>
        <p:grpSpPr>
          <a:xfrm>
            <a:off x="8701401" y="154008"/>
            <a:ext cx="264001" cy="226285"/>
            <a:chOff x="753950" y="238125"/>
            <a:chExt cx="6111125" cy="5238075"/>
          </a:xfrm>
        </p:grpSpPr>
        <p:sp>
          <p:nvSpPr>
            <p:cNvPr id="6864" name="Google Shape;6864;p44"/>
            <p:cNvSpPr/>
            <p:nvPr/>
          </p:nvSpPr>
          <p:spPr>
            <a:xfrm>
              <a:off x="1627000" y="238125"/>
              <a:ext cx="873075" cy="873075"/>
            </a:xfrm>
            <a:custGeom>
              <a:avLst/>
              <a:gdLst/>
              <a:ahLst/>
              <a:cxnLst/>
              <a:rect l="l" t="t" r="r" b="b"/>
              <a:pathLst>
                <a:path w="34923" h="34923" extrusionOk="0">
                  <a:moveTo>
                    <a:pt x="0" y="0"/>
                  </a:moveTo>
                  <a:lnTo>
                    <a:pt x="0" y="34922"/>
                  </a:lnTo>
                  <a:lnTo>
                    <a:pt x="34922" y="34922"/>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44"/>
            <p:cNvSpPr/>
            <p:nvPr/>
          </p:nvSpPr>
          <p:spPr>
            <a:xfrm>
              <a:off x="2500050" y="238125"/>
              <a:ext cx="873000" cy="873075"/>
            </a:xfrm>
            <a:custGeom>
              <a:avLst/>
              <a:gdLst/>
              <a:ahLst/>
              <a:cxnLst/>
              <a:rect l="l" t="t" r="r" b="b"/>
              <a:pathLst>
                <a:path w="34920" h="34923" extrusionOk="0">
                  <a:moveTo>
                    <a:pt x="0" y="0"/>
                  </a:moveTo>
                  <a:lnTo>
                    <a:pt x="0" y="34922"/>
                  </a:lnTo>
                  <a:lnTo>
                    <a:pt x="34919" y="34922"/>
                  </a:lnTo>
                  <a:lnTo>
                    <a:pt x="3491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44"/>
            <p:cNvSpPr/>
            <p:nvPr/>
          </p:nvSpPr>
          <p:spPr>
            <a:xfrm>
              <a:off x="4246075" y="238125"/>
              <a:ext cx="872975" cy="873075"/>
            </a:xfrm>
            <a:custGeom>
              <a:avLst/>
              <a:gdLst/>
              <a:ahLst/>
              <a:cxnLst/>
              <a:rect l="l" t="t" r="r" b="b"/>
              <a:pathLst>
                <a:path w="34919" h="34923" extrusionOk="0">
                  <a:moveTo>
                    <a:pt x="0" y="0"/>
                  </a:moveTo>
                  <a:lnTo>
                    <a:pt x="0" y="34922"/>
                  </a:lnTo>
                  <a:lnTo>
                    <a:pt x="34918" y="34922"/>
                  </a:lnTo>
                  <a:lnTo>
                    <a:pt x="3491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44"/>
            <p:cNvSpPr/>
            <p:nvPr/>
          </p:nvSpPr>
          <p:spPr>
            <a:xfrm>
              <a:off x="5119025" y="238125"/>
              <a:ext cx="873000" cy="873075"/>
            </a:xfrm>
            <a:custGeom>
              <a:avLst/>
              <a:gdLst/>
              <a:ahLst/>
              <a:cxnLst/>
              <a:rect l="l" t="t" r="r" b="b"/>
              <a:pathLst>
                <a:path w="34920" h="34923" extrusionOk="0">
                  <a:moveTo>
                    <a:pt x="0" y="0"/>
                  </a:moveTo>
                  <a:lnTo>
                    <a:pt x="0" y="34922"/>
                  </a:lnTo>
                  <a:lnTo>
                    <a:pt x="34920" y="34922"/>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44"/>
            <p:cNvSpPr/>
            <p:nvPr/>
          </p:nvSpPr>
          <p:spPr>
            <a:xfrm>
              <a:off x="75395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44"/>
            <p:cNvSpPr/>
            <p:nvPr/>
          </p:nvSpPr>
          <p:spPr>
            <a:xfrm>
              <a:off x="162700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44"/>
            <p:cNvSpPr/>
            <p:nvPr/>
          </p:nvSpPr>
          <p:spPr>
            <a:xfrm>
              <a:off x="2500050" y="1111175"/>
              <a:ext cx="873000" cy="872925"/>
            </a:xfrm>
            <a:custGeom>
              <a:avLst/>
              <a:gdLst/>
              <a:ahLst/>
              <a:cxnLst/>
              <a:rect l="l" t="t" r="r" b="b"/>
              <a:pathLst>
                <a:path w="34920" h="34917" extrusionOk="0">
                  <a:moveTo>
                    <a:pt x="0" y="0"/>
                  </a:moveTo>
                  <a:lnTo>
                    <a:pt x="0" y="34917"/>
                  </a:lnTo>
                  <a:lnTo>
                    <a:pt x="34919" y="34917"/>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44"/>
            <p:cNvSpPr/>
            <p:nvPr/>
          </p:nvSpPr>
          <p:spPr>
            <a:xfrm>
              <a:off x="3372944"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44"/>
            <p:cNvSpPr/>
            <p:nvPr/>
          </p:nvSpPr>
          <p:spPr>
            <a:xfrm>
              <a:off x="4245994" y="1111175"/>
              <a:ext cx="872975" cy="872925"/>
            </a:xfrm>
            <a:custGeom>
              <a:avLst/>
              <a:gdLst/>
              <a:ahLst/>
              <a:cxnLst/>
              <a:rect l="l" t="t" r="r" b="b"/>
              <a:pathLst>
                <a:path w="34919" h="34917" extrusionOk="0">
                  <a:moveTo>
                    <a:pt x="0" y="0"/>
                  </a:moveTo>
                  <a:lnTo>
                    <a:pt x="0" y="34917"/>
                  </a:lnTo>
                  <a:lnTo>
                    <a:pt x="34918" y="34917"/>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44"/>
            <p:cNvSpPr/>
            <p:nvPr/>
          </p:nvSpPr>
          <p:spPr>
            <a:xfrm>
              <a:off x="5119025" y="1111175"/>
              <a:ext cx="873000" cy="872925"/>
            </a:xfrm>
            <a:custGeom>
              <a:avLst/>
              <a:gdLst/>
              <a:ahLst/>
              <a:cxnLst/>
              <a:rect l="l" t="t" r="r" b="b"/>
              <a:pathLst>
                <a:path w="34920" h="34917" extrusionOk="0">
                  <a:moveTo>
                    <a:pt x="0" y="0"/>
                  </a:moveTo>
                  <a:lnTo>
                    <a:pt x="0" y="34917"/>
                  </a:lnTo>
                  <a:lnTo>
                    <a:pt x="34920" y="34917"/>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44"/>
            <p:cNvSpPr/>
            <p:nvPr/>
          </p:nvSpPr>
          <p:spPr>
            <a:xfrm>
              <a:off x="5992000" y="1111175"/>
              <a:ext cx="873075" cy="872925"/>
            </a:xfrm>
            <a:custGeom>
              <a:avLst/>
              <a:gdLst/>
              <a:ahLst/>
              <a:cxnLst/>
              <a:rect l="l" t="t" r="r" b="b"/>
              <a:pathLst>
                <a:path w="34923" h="34917" extrusionOk="0">
                  <a:moveTo>
                    <a:pt x="1" y="0"/>
                  </a:moveTo>
                  <a:lnTo>
                    <a:pt x="1" y="34917"/>
                  </a:lnTo>
                  <a:lnTo>
                    <a:pt x="34923" y="34917"/>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44"/>
            <p:cNvSpPr/>
            <p:nvPr/>
          </p:nvSpPr>
          <p:spPr>
            <a:xfrm>
              <a:off x="75395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44"/>
            <p:cNvSpPr/>
            <p:nvPr/>
          </p:nvSpPr>
          <p:spPr>
            <a:xfrm>
              <a:off x="162700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44"/>
            <p:cNvSpPr/>
            <p:nvPr/>
          </p:nvSpPr>
          <p:spPr>
            <a:xfrm>
              <a:off x="2500050" y="1984125"/>
              <a:ext cx="873000" cy="873025"/>
            </a:xfrm>
            <a:custGeom>
              <a:avLst/>
              <a:gdLst/>
              <a:ahLst/>
              <a:cxnLst/>
              <a:rect l="l" t="t" r="r" b="b"/>
              <a:pathLst>
                <a:path w="34920" h="34921" extrusionOk="0">
                  <a:moveTo>
                    <a:pt x="0" y="0"/>
                  </a:moveTo>
                  <a:lnTo>
                    <a:pt x="0" y="34921"/>
                  </a:lnTo>
                  <a:lnTo>
                    <a:pt x="34919" y="34921"/>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44"/>
            <p:cNvSpPr/>
            <p:nvPr/>
          </p:nvSpPr>
          <p:spPr>
            <a:xfrm>
              <a:off x="3372944"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44"/>
            <p:cNvSpPr/>
            <p:nvPr/>
          </p:nvSpPr>
          <p:spPr>
            <a:xfrm>
              <a:off x="4245994" y="1984125"/>
              <a:ext cx="872975" cy="873025"/>
            </a:xfrm>
            <a:custGeom>
              <a:avLst/>
              <a:gdLst/>
              <a:ahLst/>
              <a:cxnLst/>
              <a:rect l="l" t="t" r="r" b="b"/>
              <a:pathLst>
                <a:path w="34919" h="34921" extrusionOk="0">
                  <a:moveTo>
                    <a:pt x="0" y="0"/>
                  </a:moveTo>
                  <a:lnTo>
                    <a:pt x="0" y="34921"/>
                  </a:lnTo>
                  <a:lnTo>
                    <a:pt x="34918" y="34921"/>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44"/>
            <p:cNvSpPr/>
            <p:nvPr/>
          </p:nvSpPr>
          <p:spPr>
            <a:xfrm>
              <a:off x="5119025" y="1984125"/>
              <a:ext cx="873000" cy="873025"/>
            </a:xfrm>
            <a:custGeom>
              <a:avLst/>
              <a:gdLst/>
              <a:ahLst/>
              <a:cxnLst/>
              <a:rect l="l" t="t" r="r" b="b"/>
              <a:pathLst>
                <a:path w="34920" h="34921" extrusionOk="0">
                  <a:moveTo>
                    <a:pt x="0" y="0"/>
                  </a:moveTo>
                  <a:lnTo>
                    <a:pt x="0" y="34921"/>
                  </a:lnTo>
                  <a:lnTo>
                    <a:pt x="34920" y="34921"/>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44"/>
            <p:cNvSpPr/>
            <p:nvPr/>
          </p:nvSpPr>
          <p:spPr>
            <a:xfrm>
              <a:off x="5992000" y="1984125"/>
              <a:ext cx="873075" cy="873025"/>
            </a:xfrm>
            <a:custGeom>
              <a:avLst/>
              <a:gdLst/>
              <a:ahLst/>
              <a:cxnLst/>
              <a:rect l="l" t="t" r="r" b="b"/>
              <a:pathLst>
                <a:path w="34923" h="34921" extrusionOk="0">
                  <a:moveTo>
                    <a:pt x="1" y="0"/>
                  </a:moveTo>
                  <a:lnTo>
                    <a:pt x="1" y="34921"/>
                  </a:lnTo>
                  <a:lnTo>
                    <a:pt x="34923" y="34921"/>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44"/>
            <p:cNvSpPr/>
            <p:nvPr/>
          </p:nvSpPr>
          <p:spPr>
            <a:xfrm>
              <a:off x="1627000"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44"/>
            <p:cNvSpPr/>
            <p:nvPr/>
          </p:nvSpPr>
          <p:spPr>
            <a:xfrm>
              <a:off x="2499969" y="2857125"/>
              <a:ext cx="873000" cy="873125"/>
            </a:xfrm>
            <a:custGeom>
              <a:avLst/>
              <a:gdLst/>
              <a:ahLst/>
              <a:cxnLst/>
              <a:rect l="l" t="t" r="r" b="b"/>
              <a:pathLst>
                <a:path w="34920" h="34925" extrusionOk="0">
                  <a:moveTo>
                    <a:pt x="0" y="1"/>
                  </a:moveTo>
                  <a:lnTo>
                    <a:pt x="0" y="34924"/>
                  </a:lnTo>
                  <a:lnTo>
                    <a:pt x="34919" y="34924"/>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44"/>
            <p:cNvSpPr/>
            <p:nvPr/>
          </p:nvSpPr>
          <p:spPr>
            <a:xfrm>
              <a:off x="3372944"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44"/>
            <p:cNvSpPr/>
            <p:nvPr/>
          </p:nvSpPr>
          <p:spPr>
            <a:xfrm>
              <a:off x="4246075" y="2857125"/>
              <a:ext cx="872975" cy="873125"/>
            </a:xfrm>
            <a:custGeom>
              <a:avLst/>
              <a:gdLst/>
              <a:ahLst/>
              <a:cxnLst/>
              <a:rect l="l" t="t" r="r" b="b"/>
              <a:pathLst>
                <a:path w="34919" h="34925" extrusionOk="0">
                  <a:moveTo>
                    <a:pt x="0" y="1"/>
                  </a:moveTo>
                  <a:lnTo>
                    <a:pt x="0" y="34924"/>
                  </a:lnTo>
                  <a:lnTo>
                    <a:pt x="34918" y="34924"/>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44"/>
            <p:cNvSpPr/>
            <p:nvPr/>
          </p:nvSpPr>
          <p:spPr>
            <a:xfrm>
              <a:off x="5119025" y="2857125"/>
              <a:ext cx="873000" cy="873125"/>
            </a:xfrm>
            <a:custGeom>
              <a:avLst/>
              <a:gdLst/>
              <a:ahLst/>
              <a:cxnLst/>
              <a:rect l="l" t="t" r="r" b="b"/>
              <a:pathLst>
                <a:path w="34920" h="34925" extrusionOk="0">
                  <a:moveTo>
                    <a:pt x="0" y="1"/>
                  </a:moveTo>
                  <a:lnTo>
                    <a:pt x="0" y="34924"/>
                  </a:lnTo>
                  <a:lnTo>
                    <a:pt x="34920" y="34924"/>
                  </a:lnTo>
                  <a:lnTo>
                    <a:pt x="3492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44"/>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44"/>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44"/>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44"/>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roup 15">
            <a:extLst>
              <a:ext uri="{FF2B5EF4-FFF2-40B4-BE49-F238E27FC236}">
                <a16:creationId xmlns:a16="http://schemas.microsoft.com/office/drawing/2014/main" id="{76A2176B-9AAE-174A-EC87-F6EFB3D471BA}"/>
              </a:ext>
            </a:extLst>
          </p:cNvPr>
          <p:cNvGrpSpPr/>
          <p:nvPr/>
        </p:nvGrpSpPr>
        <p:grpSpPr>
          <a:xfrm>
            <a:off x="6882021" y="3195574"/>
            <a:ext cx="382779" cy="841801"/>
            <a:chOff x="6198021" y="1922635"/>
            <a:chExt cx="1021060" cy="2654562"/>
          </a:xfrm>
        </p:grpSpPr>
        <p:sp>
          <p:nvSpPr>
            <p:cNvPr id="4" name="Google Shape;7193;p52">
              <a:extLst>
                <a:ext uri="{FF2B5EF4-FFF2-40B4-BE49-F238E27FC236}">
                  <a16:creationId xmlns:a16="http://schemas.microsoft.com/office/drawing/2014/main" id="{11F64928-955F-641C-A24B-7C1849CB27E8}"/>
                </a:ext>
              </a:extLst>
            </p:cNvPr>
            <p:cNvSpPr/>
            <p:nvPr/>
          </p:nvSpPr>
          <p:spPr>
            <a:xfrm>
              <a:off x="6198021" y="2535190"/>
              <a:ext cx="1021060" cy="612688"/>
            </a:xfrm>
            <a:custGeom>
              <a:avLst/>
              <a:gdLst/>
              <a:ahLst/>
              <a:cxnLst/>
              <a:rect l="l" t="t" r="r" b="b"/>
              <a:pathLst>
                <a:path w="39530" h="23720" extrusionOk="0">
                  <a:moveTo>
                    <a:pt x="23719" y="7907"/>
                  </a:moveTo>
                  <a:lnTo>
                    <a:pt x="23719" y="11860"/>
                  </a:lnTo>
                  <a:lnTo>
                    <a:pt x="15812" y="11860"/>
                  </a:lnTo>
                  <a:lnTo>
                    <a:pt x="15812" y="7907"/>
                  </a:lnTo>
                  <a:close/>
                  <a:moveTo>
                    <a:pt x="1" y="1"/>
                  </a:moveTo>
                  <a:lnTo>
                    <a:pt x="1" y="3954"/>
                  </a:lnTo>
                  <a:lnTo>
                    <a:pt x="3954" y="3954"/>
                  </a:lnTo>
                  <a:lnTo>
                    <a:pt x="3954" y="15813"/>
                  </a:lnTo>
                  <a:lnTo>
                    <a:pt x="15812" y="15813"/>
                  </a:lnTo>
                  <a:lnTo>
                    <a:pt x="15812" y="23719"/>
                  </a:lnTo>
                  <a:lnTo>
                    <a:pt x="23719" y="23719"/>
                  </a:lnTo>
                  <a:lnTo>
                    <a:pt x="23719" y="15813"/>
                  </a:lnTo>
                  <a:lnTo>
                    <a:pt x="35577" y="15813"/>
                  </a:lnTo>
                  <a:lnTo>
                    <a:pt x="35577" y="3954"/>
                  </a:lnTo>
                  <a:lnTo>
                    <a:pt x="39530" y="3954"/>
                  </a:lnTo>
                  <a:lnTo>
                    <a:pt x="39530" y="1"/>
                  </a:lnTo>
                  <a:lnTo>
                    <a:pt x="31624" y="1"/>
                  </a:lnTo>
                  <a:lnTo>
                    <a:pt x="31624" y="3954"/>
                  </a:lnTo>
                  <a:lnTo>
                    <a:pt x="23719" y="3954"/>
                  </a:lnTo>
                  <a:lnTo>
                    <a:pt x="23719" y="1"/>
                  </a:lnTo>
                  <a:lnTo>
                    <a:pt x="15812" y="1"/>
                  </a:lnTo>
                  <a:lnTo>
                    <a:pt x="15812" y="3954"/>
                  </a:lnTo>
                  <a:lnTo>
                    <a:pt x="7907" y="3954"/>
                  </a:lnTo>
                  <a:lnTo>
                    <a:pt x="79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7194;p52">
              <a:extLst>
                <a:ext uri="{FF2B5EF4-FFF2-40B4-BE49-F238E27FC236}">
                  <a16:creationId xmlns:a16="http://schemas.microsoft.com/office/drawing/2014/main" id="{AB80F4B9-7CF2-43F1-EB57-76C661ACAE9E}"/>
                </a:ext>
              </a:extLst>
            </p:cNvPr>
            <p:cNvSpPr/>
            <p:nvPr/>
          </p:nvSpPr>
          <p:spPr>
            <a:xfrm>
              <a:off x="6300122" y="2331040"/>
              <a:ext cx="816848" cy="102132"/>
            </a:xfrm>
            <a:custGeom>
              <a:avLst/>
              <a:gdLst/>
              <a:ahLst/>
              <a:cxnLst/>
              <a:rect l="l" t="t" r="r" b="b"/>
              <a:pathLst>
                <a:path w="31624" h="3954" extrusionOk="0">
                  <a:moveTo>
                    <a:pt x="1" y="0"/>
                  </a:moveTo>
                  <a:lnTo>
                    <a:pt x="1" y="3953"/>
                  </a:lnTo>
                  <a:lnTo>
                    <a:pt x="31624" y="3953"/>
                  </a:lnTo>
                  <a:lnTo>
                    <a:pt x="3162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195;p52">
              <a:extLst>
                <a:ext uri="{FF2B5EF4-FFF2-40B4-BE49-F238E27FC236}">
                  <a16:creationId xmlns:a16="http://schemas.microsoft.com/office/drawing/2014/main" id="{01FCF696-47A4-1C58-5886-15970293655B}"/>
                </a:ext>
              </a:extLst>
            </p:cNvPr>
            <p:cNvSpPr/>
            <p:nvPr/>
          </p:nvSpPr>
          <p:spPr>
            <a:xfrm>
              <a:off x="6300122" y="2433141"/>
              <a:ext cx="816848" cy="204186"/>
            </a:xfrm>
            <a:custGeom>
              <a:avLst/>
              <a:gdLst/>
              <a:ahLst/>
              <a:cxnLst/>
              <a:rect l="l" t="t" r="r" b="b"/>
              <a:pathLst>
                <a:path w="31624" h="7905" extrusionOk="0">
                  <a:moveTo>
                    <a:pt x="1" y="0"/>
                  </a:moveTo>
                  <a:lnTo>
                    <a:pt x="1" y="3952"/>
                  </a:lnTo>
                  <a:lnTo>
                    <a:pt x="3953" y="3952"/>
                  </a:lnTo>
                  <a:lnTo>
                    <a:pt x="3953" y="7905"/>
                  </a:lnTo>
                  <a:lnTo>
                    <a:pt x="11859" y="7905"/>
                  </a:lnTo>
                  <a:lnTo>
                    <a:pt x="11859" y="3952"/>
                  </a:lnTo>
                  <a:lnTo>
                    <a:pt x="19765" y="3952"/>
                  </a:lnTo>
                  <a:lnTo>
                    <a:pt x="19765" y="7905"/>
                  </a:lnTo>
                  <a:lnTo>
                    <a:pt x="27671" y="7905"/>
                  </a:lnTo>
                  <a:lnTo>
                    <a:pt x="27671" y="3952"/>
                  </a:lnTo>
                  <a:lnTo>
                    <a:pt x="31624" y="3952"/>
                  </a:lnTo>
                  <a:lnTo>
                    <a:pt x="3162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196;p52">
              <a:extLst>
                <a:ext uri="{FF2B5EF4-FFF2-40B4-BE49-F238E27FC236}">
                  <a16:creationId xmlns:a16="http://schemas.microsoft.com/office/drawing/2014/main" id="{A52AE925-9073-7858-C345-C26CB2FBDE04}"/>
                </a:ext>
              </a:extLst>
            </p:cNvPr>
            <p:cNvSpPr/>
            <p:nvPr/>
          </p:nvSpPr>
          <p:spPr>
            <a:xfrm>
              <a:off x="6198021" y="1922635"/>
              <a:ext cx="1021060" cy="612610"/>
            </a:xfrm>
            <a:custGeom>
              <a:avLst/>
              <a:gdLst/>
              <a:ahLst/>
              <a:cxnLst/>
              <a:rect l="l" t="t" r="r" b="b"/>
              <a:pathLst>
                <a:path w="39530" h="23717" extrusionOk="0">
                  <a:moveTo>
                    <a:pt x="23718" y="0"/>
                  </a:moveTo>
                  <a:lnTo>
                    <a:pt x="23718" y="3953"/>
                  </a:lnTo>
                  <a:lnTo>
                    <a:pt x="7906" y="3953"/>
                  </a:lnTo>
                  <a:lnTo>
                    <a:pt x="7906" y="7906"/>
                  </a:lnTo>
                  <a:lnTo>
                    <a:pt x="3954" y="7906"/>
                  </a:lnTo>
                  <a:lnTo>
                    <a:pt x="3954" y="11859"/>
                  </a:lnTo>
                  <a:lnTo>
                    <a:pt x="1" y="11859"/>
                  </a:lnTo>
                  <a:lnTo>
                    <a:pt x="1" y="15812"/>
                  </a:lnTo>
                  <a:lnTo>
                    <a:pt x="1" y="23717"/>
                  </a:lnTo>
                  <a:lnTo>
                    <a:pt x="3954" y="23717"/>
                  </a:lnTo>
                  <a:lnTo>
                    <a:pt x="3954" y="19765"/>
                  </a:lnTo>
                  <a:lnTo>
                    <a:pt x="3954" y="15812"/>
                  </a:lnTo>
                  <a:lnTo>
                    <a:pt x="35577" y="15812"/>
                  </a:lnTo>
                  <a:lnTo>
                    <a:pt x="35577" y="19765"/>
                  </a:lnTo>
                  <a:lnTo>
                    <a:pt x="35577" y="23717"/>
                  </a:lnTo>
                  <a:lnTo>
                    <a:pt x="39530" y="23717"/>
                  </a:lnTo>
                  <a:lnTo>
                    <a:pt x="39530" y="15812"/>
                  </a:lnTo>
                  <a:lnTo>
                    <a:pt x="39530" y="11859"/>
                  </a:lnTo>
                  <a:lnTo>
                    <a:pt x="35577" y="11859"/>
                  </a:lnTo>
                  <a:lnTo>
                    <a:pt x="35577" y="7906"/>
                  </a:lnTo>
                  <a:lnTo>
                    <a:pt x="31624" y="7906"/>
                  </a:lnTo>
                  <a:lnTo>
                    <a:pt x="31624" y="3953"/>
                  </a:lnTo>
                  <a:lnTo>
                    <a:pt x="316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197;p52">
              <a:extLst>
                <a:ext uri="{FF2B5EF4-FFF2-40B4-BE49-F238E27FC236}">
                  <a16:creationId xmlns:a16="http://schemas.microsoft.com/office/drawing/2014/main" id="{BA470039-AAE1-C3C7-3C8E-7C877470CE8C}"/>
                </a:ext>
              </a:extLst>
            </p:cNvPr>
            <p:cNvSpPr/>
            <p:nvPr/>
          </p:nvSpPr>
          <p:spPr>
            <a:xfrm>
              <a:off x="6606401" y="2739393"/>
              <a:ext cx="204238" cy="102132"/>
            </a:xfrm>
            <a:custGeom>
              <a:avLst/>
              <a:gdLst/>
              <a:ahLst/>
              <a:cxnLst/>
              <a:rect l="l" t="t" r="r" b="b"/>
              <a:pathLst>
                <a:path w="7907" h="3954" extrusionOk="0">
                  <a:moveTo>
                    <a:pt x="1" y="1"/>
                  </a:moveTo>
                  <a:lnTo>
                    <a:pt x="1" y="3954"/>
                  </a:lnTo>
                  <a:lnTo>
                    <a:pt x="7907" y="3954"/>
                  </a:lnTo>
                  <a:lnTo>
                    <a:pt x="7907"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198;p52">
              <a:extLst>
                <a:ext uri="{FF2B5EF4-FFF2-40B4-BE49-F238E27FC236}">
                  <a16:creationId xmlns:a16="http://schemas.microsoft.com/office/drawing/2014/main" id="{C9032866-FD12-BE23-A1F2-19209CE3A784}"/>
                </a:ext>
              </a:extLst>
            </p:cNvPr>
            <p:cNvSpPr/>
            <p:nvPr/>
          </p:nvSpPr>
          <p:spPr>
            <a:xfrm>
              <a:off x="6300122" y="3249924"/>
              <a:ext cx="102106" cy="714742"/>
            </a:xfrm>
            <a:custGeom>
              <a:avLst/>
              <a:gdLst/>
              <a:ahLst/>
              <a:cxnLst/>
              <a:rect l="l" t="t" r="r" b="b"/>
              <a:pathLst>
                <a:path w="3953" h="27671" extrusionOk="0">
                  <a:moveTo>
                    <a:pt x="1" y="0"/>
                  </a:moveTo>
                  <a:lnTo>
                    <a:pt x="1" y="27670"/>
                  </a:lnTo>
                  <a:lnTo>
                    <a:pt x="3953" y="27670"/>
                  </a:lnTo>
                  <a:lnTo>
                    <a:pt x="3953" y="19764"/>
                  </a:lnTo>
                  <a:lnTo>
                    <a:pt x="39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199;p52">
              <a:extLst>
                <a:ext uri="{FF2B5EF4-FFF2-40B4-BE49-F238E27FC236}">
                  <a16:creationId xmlns:a16="http://schemas.microsoft.com/office/drawing/2014/main" id="{DDEC67A0-1B12-E3EF-E9F2-3E5B399DBAEC}"/>
                </a:ext>
              </a:extLst>
            </p:cNvPr>
            <p:cNvSpPr/>
            <p:nvPr/>
          </p:nvSpPr>
          <p:spPr>
            <a:xfrm>
              <a:off x="6300122" y="3045722"/>
              <a:ext cx="816848" cy="714716"/>
            </a:xfrm>
            <a:custGeom>
              <a:avLst/>
              <a:gdLst/>
              <a:ahLst/>
              <a:cxnLst/>
              <a:rect l="l" t="t" r="r" b="b"/>
              <a:pathLst>
                <a:path w="31624" h="27670" extrusionOk="0">
                  <a:moveTo>
                    <a:pt x="19766" y="11858"/>
                  </a:moveTo>
                  <a:lnTo>
                    <a:pt x="19766" y="19764"/>
                  </a:lnTo>
                  <a:lnTo>
                    <a:pt x="11859" y="19764"/>
                  </a:lnTo>
                  <a:lnTo>
                    <a:pt x="11859" y="11858"/>
                  </a:lnTo>
                  <a:close/>
                  <a:moveTo>
                    <a:pt x="1" y="0"/>
                  </a:moveTo>
                  <a:lnTo>
                    <a:pt x="1" y="7906"/>
                  </a:lnTo>
                  <a:lnTo>
                    <a:pt x="3954" y="7906"/>
                  </a:lnTo>
                  <a:lnTo>
                    <a:pt x="3954" y="27670"/>
                  </a:lnTo>
                  <a:lnTo>
                    <a:pt x="27671" y="27670"/>
                  </a:lnTo>
                  <a:lnTo>
                    <a:pt x="27671" y="7906"/>
                  </a:lnTo>
                  <a:lnTo>
                    <a:pt x="31624" y="7906"/>
                  </a:lnTo>
                  <a:lnTo>
                    <a:pt x="31624" y="0"/>
                  </a:lnTo>
                  <a:lnTo>
                    <a:pt x="19766" y="0"/>
                  </a:lnTo>
                  <a:lnTo>
                    <a:pt x="19766" y="3953"/>
                  </a:lnTo>
                  <a:lnTo>
                    <a:pt x="11859" y="3953"/>
                  </a:lnTo>
                  <a:lnTo>
                    <a:pt x="11859"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200;p52">
              <a:extLst>
                <a:ext uri="{FF2B5EF4-FFF2-40B4-BE49-F238E27FC236}">
                  <a16:creationId xmlns:a16="http://schemas.microsoft.com/office/drawing/2014/main" id="{E421C1BF-0533-A3D2-F7E0-39C6FA9BE549}"/>
                </a:ext>
              </a:extLst>
            </p:cNvPr>
            <p:cNvSpPr/>
            <p:nvPr/>
          </p:nvSpPr>
          <p:spPr>
            <a:xfrm>
              <a:off x="7014806" y="3249924"/>
              <a:ext cx="102132" cy="714742"/>
            </a:xfrm>
            <a:custGeom>
              <a:avLst/>
              <a:gdLst/>
              <a:ahLst/>
              <a:cxnLst/>
              <a:rect l="l" t="t" r="r" b="b"/>
              <a:pathLst>
                <a:path w="3954" h="27671" extrusionOk="0">
                  <a:moveTo>
                    <a:pt x="1" y="0"/>
                  </a:moveTo>
                  <a:lnTo>
                    <a:pt x="1" y="19764"/>
                  </a:lnTo>
                  <a:lnTo>
                    <a:pt x="1" y="27670"/>
                  </a:lnTo>
                  <a:lnTo>
                    <a:pt x="3954" y="27670"/>
                  </a:lnTo>
                  <a:lnTo>
                    <a:pt x="39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201;p52">
              <a:extLst>
                <a:ext uri="{FF2B5EF4-FFF2-40B4-BE49-F238E27FC236}">
                  <a16:creationId xmlns:a16="http://schemas.microsoft.com/office/drawing/2014/main" id="{B3BCE3A2-90DF-51FB-C283-49AF5B6A862C}"/>
                </a:ext>
              </a:extLst>
            </p:cNvPr>
            <p:cNvSpPr/>
            <p:nvPr/>
          </p:nvSpPr>
          <p:spPr>
            <a:xfrm>
              <a:off x="6402198" y="3760404"/>
              <a:ext cx="612662" cy="612662"/>
            </a:xfrm>
            <a:custGeom>
              <a:avLst/>
              <a:gdLst/>
              <a:ahLst/>
              <a:cxnLst/>
              <a:rect l="l" t="t" r="r" b="b"/>
              <a:pathLst>
                <a:path w="23719" h="23719" extrusionOk="0">
                  <a:moveTo>
                    <a:pt x="1" y="0"/>
                  </a:moveTo>
                  <a:lnTo>
                    <a:pt x="1" y="7906"/>
                  </a:lnTo>
                  <a:lnTo>
                    <a:pt x="1" y="23718"/>
                  </a:lnTo>
                  <a:lnTo>
                    <a:pt x="7907" y="23718"/>
                  </a:lnTo>
                  <a:lnTo>
                    <a:pt x="7907" y="3953"/>
                  </a:lnTo>
                  <a:lnTo>
                    <a:pt x="15813" y="3953"/>
                  </a:lnTo>
                  <a:lnTo>
                    <a:pt x="15813" y="23718"/>
                  </a:lnTo>
                  <a:lnTo>
                    <a:pt x="23719" y="23718"/>
                  </a:lnTo>
                  <a:lnTo>
                    <a:pt x="23719" y="7906"/>
                  </a:lnTo>
                  <a:lnTo>
                    <a:pt x="237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202;p52">
              <a:extLst>
                <a:ext uri="{FF2B5EF4-FFF2-40B4-BE49-F238E27FC236}">
                  <a16:creationId xmlns:a16="http://schemas.microsoft.com/office/drawing/2014/main" id="{5C8B254F-1F93-07B6-97DF-E472695EDB4A}"/>
                </a:ext>
              </a:extLst>
            </p:cNvPr>
            <p:cNvSpPr/>
            <p:nvPr/>
          </p:nvSpPr>
          <p:spPr>
            <a:xfrm>
              <a:off x="6300122" y="4373011"/>
              <a:ext cx="306318" cy="204186"/>
            </a:xfrm>
            <a:custGeom>
              <a:avLst/>
              <a:gdLst/>
              <a:ahLst/>
              <a:cxnLst/>
              <a:rect l="l" t="t" r="r" b="b"/>
              <a:pathLst>
                <a:path w="11859" h="7905" extrusionOk="0">
                  <a:moveTo>
                    <a:pt x="3953" y="0"/>
                  </a:moveTo>
                  <a:lnTo>
                    <a:pt x="3953" y="3952"/>
                  </a:lnTo>
                  <a:lnTo>
                    <a:pt x="1" y="3952"/>
                  </a:lnTo>
                  <a:lnTo>
                    <a:pt x="1" y="7905"/>
                  </a:lnTo>
                  <a:lnTo>
                    <a:pt x="11859" y="7905"/>
                  </a:lnTo>
                  <a:lnTo>
                    <a:pt x="11859" y="3952"/>
                  </a:lnTo>
                  <a:lnTo>
                    <a:pt x="118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203;p52">
              <a:extLst>
                <a:ext uri="{FF2B5EF4-FFF2-40B4-BE49-F238E27FC236}">
                  <a16:creationId xmlns:a16="http://schemas.microsoft.com/office/drawing/2014/main" id="{E13F0F41-3BF7-7A31-6D77-902887A7FA03}"/>
                </a:ext>
              </a:extLst>
            </p:cNvPr>
            <p:cNvSpPr/>
            <p:nvPr/>
          </p:nvSpPr>
          <p:spPr>
            <a:xfrm>
              <a:off x="6810603" y="4373011"/>
              <a:ext cx="306344" cy="204186"/>
            </a:xfrm>
            <a:custGeom>
              <a:avLst/>
              <a:gdLst/>
              <a:ahLst/>
              <a:cxnLst/>
              <a:rect l="l" t="t" r="r" b="b"/>
              <a:pathLst>
                <a:path w="11860" h="7905" extrusionOk="0">
                  <a:moveTo>
                    <a:pt x="1" y="0"/>
                  </a:moveTo>
                  <a:lnTo>
                    <a:pt x="1" y="3952"/>
                  </a:lnTo>
                  <a:lnTo>
                    <a:pt x="1" y="7905"/>
                  </a:lnTo>
                  <a:lnTo>
                    <a:pt x="11860" y="7905"/>
                  </a:lnTo>
                  <a:lnTo>
                    <a:pt x="11860" y="3952"/>
                  </a:lnTo>
                  <a:lnTo>
                    <a:pt x="7907" y="3952"/>
                  </a:lnTo>
                  <a:lnTo>
                    <a:pt x="79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204;p52">
              <a:extLst>
                <a:ext uri="{FF2B5EF4-FFF2-40B4-BE49-F238E27FC236}">
                  <a16:creationId xmlns:a16="http://schemas.microsoft.com/office/drawing/2014/main" id="{E02B4428-8922-22CD-354F-6FB8B9D2C375}"/>
                </a:ext>
              </a:extLst>
            </p:cNvPr>
            <p:cNvSpPr/>
            <p:nvPr/>
          </p:nvSpPr>
          <p:spPr>
            <a:xfrm>
              <a:off x="6606401" y="3352025"/>
              <a:ext cx="204238" cy="204186"/>
            </a:xfrm>
            <a:custGeom>
              <a:avLst/>
              <a:gdLst/>
              <a:ahLst/>
              <a:cxnLst/>
              <a:rect l="l" t="t" r="r" b="b"/>
              <a:pathLst>
                <a:path w="7907" h="7905" extrusionOk="0">
                  <a:moveTo>
                    <a:pt x="1" y="0"/>
                  </a:moveTo>
                  <a:lnTo>
                    <a:pt x="1" y="7905"/>
                  </a:lnTo>
                  <a:lnTo>
                    <a:pt x="7907" y="7905"/>
                  </a:lnTo>
                  <a:lnTo>
                    <a:pt x="7907"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6" name="Picture 2" descr="File:N64-A-Button.png - Zelda Dungeon Wiki, a The Legend of Zelda wiki">
            <a:extLst>
              <a:ext uri="{FF2B5EF4-FFF2-40B4-BE49-F238E27FC236}">
                <a16:creationId xmlns:a16="http://schemas.microsoft.com/office/drawing/2014/main" id="{1303E21D-439B-43C6-BC10-2E589E85A7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7413"/>
            <a:ext cx="496087" cy="49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36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9" name="Google Shape;5719;p33"/>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latin typeface="OCR A Extended" panose="02010509020102010303" pitchFamily="50" charset="0"/>
              </a:rPr>
              <a:t>CUT THE WIRE</a:t>
            </a:r>
            <a:endParaRPr dirty="0">
              <a:latin typeface="OCR A Extended" panose="02010509020102010303" pitchFamily="50" charset="0"/>
            </a:endParaRPr>
          </a:p>
        </p:txBody>
      </p:sp>
      <p:sp>
        <p:nvSpPr>
          <p:cNvPr id="5720" name="Google Shape;5720;p33"/>
          <p:cNvSpPr txBox="1">
            <a:spLocks noGrp="1"/>
          </p:cNvSpPr>
          <p:nvPr>
            <p:ph type="body" idx="1"/>
          </p:nvPr>
        </p:nvSpPr>
        <p:spPr>
          <a:xfrm>
            <a:off x="1056629" y="1067609"/>
            <a:ext cx="7030742" cy="572700"/>
          </a:xfrm>
          <a:prstGeom prst="rect">
            <a:avLst/>
          </a:prstGeom>
        </p:spPr>
        <p:txBody>
          <a:bodyPr spcFirstLastPara="1" wrap="square" lIns="91425" tIns="91425" rIns="91425" bIns="91425" anchor="t" anchorCtr="0">
            <a:noAutofit/>
          </a:bodyPr>
          <a:lstStyle/>
          <a:p>
            <a:pPr marL="0" indent="0">
              <a:spcAft>
                <a:spcPts val="1600"/>
              </a:spcAft>
              <a:buNone/>
            </a:pPr>
            <a:r>
              <a:rPr lang="en-US" sz="1800" dirty="0"/>
              <a:t>WHICH WIRE(S) DO YOU CUT?</a:t>
            </a:r>
            <a:br>
              <a:rPr lang="en-US" sz="1800" dirty="0"/>
            </a:br>
            <a:r>
              <a:rPr lang="en-US" sz="1800" dirty="0">
                <a:solidFill>
                  <a:srgbClr val="FFD966"/>
                </a:solidFill>
              </a:rPr>
              <a:t>Clue: the tendency to participate in an activity because it is fulfilling rather than for reward or punishment</a:t>
            </a:r>
          </a:p>
        </p:txBody>
      </p:sp>
      <p:grpSp>
        <p:nvGrpSpPr>
          <p:cNvPr id="5721" name="Google Shape;5721;p33"/>
          <p:cNvGrpSpPr/>
          <p:nvPr/>
        </p:nvGrpSpPr>
        <p:grpSpPr>
          <a:xfrm rot="-5400000">
            <a:off x="2137596" y="535371"/>
            <a:ext cx="242781" cy="161857"/>
            <a:chOff x="2500050" y="3730175"/>
            <a:chExt cx="2619000" cy="1746025"/>
          </a:xfrm>
        </p:grpSpPr>
        <p:sp>
          <p:nvSpPr>
            <p:cNvPr id="5722" name="Google Shape;5722;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6" name="Google Shape;5726;p33"/>
          <p:cNvGrpSpPr/>
          <p:nvPr/>
        </p:nvGrpSpPr>
        <p:grpSpPr>
          <a:xfrm rot="5400000">
            <a:off x="6763621" y="535371"/>
            <a:ext cx="242781" cy="161857"/>
            <a:chOff x="2500050" y="3730175"/>
            <a:chExt cx="2619000" cy="1746025"/>
          </a:xfrm>
        </p:grpSpPr>
        <p:sp>
          <p:nvSpPr>
            <p:cNvPr id="5727" name="Google Shape;5727;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098" name="Picture 2" descr="Bomb Pixel Icons - Free SVG &amp; PNG Bomb Pixel Images - Noun Project">
            <a:extLst>
              <a:ext uri="{FF2B5EF4-FFF2-40B4-BE49-F238E27FC236}">
                <a16:creationId xmlns:a16="http://schemas.microsoft.com/office/drawing/2014/main" id="{14B753D5-3C85-DAA7-622F-8D894F772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1610" y="3321643"/>
            <a:ext cx="2082134" cy="2082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7477439-8BA5-B9D2-3813-D145DB1CC190}"/>
              </a:ext>
            </a:extLst>
          </p:cNvPr>
          <p:cNvPicPr>
            <a:picLocks noChangeAspect="1"/>
          </p:cNvPicPr>
          <p:nvPr/>
        </p:nvPicPr>
        <p:blipFill rotWithShape="1">
          <a:blip r:embed="rId4"/>
          <a:srcRect l="1495" t="5792"/>
          <a:stretch/>
        </p:blipFill>
        <p:spPr>
          <a:xfrm>
            <a:off x="1180800" y="2338099"/>
            <a:ext cx="5663750" cy="2034866"/>
          </a:xfrm>
          <a:prstGeom prst="rect">
            <a:avLst/>
          </a:prstGeom>
        </p:spPr>
      </p:pic>
      <p:sp>
        <p:nvSpPr>
          <p:cNvPr id="16" name="Rectangle 15">
            <a:extLst>
              <a:ext uri="{FF2B5EF4-FFF2-40B4-BE49-F238E27FC236}">
                <a16:creationId xmlns:a16="http://schemas.microsoft.com/office/drawing/2014/main" id="{B4421284-4C58-9AFE-A604-FC67AF688048}"/>
              </a:ext>
            </a:extLst>
          </p:cNvPr>
          <p:cNvSpPr/>
          <p:nvPr/>
        </p:nvSpPr>
        <p:spPr>
          <a:xfrm>
            <a:off x="1296000" y="2484000"/>
            <a:ext cx="5457600" cy="1766068"/>
          </a:xfrm>
          <a:prstGeom prst="rect">
            <a:avLst/>
          </a:prstGeom>
          <a:solidFill>
            <a:schemeClr val="tx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D436583-1789-BB99-E212-EE6BCF89A8C4}"/>
              </a:ext>
            </a:extLst>
          </p:cNvPr>
          <p:cNvSpPr/>
          <p:nvPr/>
        </p:nvSpPr>
        <p:spPr>
          <a:xfrm>
            <a:off x="1296000" y="2571750"/>
            <a:ext cx="5457600" cy="315450"/>
          </a:xfrm>
          <a:prstGeom prst="rect">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dvent Pro Medium" panose="020B0604020202020204" charset="0"/>
              </a:rPr>
              <a:t>Incentive Motivation</a:t>
            </a:r>
          </a:p>
        </p:txBody>
      </p:sp>
      <p:sp>
        <p:nvSpPr>
          <p:cNvPr id="18" name="Rectangle 17">
            <a:extLst>
              <a:ext uri="{FF2B5EF4-FFF2-40B4-BE49-F238E27FC236}">
                <a16:creationId xmlns:a16="http://schemas.microsoft.com/office/drawing/2014/main" id="{65D3336A-EC2A-2246-F0E8-78692BFF31D7}"/>
              </a:ext>
            </a:extLst>
          </p:cNvPr>
          <p:cNvSpPr/>
          <p:nvPr/>
        </p:nvSpPr>
        <p:spPr>
          <a:xfrm>
            <a:off x="1296000" y="3012791"/>
            <a:ext cx="5457600" cy="315450"/>
          </a:xfrm>
          <a:prstGeom prst="rect">
            <a:avLst/>
          </a:prstGeom>
          <a:solidFill>
            <a:srgbClr val="92D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dvent Pro Medium" panose="020B0604020202020204" charset="0"/>
              </a:rPr>
              <a:t>Extrinsic Motivation</a:t>
            </a:r>
          </a:p>
        </p:txBody>
      </p:sp>
      <p:sp>
        <p:nvSpPr>
          <p:cNvPr id="19" name="Rectangle 18">
            <a:extLst>
              <a:ext uri="{FF2B5EF4-FFF2-40B4-BE49-F238E27FC236}">
                <a16:creationId xmlns:a16="http://schemas.microsoft.com/office/drawing/2014/main" id="{2FC1296E-F99D-2468-0944-B874D1939B23}"/>
              </a:ext>
            </a:extLst>
          </p:cNvPr>
          <p:cNvSpPr/>
          <p:nvPr/>
        </p:nvSpPr>
        <p:spPr>
          <a:xfrm>
            <a:off x="1296000" y="3431037"/>
            <a:ext cx="5457600" cy="315450"/>
          </a:xfrm>
          <a:prstGeom prst="rect">
            <a:avLst/>
          </a:prstGeom>
          <a:solidFill>
            <a:schemeClr val="accent6">
              <a:lumMod val="60000"/>
              <a:lumOff val="4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dvent Pro Medium" panose="020B0604020202020204" charset="0"/>
              </a:rPr>
              <a:t>Achievement Motivation</a:t>
            </a:r>
          </a:p>
        </p:txBody>
      </p:sp>
      <p:sp>
        <p:nvSpPr>
          <p:cNvPr id="20" name="Rectangle 19">
            <a:extLst>
              <a:ext uri="{FF2B5EF4-FFF2-40B4-BE49-F238E27FC236}">
                <a16:creationId xmlns:a16="http://schemas.microsoft.com/office/drawing/2014/main" id="{851B4FA5-2943-0A6A-7358-AAE93D7AACDB}"/>
              </a:ext>
            </a:extLst>
          </p:cNvPr>
          <p:cNvSpPr/>
          <p:nvPr/>
        </p:nvSpPr>
        <p:spPr>
          <a:xfrm>
            <a:off x="1283875" y="3856099"/>
            <a:ext cx="5457600" cy="3154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dvent Pro Medium" panose="020B0604020202020204" charset="0"/>
              </a:rPr>
              <a:t>Intrinsic Motivation</a:t>
            </a:r>
          </a:p>
        </p:txBody>
      </p:sp>
      <p:pic>
        <p:nvPicPr>
          <p:cNvPr id="21" name="Picture 2" descr="File:N64-A-Button.png - Zelda Dungeon Wiki, a The Legend of Zelda wiki">
            <a:extLst>
              <a:ext uri="{FF2B5EF4-FFF2-40B4-BE49-F238E27FC236}">
                <a16:creationId xmlns:a16="http://schemas.microsoft.com/office/drawing/2014/main" id="{95F27798-DFB2-47F3-8D6E-F221F89673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647413"/>
            <a:ext cx="496087" cy="49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734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9" name="Google Shape;5719;p33"/>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latin typeface="OCR A Extended" panose="02010509020102010303" pitchFamily="50" charset="0"/>
              </a:rPr>
              <a:t>CUT THE WIRE</a:t>
            </a:r>
            <a:endParaRPr dirty="0">
              <a:latin typeface="OCR A Extended" panose="02010509020102010303" pitchFamily="50" charset="0"/>
            </a:endParaRPr>
          </a:p>
        </p:txBody>
      </p:sp>
      <p:sp>
        <p:nvSpPr>
          <p:cNvPr id="5720" name="Google Shape;5720;p33"/>
          <p:cNvSpPr txBox="1">
            <a:spLocks noGrp="1"/>
          </p:cNvSpPr>
          <p:nvPr>
            <p:ph type="body" idx="1"/>
          </p:nvPr>
        </p:nvSpPr>
        <p:spPr>
          <a:xfrm>
            <a:off x="1056629" y="1067609"/>
            <a:ext cx="7030742" cy="572700"/>
          </a:xfrm>
          <a:prstGeom prst="rect">
            <a:avLst/>
          </a:prstGeom>
        </p:spPr>
        <p:txBody>
          <a:bodyPr spcFirstLastPara="1" wrap="square" lIns="91425" tIns="91425" rIns="91425" bIns="91425" anchor="t" anchorCtr="0">
            <a:noAutofit/>
          </a:bodyPr>
          <a:lstStyle/>
          <a:p>
            <a:pPr marL="0" indent="0">
              <a:spcAft>
                <a:spcPts val="1600"/>
              </a:spcAft>
              <a:buNone/>
            </a:pPr>
            <a:r>
              <a:rPr lang="en-US" sz="1800" dirty="0"/>
              <a:t>WHICH WIRE DO YOU CUT?</a:t>
            </a:r>
            <a:br>
              <a:rPr lang="en-US" sz="1800" dirty="0"/>
            </a:br>
            <a:r>
              <a:rPr lang="en-US" sz="1800" dirty="0">
                <a:solidFill>
                  <a:srgbClr val="FFD966"/>
                </a:solidFill>
              </a:rPr>
              <a:t>Clue: the tendency to participate in an activity because it is fulfilling rather than for reward or punishment</a:t>
            </a:r>
          </a:p>
        </p:txBody>
      </p:sp>
      <p:grpSp>
        <p:nvGrpSpPr>
          <p:cNvPr id="5721" name="Google Shape;5721;p33"/>
          <p:cNvGrpSpPr/>
          <p:nvPr/>
        </p:nvGrpSpPr>
        <p:grpSpPr>
          <a:xfrm rot="-5400000">
            <a:off x="2137596" y="535371"/>
            <a:ext cx="242781" cy="161857"/>
            <a:chOff x="2500050" y="3730175"/>
            <a:chExt cx="2619000" cy="1746025"/>
          </a:xfrm>
        </p:grpSpPr>
        <p:sp>
          <p:nvSpPr>
            <p:cNvPr id="5722" name="Google Shape;5722;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6" name="Google Shape;5726;p33"/>
          <p:cNvGrpSpPr/>
          <p:nvPr/>
        </p:nvGrpSpPr>
        <p:grpSpPr>
          <a:xfrm rot="5400000">
            <a:off x="6763621" y="535371"/>
            <a:ext cx="242781" cy="161857"/>
            <a:chOff x="2500050" y="3730175"/>
            <a:chExt cx="2619000" cy="1746025"/>
          </a:xfrm>
        </p:grpSpPr>
        <p:sp>
          <p:nvSpPr>
            <p:cNvPr id="5727" name="Google Shape;5727;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098" name="Picture 2" descr="Bomb Pixel Icons - Free SVG &amp; PNG Bomb Pixel Images - Noun Project">
            <a:extLst>
              <a:ext uri="{FF2B5EF4-FFF2-40B4-BE49-F238E27FC236}">
                <a16:creationId xmlns:a16="http://schemas.microsoft.com/office/drawing/2014/main" id="{14B753D5-3C85-DAA7-622F-8D894F772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1610" y="3321643"/>
            <a:ext cx="2082134" cy="2082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7477439-8BA5-B9D2-3813-D145DB1CC190}"/>
              </a:ext>
            </a:extLst>
          </p:cNvPr>
          <p:cNvPicPr>
            <a:picLocks noChangeAspect="1"/>
          </p:cNvPicPr>
          <p:nvPr/>
        </p:nvPicPr>
        <p:blipFill rotWithShape="1">
          <a:blip r:embed="rId4"/>
          <a:srcRect l="1495" t="5792"/>
          <a:stretch/>
        </p:blipFill>
        <p:spPr>
          <a:xfrm>
            <a:off x="1180800" y="2338099"/>
            <a:ext cx="5663750" cy="2034866"/>
          </a:xfrm>
          <a:prstGeom prst="rect">
            <a:avLst/>
          </a:prstGeom>
        </p:spPr>
      </p:pic>
      <p:sp>
        <p:nvSpPr>
          <p:cNvPr id="16" name="Rectangle 15">
            <a:extLst>
              <a:ext uri="{FF2B5EF4-FFF2-40B4-BE49-F238E27FC236}">
                <a16:creationId xmlns:a16="http://schemas.microsoft.com/office/drawing/2014/main" id="{B4421284-4C58-9AFE-A604-FC67AF688048}"/>
              </a:ext>
            </a:extLst>
          </p:cNvPr>
          <p:cNvSpPr/>
          <p:nvPr/>
        </p:nvSpPr>
        <p:spPr>
          <a:xfrm>
            <a:off x="1296000" y="2484000"/>
            <a:ext cx="5457600" cy="1766068"/>
          </a:xfrm>
          <a:prstGeom prst="rect">
            <a:avLst/>
          </a:prstGeom>
          <a:solidFill>
            <a:schemeClr val="tx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D436583-1789-BB99-E212-EE6BCF89A8C4}"/>
              </a:ext>
            </a:extLst>
          </p:cNvPr>
          <p:cNvSpPr/>
          <p:nvPr/>
        </p:nvSpPr>
        <p:spPr>
          <a:xfrm>
            <a:off x="1296000" y="2571750"/>
            <a:ext cx="5457600" cy="315450"/>
          </a:xfrm>
          <a:prstGeom prst="rect">
            <a:avLst/>
          </a:prstGeom>
          <a:solidFill>
            <a:schemeClr val="bg2">
              <a:lumMod val="7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dvent Pro Medium" panose="020B0604020202020204" charset="0"/>
              </a:rPr>
              <a:t>Incentive Motivation</a:t>
            </a:r>
          </a:p>
        </p:txBody>
      </p:sp>
      <p:sp>
        <p:nvSpPr>
          <p:cNvPr id="18" name="Rectangle 17">
            <a:extLst>
              <a:ext uri="{FF2B5EF4-FFF2-40B4-BE49-F238E27FC236}">
                <a16:creationId xmlns:a16="http://schemas.microsoft.com/office/drawing/2014/main" id="{65D3336A-EC2A-2246-F0E8-78692BFF31D7}"/>
              </a:ext>
            </a:extLst>
          </p:cNvPr>
          <p:cNvSpPr/>
          <p:nvPr/>
        </p:nvSpPr>
        <p:spPr>
          <a:xfrm>
            <a:off x="1296000" y="3012791"/>
            <a:ext cx="5457600" cy="315450"/>
          </a:xfrm>
          <a:prstGeom prst="rect">
            <a:avLst/>
          </a:prstGeom>
          <a:solidFill>
            <a:schemeClr val="bg2">
              <a:lumMod val="7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dvent Pro Medium" panose="020B0604020202020204" charset="0"/>
              </a:rPr>
              <a:t>Extrinsic Motivation</a:t>
            </a:r>
          </a:p>
        </p:txBody>
      </p:sp>
      <p:sp>
        <p:nvSpPr>
          <p:cNvPr id="19" name="Rectangle 18">
            <a:extLst>
              <a:ext uri="{FF2B5EF4-FFF2-40B4-BE49-F238E27FC236}">
                <a16:creationId xmlns:a16="http://schemas.microsoft.com/office/drawing/2014/main" id="{2FC1296E-F99D-2468-0944-B874D1939B23}"/>
              </a:ext>
            </a:extLst>
          </p:cNvPr>
          <p:cNvSpPr/>
          <p:nvPr/>
        </p:nvSpPr>
        <p:spPr>
          <a:xfrm>
            <a:off x="1296000" y="3431037"/>
            <a:ext cx="5457600" cy="315450"/>
          </a:xfrm>
          <a:prstGeom prst="rect">
            <a:avLst/>
          </a:prstGeom>
          <a:solidFill>
            <a:schemeClr val="bg2">
              <a:lumMod val="7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dvent Pro Medium" panose="020B0604020202020204" charset="0"/>
              </a:rPr>
              <a:t>Achievement Motivation</a:t>
            </a:r>
          </a:p>
        </p:txBody>
      </p:sp>
      <p:sp>
        <p:nvSpPr>
          <p:cNvPr id="20" name="Rectangle 19">
            <a:extLst>
              <a:ext uri="{FF2B5EF4-FFF2-40B4-BE49-F238E27FC236}">
                <a16:creationId xmlns:a16="http://schemas.microsoft.com/office/drawing/2014/main" id="{851B4FA5-2943-0A6A-7358-AAE93D7AACDB}"/>
              </a:ext>
            </a:extLst>
          </p:cNvPr>
          <p:cNvSpPr/>
          <p:nvPr/>
        </p:nvSpPr>
        <p:spPr>
          <a:xfrm>
            <a:off x="1283875" y="3856099"/>
            <a:ext cx="5457600" cy="3154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dvent Pro Medium" panose="020B0604020202020204" charset="0"/>
              </a:rPr>
              <a:t>Intrinsic Motivation</a:t>
            </a:r>
          </a:p>
        </p:txBody>
      </p:sp>
      <p:pic>
        <p:nvPicPr>
          <p:cNvPr id="21" name="Picture 2" descr="File:N64-A-Button.png - Zelda Dungeon Wiki, a The Legend of Zelda wiki">
            <a:extLst>
              <a:ext uri="{FF2B5EF4-FFF2-40B4-BE49-F238E27FC236}">
                <a16:creationId xmlns:a16="http://schemas.microsoft.com/office/drawing/2014/main" id="{8BAC9B79-331A-4EFE-84FE-32DBDCA4A5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647413"/>
            <a:ext cx="496087" cy="49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49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24"/>
        <p:cNvGrpSpPr/>
        <p:nvPr/>
      </p:nvGrpSpPr>
      <p:grpSpPr>
        <a:xfrm>
          <a:off x="0" y="0"/>
          <a:ext cx="0" cy="0"/>
          <a:chOff x="0" y="0"/>
          <a:chExt cx="0" cy="0"/>
        </a:xfrm>
      </p:grpSpPr>
      <p:sp>
        <p:nvSpPr>
          <p:cNvPr id="5625" name="Google Shape;5625;p32"/>
          <p:cNvSpPr txBox="1">
            <a:spLocks noGrp="1"/>
          </p:cNvSpPr>
          <p:nvPr>
            <p:ph type="title" idx="2"/>
          </p:nvPr>
        </p:nvSpPr>
        <p:spPr>
          <a:xfrm>
            <a:off x="311700" y="1106125"/>
            <a:ext cx="8520600" cy="711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OCR A Extended" panose="02010509020102010303" pitchFamily="50" charset="0"/>
              </a:rPr>
              <a:t>LEVEL 01</a:t>
            </a:r>
            <a:endParaRPr dirty="0">
              <a:latin typeface="OCR A Extended" panose="02010509020102010303" pitchFamily="50" charset="0"/>
            </a:endParaRPr>
          </a:p>
        </p:txBody>
      </p:sp>
      <p:sp>
        <p:nvSpPr>
          <p:cNvPr id="5626" name="Google Shape;5626;p32"/>
          <p:cNvSpPr txBox="1">
            <a:spLocks noGrp="1"/>
          </p:cNvSpPr>
          <p:nvPr>
            <p:ph type="title"/>
          </p:nvPr>
        </p:nvSpPr>
        <p:spPr>
          <a:xfrm>
            <a:off x="1334700" y="1601125"/>
            <a:ext cx="6474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OCR A Extended" panose="02010509020102010303" pitchFamily="50" charset="0"/>
              </a:rPr>
              <a:t>INSTRUCTIONS</a:t>
            </a:r>
            <a:endParaRPr dirty="0">
              <a:latin typeface="OCR A Extended" panose="02010509020102010303" pitchFamily="50" charset="0"/>
            </a:endParaRPr>
          </a:p>
        </p:txBody>
      </p:sp>
      <p:grpSp>
        <p:nvGrpSpPr>
          <p:cNvPr id="5628" name="Google Shape;5628;p32"/>
          <p:cNvGrpSpPr/>
          <p:nvPr/>
        </p:nvGrpSpPr>
        <p:grpSpPr>
          <a:xfrm>
            <a:off x="8029241" y="154008"/>
            <a:ext cx="264001" cy="226285"/>
            <a:chOff x="753950" y="238125"/>
            <a:chExt cx="6111125" cy="5238075"/>
          </a:xfrm>
        </p:grpSpPr>
        <p:sp>
          <p:nvSpPr>
            <p:cNvPr id="5629" name="Google Shape;5629;p32"/>
            <p:cNvSpPr/>
            <p:nvPr/>
          </p:nvSpPr>
          <p:spPr>
            <a:xfrm>
              <a:off x="1627000" y="238125"/>
              <a:ext cx="873075" cy="873075"/>
            </a:xfrm>
            <a:custGeom>
              <a:avLst/>
              <a:gdLst/>
              <a:ahLst/>
              <a:cxnLst/>
              <a:rect l="l" t="t" r="r" b="b"/>
              <a:pathLst>
                <a:path w="34923" h="34923" extrusionOk="0">
                  <a:moveTo>
                    <a:pt x="0" y="0"/>
                  </a:moveTo>
                  <a:lnTo>
                    <a:pt x="0" y="34922"/>
                  </a:lnTo>
                  <a:lnTo>
                    <a:pt x="34922" y="34922"/>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32"/>
            <p:cNvSpPr/>
            <p:nvPr/>
          </p:nvSpPr>
          <p:spPr>
            <a:xfrm>
              <a:off x="2500050" y="238125"/>
              <a:ext cx="873000" cy="873075"/>
            </a:xfrm>
            <a:custGeom>
              <a:avLst/>
              <a:gdLst/>
              <a:ahLst/>
              <a:cxnLst/>
              <a:rect l="l" t="t" r="r" b="b"/>
              <a:pathLst>
                <a:path w="34920" h="34923" extrusionOk="0">
                  <a:moveTo>
                    <a:pt x="0" y="0"/>
                  </a:moveTo>
                  <a:lnTo>
                    <a:pt x="0" y="34922"/>
                  </a:lnTo>
                  <a:lnTo>
                    <a:pt x="34919" y="34922"/>
                  </a:lnTo>
                  <a:lnTo>
                    <a:pt x="3491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32"/>
            <p:cNvSpPr/>
            <p:nvPr/>
          </p:nvSpPr>
          <p:spPr>
            <a:xfrm>
              <a:off x="4246075" y="238125"/>
              <a:ext cx="872975" cy="873075"/>
            </a:xfrm>
            <a:custGeom>
              <a:avLst/>
              <a:gdLst/>
              <a:ahLst/>
              <a:cxnLst/>
              <a:rect l="l" t="t" r="r" b="b"/>
              <a:pathLst>
                <a:path w="34919" h="34923" extrusionOk="0">
                  <a:moveTo>
                    <a:pt x="0" y="0"/>
                  </a:moveTo>
                  <a:lnTo>
                    <a:pt x="0" y="34922"/>
                  </a:lnTo>
                  <a:lnTo>
                    <a:pt x="34918" y="34922"/>
                  </a:lnTo>
                  <a:lnTo>
                    <a:pt x="3491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32"/>
            <p:cNvSpPr/>
            <p:nvPr/>
          </p:nvSpPr>
          <p:spPr>
            <a:xfrm>
              <a:off x="5119025" y="238125"/>
              <a:ext cx="873000" cy="873075"/>
            </a:xfrm>
            <a:custGeom>
              <a:avLst/>
              <a:gdLst/>
              <a:ahLst/>
              <a:cxnLst/>
              <a:rect l="l" t="t" r="r" b="b"/>
              <a:pathLst>
                <a:path w="34920" h="34923" extrusionOk="0">
                  <a:moveTo>
                    <a:pt x="0" y="0"/>
                  </a:moveTo>
                  <a:lnTo>
                    <a:pt x="0" y="34922"/>
                  </a:lnTo>
                  <a:lnTo>
                    <a:pt x="34920" y="34922"/>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32"/>
            <p:cNvSpPr/>
            <p:nvPr/>
          </p:nvSpPr>
          <p:spPr>
            <a:xfrm>
              <a:off x="75395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32"/>
            <p:cNvSpPr/>
            <p:nvPr/>
          </p:nvSpPr>
          <p:spPr>
            <a:xfrm>
              <a:off x="162700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32"/>
            <p:cNvSpPr/>
            <p:nvPr/>
          </p:nvSpPr>
          <p:spPr>
            <a:xfrm>
              <a:off x="2500050" y="1111175"/>
              <a:ext cx="873000" cy="872925"/>
            </a:xfrm>
            <a:custGeom>
              <a:avLst/>
              <a:gdLst/>
              <a:ahLst/>
              <a:cxnLst/>
              <a:rect l="l" t="t" r="r" b="b"/>
              <a:pathLst>
                <a:path w="34920" h="34917" extrusionOk="0">
                  <a:moveTo>
                    <a:pt x="0" y="0"/>
                  </a:moveTo>
                  <a:lnTo>
                    <a:pt x="0" y="34917"/>
                  </a:lnTo>
                  <a:lnTo>
                    <a:pt x="34919" y="34917"/>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32"/>
            <p:cNvSpPr/>
            <p:nvPr/>
          </p:nvSpPr>
          <p:spPr>
            <a:xfrm>
              <a:off x="3372944"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32"/>
            <p:cNvSpPr/>
            <p:nvPr/>
          </p:nvSpPr>
          <p:spPr>
            <a:xfrm>
              <a:off x="4245994" y="1111175"/>
              <a:ext cx="872975" cy="872925"/>
            </a:xfrm>
            <a:custGeom>
              <a:avLst/>
              <a:gdLst/>
              <a:ahLst/>
              <a:cxnLst/>
              <a:rect l="l" t="t" r="r" b="b"/>
              <a:pathLst>
                <a:path w="34919" h="34917" extrusionOk="0">
                  <a:moveTo>
                    <a:pt x="0" y="0"/>
                  </a:moveTo>
                  <a:lnTo>
                    <a:pt x="0" y="34917"/>
                  </a:lnTo>
                  <a:lnTo>
                    <a:pt x="34918" y="34917"/>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32"/>
            <p:cNvSpPr/>
            <p:nvPr/>
          </p:nvSpPr>
          <p:spPr>
            <a:xfrm>
              <a:off x="5119025" y="1111175"/>
              <a:ext cx="873000" cy="872925"/>
            </a:xfrm>
            <a:custGeom>
              <a:avLst/>
              <a:gdLst/>
              <a:ahLst/>
              <a:cxnLst/>
              <a:rect l="l" t="t" r="r" b="b"/>
              <a:pathLst>
                <a:path w="34920" h="34917" extrusionOk="0">
                  <a:moveTo>
                    <a:pt x="0" y="0"/>
                  </a:moveTo>
                  <a:lnTo>
                    <a:pt x="0" y="34917"/>
                  </a:lnTo>
                  <a:lnTo>
                    <a:pt x="34920" y="34917"/>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32"/>
            <p:cNvSpPr/>
            <p:nvPr/>
          </p:nvSpPr>
          <p:spPr>
            <a:xfrm>
              <a:off x="5992000" y="1111175"/>
              <a:ext cx="873075" cy="872925"/>
            </a:xfrm>
            <a:custGeom>
              <a:avLst/>
              <a:gdLst/>
              <a:ahLst/>
              <a:cxnLst/>
              <a:rect l="l" t="t" r="r" b="b"/>
              <a:pathLst>
                <a:path w="34923" h="34917" extrusionOk="0">
                  <a:moveTo>
                    <a:pt x="1" y="0"/>
                  </a:moveTo>
                  <a:lnTo>
                    <a:pt x="1" y="34917"/>
                  </a:lnTo>
                  <a:lnTo>
                    <a:pt x="34923" y="34917"/>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32"/>
            <p:cNvSpPr/>
            <p:nvPr/>
          </p:nvSpPr>
          <p:spPr>
            <a:xfrm>
              <a:off x="75395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32"/>
            <p:cNvSpPr/>
            <p:nvPr/>
          </p:nvSpPr>
          <p:spPr>
            <a:xfrm>
              <a:off x="162700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32"/>
            <p:cNvSpPr/>
            <p:nvPr/>
          </p:nvSpPr>
          <p:spPr>
            <a:xfrm>
              <a:off x="2500050" y="1984125"/>
              <a:ext cx="873000" cy="873025"/>
            </a:xfrm>
            <a:custGeom>
              <a:avLst/>
              <a:gdLst/>
              <a:ahLst/>
              <a:cxnLst/>
              <a:rect l="l" t="t" r="r" b="b"/>
              <a:pathLst>
                <a:path w="34920" h="34921" extrusionOk="0">
                  <a:moveTo>
                    <a:pt x="0" y="0"/>
                  </a:moveTo>
                  <a:lnTo>
                    <a:pt x="0" y="34921"/>
                  </a:lnTo>
                  <a:lnTo>
                    <a:pt x="34919" y="34921"/>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32"/>
            <p:cNvSpPr/>
            <p:nvPr/>
          </p:nvSpPr>
          <p:spPr>
            <a:xfrm>
              <a:off x="3372944"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32"/>
            <p:cNvSpPr/>
            <p:nvPr/>
          </p:nvSpPr>
          <p:spPr>
            <a:xfrm>
              <a:off x="4245994" y="1984125"/>
              <a:ext cx="872975" cy="873025"/>
            </a:xfrm>
            <a:custGeom>
              <a:avLst/>
              <a:gdLst/>
              <a:ahLst/>
              <a:cxnLst/>
              <a:rect l="l" t="t" r="r" b="b"/>
              <a:pathLst>
                <a:path w="34919" h="34921" extrusionOk="0">
                  <a:moveTo>
                    <a:pt x="0" y="0"/>
                  </a:moveTo>
                  <a:lnTo>
                    <a:pt x="0" y="34921"/>
                  </a:lnTo>
                  <a:lnTo>
                    <a:pt x="34918" y="34921"/>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32"/>
            <p:cNvSpPr/>
            <p:nvPr/>
          </p:nvSpPr>
          <p:spPr>
            <a:xfrm>
              <a:off x="5119025" y="1984125"/>
              <a:ext cx="873000" cy="873025"/>
            </a:xfrm>
            <a:custGeom>
              <a:avLst/>
              <a:gdLst/>
              <a:ahLst/>
              <a:cxnLst/>
              <a:rect l="l" t="t" r="r" b="b"/>
              <a:pathLst>
                <a:path w="34920" h="34921" extrusionOk="0">
                  <a:moveTo>
                    <a:pt x="0" y="0"/>
                  </a:moveTo>
                  <a:lnTo>
                    <a:pt x="0" y="34921"/>
                  </a:lnTo>
                  <a:lnTo>
                    <a:pt x="34920" y="34921"/>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32"/>
            <p:cNvSpPr/>
            <p:nvPr/>
          </p:nvSpPr>
          <p:spPr>
            <a:xfrm>
              <a:off x="5992000" y="1984125"/>
              <a:ext cx="873075" cy="873025"/>
            </a:xfrm>
            <a:custGeom>
              <a:avLst/>
              <a:gdLst/>
              <a:ahLst/>
              <a:cxnLst/>
              <a:rect l="l" t="t" r="r" b="b"/>
              <a:pathLst>
                <a:path w="34923" h="34921" extrusionOk="0">
                  <a:moveTo>
                    <a:pt x="1" y="0"/>
                  </a:moveTo>
                  <a:lnTo>
                    <a:pt x="1" y="34921"/>
                  </a:lnTo>
                  <a:lnTo>
                    <a:pt x="34923" y="34921"/>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32"/>
            <p:cNvSpPr/>
            <p:nvPr/>
          </p:nvSpPr>
          <p:spPr>
            <a:xfrm>
              <a:off x="1627000"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32"/>
            <p:cNvSpPr/>
            <p:nvPr/>
          </p:nvSpPr>
          <p:spPr>
            <a:xfrm>
              <a:off x="2499969" y="2857125"/>
              <a:ext cx="873000" cy="873125"/>
            </a:xfrm>
            <a:custGeom>
              <a:avLst/>
              <a:gdLst/>
              <a:ahLst/>
              <a:cxnLst/>
              <a:rect l="l" t="t" r="r" b="b"/>
              <a:pathLst>
                <a:path w="34920" h="34925" extrusionOk="0">
                  <a:moveTo>
                    <a:pt x="0" y="1"/>
                  </a:moveTo>
                  <a:lnTo>
                    <a:pt x="0" y="34924"/>
                  </a:lnTo>
                  <a:lnTo>
                    <a:pt x="34919" y="34924"/>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32"/>
            <p:cNvSpPr/>
            <p:nvPr/>
          </p:nvSpPr>
          <p:spPr>
            <a:xfrm>
              <a:off x="3372944"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32"/>
            <p:cNvSpPr/>
            <p:nvPr/>
          </p:nvSpPr>
          <p:spPr>
            <a:xfrm>
              <a:off x="4246075" y="2857125"/>
              <a:ext cx="872975" cy="873125"/>
            </a:xfrm>
            <a:custGeom>
              <a:avLst/>
              <a:gdLst/>
              <a:ahLst/>
              <a:cxnLst/>
              <a:rect l="l" t="t" r="r" b="b"/>
              <a:pathLst>
                <a:path w="34919" h="34925" extrusionOk="0">
                  <a:moveTo>
                    <a:pt x="0" y="1"/>
                  </a:moveTo>
                  <a:lnTo>
                    <a:pt x="0" y="34924"/>
                  </a:lnTo>
                  <a:lnTo>
                    <a:pt x="34918" y="34924"/>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32"/>
            <p:cNvSpPr/>
            <p:nvPr/>
          </p:nvSpPr>
          <p:spPr>
            <a:xfrm>
              <a:off x="5119025" y="2857125"/>
              <a:ext cx="873000" cy="873125"/>
            </a:xfrm>
            <a:custGeom>
              <a:avLst/>
              <a:gdLst/>
              <a:ahLst/>
              <a:cxnLst/>
              <a:rect l="l" t="t" r="r" b="b"/>
              <a:pathLst>
                <a:path w="34920" h="34925" extrusionOk="0">
                  <a:moveTo>
                    <a:pt x="0" y="1"/>
                  </a:moveTo>
                  <a:lnTo>
                    <a:pt x="0" y="34924"/>
                  </a:lnTo>
                  <a:lnTo>
                    <a:pt x="34920" y="34924"/>
                  </a:lnTo>
                  <a:lnTo>
                    <a:pt x="3492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32"/>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32"/>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32"/>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32"/>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6" name="Google Shape;5656;p32"/>
          <p:cNvGrpSpPr/>
          <p:nvPr/>
        </p:nvGrpSpPr>
        <p:grpSpPr>
          <a:xfrm>
            <a:off x="8365321" y="154008"/>
            <a:ext cx="264001" cy="226285"/>
            <a:chOff x="753950" y="238125"/>
            <a:chExt cx="6111125" cy="5238075"/>
          </a:xfrm>
        </p:grpSpPr>
        <p:sp>
          <p:nvSpPr>
            <p:cNvPr id="5657" name="Google Shape;5657;p32"/>
            <p:cNvSpPr/>
            <p:nvPr/>
          </p:nvSpPr>
          <p:spPr>
            <a:xfrm>
              <a:off x="1627000" y="238125"/>
              <a:ext cx="873075" cy="873075"/>
            </a:xfrm>
            <a:custGeom>
              <a:avLst/>
              <a:gdLst/>
              <a:ahLst/>
              <a:cxnLst/>
              <a:rect l="l" t="t" r="r" b="b"/>
              <a:pathLst>
                <a:path w="34923" h="34923" extrusionOk="0">
                  <a:moveTo>
                    <a:pt x="0" y="0"/>
                  </a:moveTo>
                  <a:lnTo>
                    <a:pt x="0" y="34922"/>
                  </a:lnTo>
                  <a:lnTo>
                    <a:pt x="34922" y="34922"/>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32"/>
            <p:cNvSpPr/>
            <p:nvPr/>
          </p:nvSpPr>
          <p:spPr>
            <a:xfrm>
              <a:off x="2500050" y="238125"/>
              <a:ext cx="873000" cy="873075"/>
            </a:xfrm>
            <a:custGeom>
              <a:avLst/>
              <a:gdLst/>
              <a:ahLst/>
              <a:cxnLst/>
              <a:rect l="l" t="t" r="r" b="b"/>
              <a:pathLst>
                <a:path w="34920" h="34923" extrusionOk="0">
                  <a:moveTo>
                    <a:pt x="0" y="0"/>
                  </a:moveTo>
                  <a:lnTo>
                    <a:pt x="0" y="34922"/>
                  </a:lnTo>
                  <a:lnTo>
                    <a:pt x="34919" y="34922"/>
                  </a:lnTo>
                  <a:lnTo>
                    <a:pt x="3491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32"/>
            <p:cNvSpPr/>
            <p:nvPr/>
          </p:nvSpPr>
          <p:spPr>
            <a:xfrm>
              <a:off x="4246075" y="238125"/>
              <a:ext cx="872975" cy="873075"/>
            </a:xfrm>
            <a:custGeom>
              <a:avLst/>
              <a:gdLst/>
              <a:ahLst/>
              <a:cxnLst/>
              <a:rect l="l" t="t" r="r" b="b"/>
              <a:pathLst>
                <a:path w="34919" h="34923" extrusionOk="0">
                  <a:moveTo>
                    <a:pt x="0" y="0"/>
                  </a:moveTo>
                  <a:lnTo>
                    <a:pt x="0" y="34922"/>
                  </a:lnTo>
                  <a:lnTo>
                    <a:pt x="34918" y="34922"/>
                  </a:lnTo>
                  <a:lnTo>
                    <a:pt x="3491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32"/>
            <p:cNvSpPr/>
            <p:nvPr/>
          </p:nvSpPr>
          <p:spPr>
            <a:xfrm>
              <a:off x="5119025" y="238125"/>
              <a:ext cx="873000" cy="873075"/>
            </a:xfrm>
            <a:custGeom>
              <a:avLst/>
              <a:gdLst/>
              <a:ahLst/>
              <a:cxnLst/>
              <a:rect l="l" t="t" r="r" b="b"/>
              <a:pathLst>
                <a:path w="34920" h="34923" extrusionOk="0">
                  <a:moveTo>
                    <a:pt x="0" y="0"/>
                  </a:moveTo>
                  <a:lnTo>
                    <a:pt x="0" y="34922"/>
                  </a:lnTo>
                  <a:lnTo>
                    <a:pt x="34920" y="34922"/>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32"/>
            <p:cNvSpPr/>
            <p:nvPr/>
          </p:nvSpPr>
          <p:spPr>
            <a:xfrm>
              <a:off x="75395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32"/>
            <p:cNvSpPr/>
            <p:nvPr/>
          </p:nvSpPr>
          <p:spPr>
            <a:xfrm>
              <a:off x="162700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32"/>
            <p:cNvSpPr/>
            <p:nvPr/>
          </p:nvSpPr>
          <p:spPr>
            <a:xfrm>
              <a:off x="2500050" y="1111175"/>
              <a:ext cx="873000" cy="872925"/>
            </a:xfrm>
            <a:custGeom>
              <a:avLst/>
              <a:gdLst/>
              <a:ahLst/>
              <a:cxnLst/>
              <a:rect l="l" t="t" r="r" b="b"/>
              <a:pathLst>
                <a:path w="34920" h="34917" extrusionOk="0">
                  <a:moveTo>
                    <a:pt x="0" y="0"/>
                  </a:moveTo>
                  <a:lnTo>
                    <a:pt x="0" y="34917"/>
                  </a:lnTo>
                  <a:lnTo>
                    <a:pt x="34919" y="34917"/>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32"/>
            <p:cNvSpPr/>
            <p:nvPr/>
          </p:nvSpPr>
          <p:spPr>
            <a:xfrm>
              <a:off x="3372944"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32"/>
            <p:cNvSpPr/>
            <p:nvPr/>
          </p:nvSpPr>
          <p:spPr>
            <a:xfrm>
              <a:off x="4245994" y="1111175"/>
              <a:ext cx="872975" cy="872925"/>
            </a:xfrm>
            <a:custGeom>
              <a:avLst/>
              <a:gdLst/>
              <a:ahLst/>
              <a:cxnLst/>
              <a:rect l="l" t="t" r="r" b="b"/>
              <a:pathLst>
                <a:path w="34919" h="34917" extrusionOk="0">
                  <a:moveTo>
                    <a:pt x="0" y="0"/>
                  </a:moveTo>
                  <a:lnTo>
                    <a:pt x="0" y="34917"/>
                  </a:lnTo>
                  <a:lnTo>
                    <a:pt x="34918" y="34917"/>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32"/>
            <p:cNvSpPr/>
            <p:nvPr/>
          </p:nvSpPr>
          <p:spPr>
            <a:xfrm>
              <a:off x="5119025" y="1111175"/>
              <a:ext cx="873000" cy="872925"/>
            </a:xfrm>
            <a:custGeom>
              <a:avLst/>
              <a:gdLst/>
              <a:ahLst/>
              <a:cxnLst/>
              <a:rect l="l" t="t" r="r" b="b"/>
              <a:pathLst>
                <a:path w="34920" h="34917" extrusionOk="0">
                  <a:moveTo>
                    <a:pt x="0" y="0"/>
                  </a:moveTo>
                  <a:lnTo>
                    <a:pt x="0" y="34917"/>
                  </a:lnTo>
                  <a:lnTo>
                    <a:pt x="34920" y="34917"/>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32"/>
            <p:cNvSpPr/>
            <p:nvPr/>
          </p:nvSpPr>
          <p:spPr>
            <a:xfrm>
              <a:off x="5992000" y="1111175"/>
              <a:ext cx="873075" cy="872925"/>
            </a:xfrm>
            <a:custGeom>
              <a:avLst/>
              <a:gdLst/>
              <a:ahLst/>
              <a:cxnLst/>
              <a:rect l="l" t="t" r="r" b="b"/>
              <a:pathLst>
                <a:path w="34923" h="34917" extrusionOk="0">
                  <a:moveTo>
                    <a:pt x="1" y="0"/>
                  </a:moveTo>
                  <a:lnTo>
                    <a:pt x="1" y="34917"/>
                  </a:lnTo>
                  <a:lnTo>
                    <a:pt x="34923" y="34917"/>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32"/>
            <p:cNvSpPr/>
            <p:nvPr/>
          </p:nvSpPr>
          <p:spPr>
            <a:xfrm>
              <a:off x="75395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32"/>
            <p:cNvSpPr/>
            <p:nvPr/>
          </p:nvSpPr>
          <p:spPr>
            <a:xfrm>
              <a:off x="162700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32"/>
            <p:cNvSpPr/>
            <p:nvPr/>
          </p:nvSpPr>
          <p:spPr>
            <a:xfrm>
              <a:off x="2500050" y="1984125"/>
              <a:ext cx="873000" cy="873025"/>
            </a:xfrm>
            <a:custGeom>
              <a:avLst/>
              <a:gdLst/>
              <a:ahLst/>
              <a:cxnLst/>
              <a:rect l="l" t="t" r="r" b="b"/>
              <a:pathLst>
                <a:path w="34920" h="34921" extrusionOk="0">
                  <a:moveTo>
                    <a:pt x="0" y="0"/>
                  </a:moveTo>
                  <a:lnTo>
                    <a:pt x="0" y="34921"/>
                  </a:lnTo>
                  <a:lnTo>
                    <a:pt x="34919" y="34921"/>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32"/>
            <p:cNvSpPr/>
            <p:nvPr/>
          </p:nvSpPr>
          <p:spPr>
            <a:xfrm>
              <a:off x="3372944"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32"/>
            <p:cNvSpPr/>
            <p:nvPr/>
          </p:nvSpPr>
          <p:spPr>
            <a:xfrm>
              <a:off x="4245994" y="1984125"/>
              <a:ext cx="872975" cy="873025"/>
            </a:xfrm>
            <a:custGeom>
              <a:avLst/>
              <a:gdLst/>
              <a:ahLst/>
              <a:cxnLst/>
              <a:rect l="l" t="t" r="r" b="b"/>
              <a:pathLst>
                <a:path w="34919" h="34921" extrusionOk="0">
                  <a:moveTo>
                    <a:pt x="0" y="0"/>
                  </a:moveTo>
                  <a:lnTo>
                    <a:pt x="0" y="34921"/>
                  </a:lnTo>
                  <a:lnTo>
                    <a:pt x="34918" y="34921"/>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32"/>
            <p:cNvSpPr/>
            <p:nvPr/>
          </p:nvSpPr>
          <p:spPr>
            <a:xfrm>
              <a:off x="5119025" y="1984125"/>
              <a:ext cx="873000" cy="873025"/>
            </a:xfrm>
            <a:custGeom>
              <a:avLst/>
              <a:gdLst/>
              <a:ahLst/>
              <a:cxnLst/>
              <a:rect l="l" t="t" r="r" b="b"/>
              <a:pathLst>
                <a:path w="34920" h="34921" extrusionOk="0">
                  <a:moveTo>
                    <a:pt x="0" y="0"/>
                  </a:moveTo>
                  <a:lnTo>
                    <a:pt x="0" y="34921"/>
                  </a:lnTo>
                  <a:lnTo>
                    <a:pt x="34920" y="34921"/>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32"/>
            <p:cNvSpPr/>
            <p:nvPr/>
          </p:nvSpPr>
          <p:spPr>
            <a:xfrm>
              <a:off x="5992000" y="1984125"/>
              <a:ext cx="873075" cy="873025"/>
            </a:xfrm>
            <a:custGeom>
              <a:avLst/>
              <a:gdLst/>
              <a:ahLst/>
              <a:cxnLst/>
              <a:rect l="l" t="t" r="r" b="b"/>
              <a:pathLst>
                <a:path w="34923" h="34921" extrusionOk="0">
                  <a:moveTo>
                    <a:pt x="1" y="0"/>
                  </a:moveTo>
                  <a:lnTo>
                    <a:pt x="1" y="34921"/>
                  </a:lnTo>
                  <a:lnTo>
                    <a:pt x="34923" y="34921"/>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32"/>
            <p:cNvSpPr/>
            <p:nvPr/>
          </p:nvSpPr>
          <p:spPr>
            <a:xfrm>
              <a:off x="1627000"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32"/>
            <p:cNvSpPr/>
            <p:nvPr/>
          </p:nvSpPr>
          <p:spPr>
            <a:xfrm>
              <a:off x="2499969" y="2857125"/>
              <a:ext cx="873000" cy="873125"/>
            </a:xfrm>
            <a:custGeom>
              <a:avLst/>
              <a:gdLst/>
              <a:ahLst/>
              <a:cxnLst/>
              <a:rect l="l" t="t" r="r" b="b"/>
              <a:pathLst>
                <a:path w="34920" h="34925" extrusionOk="0">
                  <a:moveTo>
                    <a:pt x="0" y="1"/>
                  </a:moveTo>
                  <a:lnTo>
                    <a:pt x="0" y="34924"/>
                  </a:lnTo>
                  <a:lnTo>
                    <a:pt x="34919" y="34924"/>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32"/>
            <p:cNvSpPr/>
            <p:nvPr/>
          </p:nvSpPr>
          <p:spPr>
            <a:xfrm>
              <a:off x="3372944"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32"/>
            <p:cNvSpPr/>
            <p:nvPr/>
          </p:nvSpPr>
          <p:spPr>
            <a:xfrm>
              <a:off x="4246075" y="2857125"/>
              <a:ext cx="872975" cy="873125"/>
            </a:xfrm>
            <a:custGeom>
              <a:avLst/>
              <a:gdLst/>
              <a:ahLst/>
              <a:cxnLst/>
              <a:rect l="l" t="t" r="r" b="b"/>
              <a:pathLst>
                <a:path w="34919" h="34925" extrusionOk="0">
                  <a:moveTo>
                    <a:pt x="0" y="1"/>
                  </a:moveTo>
                  <a:lnTo>
                    <a:pt x="0" y="34924"/>
                  </a:lnTo>
                  <a:lnTo>
                    <a:pt x="34918" y="34924"/>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32"/>
            <p:cNvSpPr/>
            <p:nvPr/>
          </p:nvSpPr>
          <p:spPr>
            <a:xfrm>
              <a:off x="5119025" y="2857125"/>
              <a:ext cx="873000" cy="873125"/>
            </a:xfrm>
            <a:custGeom>
              <a:avLst/>
              <a:gdLst/>
              <a:ahLst/>
              <a:cxnLst/>
              <a:rect l="l" t="t" r="r" b="b"/>
              <a:pathLst>
                <a:path w="34920" h="34925" extrusionOk="0">
                  <a:moveTo>
                    <a:pt x="0" y="1"/>
                  </a:moveTo>
                  <a:lnTo>
                    <a:pt x="0" y="34924"/>
                  </a:lnTo>
                  <a:lnTo>
                    <a:pt x="34920" y="34924"/>
                  </a:lnTo>
                  <a:lnTo>
                    <a:pt x="3492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32"/>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32"/>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32"/>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32"/>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4" name="Google Shape;5684;p32"/>
          <p:cNvGrpSpPr/>
          <p:nvPr/>
        </p:nvGrpSpPr>
        <p:grpSpPr>
          <a:xfrm>
            <a:off x="8701401" y="154008"/>
            <a:ext cx="264001" cy="226285"/>
            <a:chOff x="753950" y="238125"/>
            <a:chExt cx="6111125" cy="5238075"/>
          </a:xfrm>
        </p:grpSpPr>
        <p:sp>
          <p:nvSpPr>
            <p:cNvPr id="5685" name="Google Shape;5685;p32"/>
            <p:cNvSpPr/>
            <p:nvPr/>
          </p:nvSpPr>
          <p:spPr>
            <a:xfrm>
              <a:off x="1627000" y="238125"/>
              <a:ext cx="873075" cy="873075"/>
            </a:xfrm>
            <a:custGeom>
              <a:avLst/>
              <a:gdLst/>
              <a:ahLst/>
              <a:cxnLst/>
              <a:rect l="l" t="t" r="r" b="b"/>
              <a:pathLst>
                <a:path w="34923" h="34923" extrusionOk="0">
                  <a:moveTo>
                    <a:pt x="0" y="0"/>
                  </a:moveTo>
                  <a:lnTo>
                    <a:pt x="0" y="34922"/>
                  </a:lnTo>
                  <a:lnTo>
                    <a:pt x="34922" y="34922"/>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32"/>
            <p:cNvSpPr/>
            <p:nvPr/>
          </p:nvSpPr>
          <p:spPr>
            <a:xfrm>
              <a:off x="2500050" y="238125"/>
              <a:ext cx="873000" cy="873075"/>
            </a:xfrm>
            <a:custGeom>
              <a:avLst/>
              <a:gdLst/>
              <a:ahLst/>
              <a:cxnLst/>
              <a:rect l="l" t="t" r="r" b="b"/>
              <a:pathLst>
                <a:path w="34920" h="34923" extrusionOk="0">
                  <a:moveTo>
                    <a:pt x="0" y="0"/>
                  </a:moveTo>
                  <a:lnTo>
                    <a:pt x="0" y="34922"/>
                  </a:lnTo>
                  <a:lnTo>
                    <a:pt x="34919" y="34922"/>
                  </a:lnTo>
                  <a:lnTo>
                    <a:pt x="3491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32"/>
            <p:cNvSpPr/>
            <p:nvPr/>
          </p:nvSpPr>
          <p:spPr>
            <a:xfrm>
              <a:off x="4246075" y="238125"/>
              <a:ext cx="872975" cy="873075"/>
            </a:xfrm>
            <a:custGeom>
              <a:avLst/>
              <a:gdLst/>
              <a:ahLst/>
              <a:cxnLst/>
              <a:rect l="l" t="t" r="r" b="b"/>
              <a:pathLst>
                <a:path w="34919" h="34923" extrusionOk="0">
                  <a:moveTo>
                    <a:pt x="0" y="0"/>
                  </a:moveTo>
                  <a:lnTo>
                    <a:pt x="0" y="34922"/>
                  </a:lnTo>
                  <a:lnTo>
                    <a:pt x="34918" y="34922"/>
                  </a:lnTo>
                  <a:lnTo>
                    <a:pt x="3491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32"/>
            <p:cNvSpPr/>
            <p:nvPr/>
          </p:nvSpPr>
          <p:spPr>
            <a:xfrm>
              <a:off x="5119025" y="238125"/>
              <a:ext cx="873000" cy="873075"/>
            </a:xfrm>
            <a:custGeom>
              <a:avLst/>
              <a:gdLst/>
              <a:ahLst/>
              <a:cxnLst/>
              <a:rect l="l" t="t" r="r" b="b"/>
              <a:pathLst>
                <a:path w="34920" h="34923" extrusionOk="0">
                  <a:moveTo>
                    <a:pt x="0" y="0"/>
                  </a:moveTo>
                  <a:lnTo>
                    <a:pt x="0" y="34922"/>
                  </a:lnTo>
                  <a:lnTo>
                    <a:pt x="34920" y="34922"/>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32"/>
            <p:cNvSpPr/>
            <p:nvPr/>
          </p:nvSpPr>
          <p:spPr>
            <a:xfrm>
              <a:off x="75395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32"/>
            <p:cNvSpPr/>
            <p:nvPr/>
          </p:nvSpPr>
          <p:spPr>
            <a:xfrm>
              <a:off x="162700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32"/>
            <p:cNvSpPr/>
            <p:nvPr/>
          </p:nvSpPr>
          <p:spPr>
            <a:xfrm>
              <a:off x="2500050" y="1111175"/>
              <a:ext cx="873000" cy="872925"/>
            </a:xfrm>
            <a:custGeom>
              <a:avLst/>
              <a:gdLst/>
              <a:ahLst/>
              <a:cxnLst/>
              <a:rect l="l" t="t" r="r" b="b"/>
              <a:pathLst>
                <a:path w="34920" h="34917" extrusionOk="0">
                  <a:moveTo>
                    <a:pt x="0" y="0"/>
                  </a:moveTo>
                  <a:lnTo>
                    <a:pt x="0" y="34917"/>
                  </a:lnTo>
                  <a:lnTo>
                    <a:pt x="34919" y="34917"/>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32"/>
            <p:cNvSpPr/>
            <p:nvPr/>
          </p:nvSpPr>
          <p:spPr>
            <a:xfrm>
              <a:off x="3372944"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32"/>
            <p:cNvSpPr/>
            <p:nvPr/>
          </p:nvSpPr>
          <p:spPr>
            <a:xfrm>
              <a:off x="4245994" y="1111175"/>
              <a:ext cx="872975" cy="872925"/>
            </a:xfrm>
            <a:custGeom>
              <a:avLst/>
              <a:gdLst/>
              <a:ahLst/>
              <a:cxnLst/>
              <a:rect l="l" t="t" r="r" b="b"/>
              <a:pathLst>
                <a:path w="34919" h="34917" extrusionOk="0">
                  <a:moveTo>
                    <a:pt x="0" y="0"/>
                  </a:moveTo>
                  <a:lnTo>
                    <a:pt x="0" y="34917"/>
                  </a:lnTo>
                  <a:lnTo>
                    <a:pt x="34918" y="34917"/>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32"/>
            <p:cNvSpPr/>
            <p:nvPr/>
          </p:nvSpPr>
          <p:spPr>
            <a:xfrm>
              <a:off x="5119025" y="1111175"/>
              <a:ext cx="873000" cy="872925"/>
            </a:xfrm>
            <a:custGeom>
              <a:avLst/>
              <a:gdLst/>
              <a:ahLst/>
              <a:cxnLst/>
              <a:rect l="l" t="t" r="r" b="b"/>
              <a:pathLst>
                <a:path w="34920" h="34917" extrusionOk="0">
                  <a:moveTo>
                    <a:pt x="0" y="0"/>
                  </a:moveTo>
                  <a:lnTo>
                    <a:pt x="0" y="34917"/>
                  </a:lnTo>
                  <a:lnTo>
                    <a:pt x="34920" y="34917"/>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32"/>
            <p:cNvSpPr/>
            <p:nvPr/>
          </p:nvSpPr>
          <p:spPr>
            <a:xfrm>
              <a:off x="5992000" y="1111175"/>
              <a:ext cx="873075" cy="872925"/>
            </a:xfrm>
            <a:custGeom>
              <a:avLst/>
              <a:gdLst/>
              <a:ahLst/>
              <a:cxnLst/>
              <a:rect l="l" t="t" r="r" b="b"/>
              <a:pathLst>
                <a:path w="34923" h="34917" extrusionOk="0">
                  <a:moveTo>
                    <a:pt x="1" y="0"/>
                  </a:moveTo>
                  <a:lnTo>
                    <a:pt x="1" y="34917"/>
                  </a:lnTo>
                  <a:lnTo>
                    <a:pt x="34923" y="34917"/>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32"/>
            <p:cNvSpPr/>
            <p:nvPr/>
          </p:nvSpPr>
          <p:spPr>
            <a:xfrm>
              <a:off x="75395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32"/>
            <p:cNvSpPr/>
            <p:nvPr/>
          </p:nvSpPr>
          <p:spPr>
            <a:xfrm>
              <a:off x="162700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32"/>
            <p:cNvSpPr/>
            <p:nvPr/>
          </p:nvSpPr>
          <p:spPr>
            <a:xfrm>
              <a:off x="2500050" y="1984125"/>
              <a:ext cx="873000" cy="873025"/>
            </a:xfrm>
            <a:custGeom>
              <a:avLst/>
              <a:gdLst/>
              <a:ahLst/>
              <a:cxnLst/>
              <a:rect l="l" t="t" r="r" b="b"/>
              <a:pathLst>
                <a:path w="34920" h="34921" extrusionOk="0">
                  <a:moveTo>
                    <a:pt x="0" y="0"/>
                  </a:moveTo>
                  <a:lnTo>
                    <a:pt x="0" y="34921"/>
                  </a:lnTo>
                  <a:lnTo>
                    <a:pt x="34919" y="34921"/>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32"/>
            <p:cNvSpPr/>
            <p:nvPr/>
          </p:nvSpPr>
          <p:spPr>
            <a:xfrm>
              <a:off x="3372944"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32"/>
            <p:cNvSpPr/>
            <p:nvPr/>
          </p:nvSpPr>
          <p:spPr>
            <a:xfrm>
              <a:off x="4245994" y="1984125"/>
              <a:ext cx="872975" cy="873025"/>
            </a:xfrm>
            <a:custGeom>
              <a:avLst/>
              <a:gdLst/>
              <a:ahLst/>
              <a:cxnLst/>
              <a:rect l="l" t="t" r="r" b="b"/>
              <a:pathLst>
                <a:path w="34919" h="34921" extrusionOk="0">
                  <a:moveTo>
                    <a:pt x="0" y="0"/>
                  </a:moveTo>
                  <a:lnTo>
                    <a:pt x="0" y="34921"/>
                  </a:lnTo>
                  <a:lnTo>
                    <a:pt x="34918" y="34921"/>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32"/>
            <p:cNvSpPr/>
            <p:nvPr/>
          </p:nvSpPr>
          <p:spPr>
            <a:xfrm>
              <a:off x="5119025" y="1984125"/>
              <a:ext cx="873000" cy="873025"/>
            </a:xfrm>
            <a:custGeom>
              <a:avLst/>
              <a:gdLst/>
              <a:ahLst/>
              <a:cxnLst/>
              <a:rect l="l" t="t" r="r" b="b"/>
              <a:pathLst>
                <a:path w="34920" h="34921" extrusionOk="0">
                  <a:moveTo>
                    <a:pt x="0" y="0"/>
                  </a:moveTo>
                  <a:lnTo>
                    <a:pt x="0" y="34921"/>
                  </a:lnTo>
                  <a:lnTo>
                    <a:pt x="34920" y="34921"/>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32"/>
            <p:cNvSpPr/>
            <p:nvPr/>
          </p:nvSpPr>
          <p:spPr>
            <a:xfrm>
              <a:off x="5992000" y="1984125"/>
              <a:ext cx="873075" cy="873025"/>
            </a:xfrm>
            <a:custGeom>
              <a:avLst/>
              <a:gdLst/>
              <a:ahLst/>
              <a:cxnLst/>
              <a:rect l="l" t="t" r="r" b="b"/>
              <a:pathLst>
                <a:path w="34923" h="34921" extrusionOk="0">
                  <a:moveTo>
                    <a:pt x="1" y="0"/>
                  </a:moveTo>
                  <a:lnTo>
                    <a:pt x="1" y="34921"/>
                  </a:lnTo>
                  <a:lnTo>
                    <a:pt x="34923" y="34921"/>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32"/>
            <p:cNvSpPr/>
            <p:nvPr/>
          </p:nvSpPr>
          <p:spPr>
            <a:xfrm>
              <a:off x="1627000"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32"/>
            <p:cNvSpPr/>
            <p:nvPr/>
          </p:nvSpPr>
          <p:spPr>
            <a:xfrm>
              <a:off x="2499969" y="2857125"/>
              <a:ext cx="873000" cy="873125"/>
            </a:xfrm>
            <a:custGeom>
              <a:avLst/>
              <a:gdLst/>
              <a:ahLst/>
              <a:cxnLst/>
              <a:rect l="l" t="t" r="r" b="b"/>
              <a:pathLst>
                <a:path w="34920" h="34925" extrusionOk="0">
                  <a:moveTo>
                    <a:pt x="0" y="1"/>
                  </a:moveTo>
                  <a:lnTo>
                    <a:pt x="0" y="34924"/>
                  </a:lnTo>
                  <a:lnTo>
                    <a:pt x="34919" y="34924"/>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32"/>
            <p:cNvSpPr/>
            <p:nvPr/>
          </p:nvSpPr>
          <p:spPr>
            <a:xfrm>
              <a:off x="3372944"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32"/>
            <p:cNvSpPr/>
            <p:nvPr/>
          </p:nvSpPr>
          <p:spPr>
            <a:xfrm>
              <a:off x="4246075" y="2857125"/>
              <a:ext cx="872975" cy="873125"/>
            </a:xfrm>
            <a:custGeom>
              <a:avLst/>
              <a:gdLst/>
              <a:ahLst/>
              <a:cxnLst/>
              <a:rect l="l" t="t" r="r" b="b"/>
              <a:pathLst>
                <a:path w="34919" h="34925" extrusionOk="0">
                  <a:moveTo>
                    <a:pt x="0" y="1"/>
                  </a:moveTo>
                  <a:lnTo>
                    <a:pt x="0" y="34924"/>
                  </a:lnTo>
                  <a:lnTo>
                    <a:pt x="34918" y="34924"/>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32"/>
            <p:cNvSpPr/>
            <p:nvPr/>
          </p:nvSpPr>
          <p:spPr>
            <a:xfrm>
              <a:off x="5119025" y="2857125"/>
              <a:ext cx="873000" cy="873125"/>
            </a:xfrm>
            <a:custGeom>
              <a:avLst/>
              <a:gdLst/>
              <a:ahLst/>
              <a:cxnLst/>
              <a:rect l="l" t="t" r="r" b="b"/>
              <a:pathLst>
                <a:path w="34920" h="34925" extrusionOk="0">
                  <a:moveTo>
                    <a:pt x="0" y="1"/>
                  </a:moveTo>
                  <a:lnTo>
                    <a:pt x="0" y="34924"/>
                  </a:lnTo>
                  <a:lnTo>
                    <a:pt x="34920" y="34924"/>
                  </a:lnTo>
                  <a:lnTo>
                    <a:pt x="3492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32"/>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32"/>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32"/>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32"/>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9" name="Picture 2" descr="File:N64-A-Button.png - Zelda Dungeon Wiki, a The Legend of Zelda wiki">
            <a:extLst>
              <a:ext uri="{FF2B5EF4-FFF2-40B4-BE49-F238E27FC236}">
                <a16:creationId xmlns:a16="http://schemas.microsoft.com/office/drawing/2014/main" id="{B603D486-9A82-4528-BF61-6FC01C6D1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7413"/>
            <a:ext cx="496087" cy="496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9" name="Google Shape;5719;p33"/>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latin typeface="OCR A Extended" panose="02010509020102010303" pitchFamily="50" charset="0"/>
              </a:rPr>
              <a:t>GAMIFICATION FRAMEWORK</a:t>
            </a:r>
            <a:endParaRPr dirty="0">
              <a:latin typeface="OCR A Extended" panose="02010509020102010303" pitchFamily="50" charset="0"/>
            </a:endParaRPr>
          </a:p>
        </p:txBody>
      </p:sp>
      <p:sp>
        <p:nvSpPr>
          <p:cNvPr id="5720" name="Google Shape;5720;p33"/>
          <p:cNvSpPr txBox="1">
            <a:spLocks noGrp="1"/>
          </p:cNvSpPr>
          <p:nvPr>
            <p:ph type="body" idx="1"/>
          </p:nvPr>
        </p:nvSpPr>
        <p:spPr>
          <a:xfrm>
            <a:off x="6679830" y="4487870"/>
            <a:ext cx="2464170" cy="572700"/>
          </a:xfrm>
          <a:prstGeom prst="rect">
            <a:avLst/>
          </a:prstGeom>
        </p:spPr>
        <p:txBody>
          <a:bodyPr spcFirstLastPara="1" wrap="square" lIns="91425" tIns="91425" rIns="91425" bIns="91425" anchor="t" anchorCtr="0">
            <a:noAutofit/>
          </a:bodyPr>
          <a:lstStyle/>
          <a:p>
            <a:pPr marL="0" indent="0">
              <a:spcAft>
                <a:spcPts val="1600"/>
              </a:spcAft>
              <a:buNone/>
            </a:pPr>
            <a:r>
              <a:rPr lang="en-US" sz="1800" dirty="0"/>
              <a:t>(</a:t>
            </a:r>
            <a:r>
              <a:rPr lang="en-US" sz="1800" dirty="0" err="1"/>
              <a:t>Marczewski</a:t>
            </a:r>
            <a:r>
              <a:rPr lang="en-US" sz="1800" dirty="0"/>
              <a:t>, 2014)</a:t>
            </a:r>
            <a:endParaRPr lang="en-US" sz="1800" dirty="0">
              <a:solidFill>
                <a:srgbClr val="FFD966"/>
              </a:solidFill>
            </a:endParaRPr>
          </a:p>
        </p:txBody>
      </p:sp>
      <p:grpSp>
        <p:nvGrpSpPr>
          <p:cNvPr id="5721" name="Google Shape;5721;p33"/>
          <p:cNvGrpSpPr/>
          <p:nvPr/>
        </p:nvGrpSpPr>
        <p:grpSpPr>
          <a:xfrm rot="-5400000">
            <a:off x="1975740" y="535371"/>
            <a:ext cx="242781" cy="161857"/>
            <a:chOff x="2500050" y="3730175"/>
            <a:chExt cx="2619000" cy="1746025"/>
          </a:xfrm>
        </p:grpSpPr>
        <p:sp>
          <p:nvSpPr>
            <p:cNvPr id="5722" name="Google Shape;5722;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6" name="Google Shape;5726;p33"/>
          <p:cNvGrpSpPr/>
          <p:nvPr/>
        </p:nvGrpSpPr>
        <p:grpSpPr>
          <a:xfrm rot="5400000">
            <a:off x="6925484" y="535371"/>
            <a:ext cx="242781" cy="161857"/>
            <a:chOff x="2500050" y="3730175"/>
            <a:chExt cx="2619000" cy="1746025"/>
          </a:xfrm>
        </p:grpSpPr>
        <p:sp>
          <p:nvSpPr>
            <p:cNvPr id="5727" name="Google Shape;5727;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6936;p47">
            <a:extLst>
              <a:ext uri="{FF2B5EF4-FFF2-40B4-BE49-F238E27FC236}">
                <a16:creationId xmlns:a16="http://schemas.microsoft.com/office/drawing/2014/main" id="{22E2FC0D-BBE7-AC14-2550-9EE2D8DCE28D}"/>
              </a:ext>
            </a:extLst>
          </p:cNvPr>
          <p:cNvSpPr txBox="1">
            <a:spLocks/>
          </p:cNvSpPr>
          <p:nvPr/>
        </p:nvSpPr>
        <p:spPr>
          <a:xfrm>
            <a:off x="311700" y="939970"/>
            <a:ext cx="8520600" cy="349522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42900">
              <a:buClr>
                <a:schemeClr val="lt2"/>
              </a:buClr>
              <a:buSzPts val="1800"/>
              <a:buFont typeface="Arial"/>
              <a:buChar char="●"/>
            </a:pPr>
            <a:r>
              <a:rPr lang="en-US" dirty="0">
                <a:solidFill>
                  <a:schemeClr val="lt2"/>
                </a:solidFill>
              </a:rPr>
              <a:t>Must start with effective planning:</a:t>
            </a:r>
          </a:p>
          <a:p>
            <a:pPr marL="914400" lvl="2" indent="-342900">
              <a:buClr>
                <a:schemeClr val="lt2"/>
              </a:buClr>
              <a:buSzPts val="1800"/>
              <a:buFont typeface="Arial"/>
              <a:buChar char="●"/>
            </a:pPr>
            <a:r>
              <a:rPr lang="en-US" i="1" dirty="0">
                <a:solidFill>
                  <a:srgbClr val="FFD966"/>
                </a:solidFill>
              </a:rPr>
              <a:t>What</a:t>
            </a:r>
            <a:r>
              <a:rPr lang="en-US" i="1" dirty="0">
                <a:solidFill>
                  <a:schemeClr val="lt2"/>
                </a:solidFill>
              </a:rPr>
              <a:t> is being gamified?</a:t>
            </a:r>
          </a:p>
          <a:p>
            <a:pPr marL="914400" lvl="2" indent="-342900">
              <a:buClr>
                <a:schemeClr val="lt2"/>
              </a:buClr>
              <a:buSzPts val="1800"/>
              <a:buFont typeface="Arial"/>
              <a:buChar char="●"/>
            </a:pPr>
            <a:r>
              <a:rPr lang="en-US" i="1" dirty="0">
                <a:solidFill>
                  <a:srgbClr val="FFD966"/>
                </a:solidFill>
              </a:rPr>
              <a:t>Why</a:t>
            </a:r>
            <a:r>
              <a:rPr lang="en-US" i="1" dirty="0">
                <a:solidFill>
                  <a:schemeClr val="lt2"/>
                </a:solidFill>
              </a:rPr>
              <a:t> is it being gamified?</a:t>
            </a:r>
          </a:p>
          <a:p>
            <a:pPr marL="914400" lvl="2" indent="-342900">
              <a:buClr>
                <a:schemeClr val="lt2"/>
              </a:buClr>
              <a:buSzPts val="1800"/>
              <a:buFont typeface="Arial"/>
              <a:buChar char="●"/>
            </a:pPr>
            <a:r>
              <a:rPr lang="en-US" i="1" dirty="0">
                <a:solidFill>
                  <a:srgbClr val="FFD966"/>
                </a:solidFill>
              </a:rPr>
              <a:t>Who</a:t>
            </a:r>
            <a:r>
              <a:rPr lang="en-US" i="1" dirty="0">
                <a:solidFill>
                  <a:schemeClr val="lt2"/>
                </a:solidFill>
              </a:rPr>
              <a:t> are the users?</a:t>
            </a:r>
          </a:p>
          <a:p>
            <a:pPr marL="914400" lvl="2" indent="-342900">
              <a:buClr>
                <a:schemeClr val="lt2"/>
              </a:buClr>
              <a:buSzPts val="1800"/>
              <a:buFont typeface="Arial"/>
              <a:buChar char="●"/>
            </a:pPr>
            <a:endParaRPr lang="en-US" i="1" dirty="0">
              <a:solidFill>
                <a:schemeClr val="lt2"/>
              </a:solidFill>
            </a:endParaRPr>
          </a:p>
          <a:p>
            <a:pPr marL="457200" lvl="2" indent="-342900">
              <a:buClr>
                <a:schemeClr val="lt2"/>
              </a:buClr>
              <a:buSzPts val="1800"/>
              <a:buFont typeface="Arial"/>
              <a:buChar char="●"/>
            </a:pPr>
            <a:r>
              <a:rPr lang="en-US" dirty="0">
                <a:solidFill>
                  <a:schemeClr val="lt2"/>
                </a:solidFill>
              </a:rPr>
              <a:t>Then progress toward design:</a:t>
            </a:r>
          </a:p>
          <a:p>
            <a:pPr marL="914400" lvl="3" indent="-342900">
              <a:buClr>
                <a:schemeClr val="lt2"/>
              </a:buClr>
              <a:buSzPts val="1800"/>
              <a:buFont typeface="Arial"/>
              <a:buChar char="●"/>
            </a:pPr>
            <a:r>
              <a:rPr lang="en-US" i="1" dirty="0">
                <a:solidFill>
                  <a:srgbClr val="FFD966"/>
                </a:solidFill>
              </a:rPr>
              <a:t>How</a:t>
            </a:r>
            <a:r>
              <a:rPr lang="en-US" i="1" dirty="0">
                <a:solidFill>
                  <a:schemeClr val="lt2"/>
                </a:solidFill>
              </a:rPr>
              <a:t> is it being gamified (</a:t>
            </a:r>
            <a:r>
              <a:rPr lang="en-US" i="1" dirty="0">
                <a:solidFill>
                  <a:srgbClr val="FFD966"/>
                </a:solidFill>
              </a:rPr>
              <a:t>3-Level Model</a:t>
            </a:r>
            <a:r>
              <a:rPr lang="en-US" i="1" dirty="0">
                <a:solidFill>
                  <a:schemeClr val="lt2"/>
                </a:solidFill>
              </a:rPr>
              <a:t>)</a:t>
            </a:r>
          </a:p>
          <a:p>
            <a:pPr marL="914400" lvl="3" indent="-342900">
              <a:buClr>
                <a:schemeClr val="lt2"/>
              </a:buClr>
              <a:buSzPts val="1800"/>
              <a:buFont typeface="Arial"/>
              <a:buChar char="●"/>
            </a:pPr>
            <a:r>
              <a:rPr lang="en-US" i="1" dirty="0">
                <a:solidFill>
                  <a:srgbClr val="FFD966"/>
                </a:solidFill>
              </a:rPr>
              <a:t>Feedback</a:t>
            </a:r>
            <a:r>
              <a:rPr lang="en-US" i="1" dirty="0">
                <a:solidFill>
                  <a:schemeClr val="lt2"/>
                </a:solidFill>
              </a:rPr>
              <a:t> loop (analytics, testing, action, and release of solution leads to continuous improvement)</a:t>
            </a:r>
          </a:p>
          <a:p>
            <a:pPr marL="460375" lvl="2" indent="-342900">
              <a:buClr>
                <a:schemeClr val="lt2"/>
              </a:buClr>
              <a:buSzPts val="1800"/>
              <a:buFont typeface="Arial"/>
              <a:buChar char="●"/>
            </a:pPr>
            <a:endParaRPr lang="en-US" dirty="0">
              <a:solidFill>
                <a:schemeClr val="lt2"/>
              </a:solidFill>
            </a:endParaRPr>
          </a:p>
          <a:p>
            <a:pPr marL="460375" lvl="2" indent="-342900">
              <a:buClr>
                <a:schemeClr val="lt2"/>
              </a:buClr>
              <a:buSzPts val="1800"/>
              <a:buFont typeface="Arial"/>
              <a:buChar char="●"/>
            </a:pPr>
            <a:r>
              <a:rPr lang="en-US" dirty="0">
                <a:solidFill>
                  <a:schemeClr val="lt2"/>
                </a:solidFill>
              </a:rPr>
              <a:t>Primary Considerations</a:t>
            </a:r>
          </a:p>
          <a:p>
            <a:pPr marL="914400" lvl="2" indent="-342900">
              <a:buClr>
                <a:schemeClr val="lt2"/>
              </a:buClr>
              <a:buSzPts val="1800"/>
              <a:buFont typeface="Arial"/>
              <a:buChar char="●"/>
            </a:pPr>
            <a:r>
              <a:rPr lang="en-US" dirty="0">
                <a:solidFill>
                  <a:schemeClr val="lt2"/>
                </a:solidFill>
              </a:rPr>
              <a:t>The goal is </a:t>
            </a:r>
            <a:r>
              <a:rPr lang="en-US" dirty="0">
                <a:solidFill>
                  <a:srgbClr val="FFD966"/>
                </a:solidFill>
              </a:rPr>
              <a:t>intrinsic motivation </a:t>
            </a:r>
            <a:r>
              <a:rPr lang="en-US" dirty="0">
                <a:solidFill>
                  <a:schemeClr val="lt2"/>
                </a:solidFill>
              </a:rPr>
              <a:t>– extrinsic rewards are designed to develop long-term, intrinsic motivation</a:t>
            </a:r>
          </a:p>
          <a:p>
            <a:pPr marL="914400" lvl="2" indent="-342900">
              <a:buClr>
                <a:schemeClr val="lt2"/>
              </a:buClr>
              <a:buSzPts val="1800"/>
              <a:buFont typeface="Arial"/>
              <a:buChar char="●"/>
            </a:pPr>
            <a:r>
              <a:rPr lang="en-US" dirty="0">
                <a:solidFill>
                  <a:schemeClr val="lt2"/>
                </a:solidFill>
              </a:rPr>
              <a:t>Allow </a:t>
            </a:r>
            <a:r>
              <a:rPr lang="en-US" dirty="0">
                <a:solidFill>
                  <a:srgbClr val="FFD966"/>
                </a:solidFill>
              </a:rPr>
              <a:t>voluntary</a:t>
            </a:r>
            <a:r>
              <a:rPr lang="en-US" dirty="0">
                <a:solidFill>
                  <a:schemeClr val="lt2"/>
                </a:solidFill>
              </a:rPr>
              <a:t> participation when possible</a:t>
            </a:r>
          </a:p>
          <a:p>
            <a:pPr marL="914400" lvl="2" indent="-342900">
              <a:buClr>
                <a:schemeClr val="lt2"/>
              </a:buClr>
              <a:buSzPts val="1800"/>
              <a:buFont typeface="Arial"/>
              <a:buChar char="●"/>
            </a:pPr>
            <a:r>
              <a:rPr lang="en-US" dirty="0">
                <a:solidFill>
                  <a:schemeClr val="lt2"/>
                </a:solidFill>
              </a:rPr>
              <a:t>Plan for </a:t>
            </a:r>
            <a:r>
              <a:rPr lang="en-US" dirty="0">
                <a:solidFill>
                  <a:srgbClr val="FFD966"/>
                </a:solidFill>
              </a:rPr>
              <a:t>cheaters</a:t>
            </a:r>
          </a:p>
          <a:p>
            <a:pPr marL="914400" lvl="2" indent="-342900">
              <a:buClr>
                <a:schemeClr val="lt2"/>
              </a:buClr>
              <a:buSzPts val="1800"/>
              <a:buFont typeface="Arial"/>
              <a:buChar char="●"/>
            </a:pPr>
            <a:r>
              <a:rPr lang="en-US" dirty="0">
                <a:solidFill>
                  <a:schemeClr val="lt2"/>
                </a:solidFill>
              </a:rPr>
              <a:t>Remember the </a:t>
            </a:r>
            <a:r>
              <a:rPr lang="en-US" dirty="0">
                <a:solidFill>
                  <a:srgbClr val="FFD966"/>
                </a:solidFill>
              </a:rPr>
              <a:t>fun</a:t>
            </a:r>
          </a:p>
          <a:p>
            <a:pPr marL="914400" lvl="2" indent="-342900">
              <a:buClr>
                <a:schemeClr val="lt2"/>
              </a:buClr>
              <a:buSzPts val="1800"/>
              <a:buFont typeface="Arial"/>
              <a:buChar char="●"/>
            </a:pPr>
            <a:r>
              <a:rPr lang="en-US" dirty="0">
                <a:solidFill>
                  <a:schemeClr val="lt2"/>
                </a:solidFill>
              </a:rPr>
              <a:t>Encourage </a:t>
            </a:r>
            <a:r>
              <a:rPr lang="en-US" dirty="0">
                <a:solidFill>
                  <a:srgbClr val="FFD966"/>
                </a:solidFill>
              </a:rPr>
              <a:t>sociability</a:t>
            </a:r>
          </a:p>
        </p:txBody>
      </p:sp>
      <p:pic>
        <p:nvPicPr>
          <p:cNvPr id="15" name="Picture 14">
            <a:extLst>
              <a:ext uri="{FF2B5EF4-FFF2-40B4-BE49-F238E27FC236}">
                <a16:creationId xmlns:a16="http://schemas.microsoft.com/office/drawing/2014/main" id="{F089D0B3-9683-4ECD-99F1-A132777CB2DA}"/>
              </a:ext>
            </a:extLst>
          </p:cNvPr>
          <p:cNvPicPr>
            <a:picLocks noChangeAspect="1"/>
          </p:cNvPicPr>
          <p:nvPr/>
        </p:nvPicPr>
        <p:blipFill>
          <a:blip r:embed="rId3"/>
          <a:stretch>
            <a:fillRect/>
          </a:stretch>
        </p:blipFill>
        <p:spPr>
          <a:xfrm>
            <a:off x="0" y="4647413"/>
            <a:ext cx="496087" cy="496087"/>
          </a:xfrm>
          <a:prstGeom prst="rect">
            <a:avLst/>
          </a:prstGeom>
        </p:spPr>
      </p:pic>
    </p:spTree>
    <p:extLst>
      <p:ext uri="{BB962C8B-B14F-4D97-AF65-F5344CB8AC3E}">
        <p14:creationId xmlns:p14="http://schemas.microsoft.com/office/powerpoint/2010/main" val="1919747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9" name="Google Shape;5719;p33"/>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latin typeface="OCR A Extended" panose="02010509020102010303" pitchFamily="50" charset="0"/>
              </a:rPr>
              <a:t>3-LEVEL MODEL</a:t>
            </a:r>
            <a:endParaRPr dirty="0">
              <a:latin typeface="OCR A Extended" panose="02010509020102010303" pitchFamily="50" charset="0"/>
            </a:endParaRPr>
          </a:p>
        </p:txBody>
      </p:sp>
      <p:sp>
        <p:nvSpPr>
          <p:cNvPr id="5720" name="Google Shape;5720;p33"/>
          <p:cNvSpPr txBox="1">
            <a:spLocks noGrp="1"/>
          </p:cNvSpPr>
          <p:nvPr>
            <p:ph type="body" idx="1"/>
          </p:nvPr>
        </p:nvSpPr>
        <p:spPr>
          <a:xfrm>
            <a:off x="6679830" y="3914035"/>
            <a:ext cx="2464170" cy="572700"/>
          </a:xfrm>
          <a:prstGeom prst="rect">
            <a:avLst/>
          </a:prstGeom>
        </p:spPr>
        <p:txBody>
          <a:bodyPr spcFirstLastPara="1" wrap="square" lIns="91425" tIns="91425" rIns="91425" bIns="91425" anchor="t" anchorCtr="0">
            <a:noAutofit/>
          </a:bodyPr>
          <a:lstStyle/>
          <a:p>
            <a:pPr marL="0" indent="0">
              <a:spcAft>
                <a:spcPts val="1600"/>
              </a:spcAft>
              <a:buNone/>
            </a:pPr>
            <a:r>
              <a:rPr lang="en-US" sz="1800" dirty="0"/>
              <a:t>(Werbach &amp; Hunter, 2015)</a:t>
            </a:r>
            <a:endParaRPr lang="en-US" sz="1800" dirty="0">
              <a:solidFill>
                <a:srgbClr val="FFD966"/>
              </a:solidFill>
            </a:endParaRPr>
          </a:p>
        </p:txBody>
      </p:sp>
      <p:grpSp>
        <p:nvGrpSpPr>
          <p:cNvPr id="5721" name="Google Shape;5721;p33"/>
          <p:cNvGrpSpPr/>
          <p:nvPr/>
        </p:nvGrpSpPr>
        <p:grpSpPr>
          <a:xfrm rot="-5400000">
            <a:off x="2137596" y="535371"/>
            <a:ext cx="242781" cy="161857"/>
            <a:chOff x="2500050" y="3730175"/>
            <a:chExt cx="2619000" cy="1746025"/>
          </a:xfrm>
        </p:grpSpPr>
        <p:sp>
          <p:nvSpPr>
            <p:cNvPr id="5722" name="Google Shape;5722;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6" name="Google Shape;5726;p33"/>
          <p:cNvGrpSpPr/>
          <p:nvPr/>
        </p:nvGrpSpPr>
        <p:grpSpPr>
          <a:xfrm rot="5400000">
            <a:off x="6763621" y="535371"/>
            <a:ext cx="242781" cy="161857"/>
            <a:chOff x="2500050" y="3730175"/>
            <a:chExt cx="2619000" cy="1746025"/>
          </a:xfrm>
        </p:grpSpPr>
        <p:sp>
          <p:nvSpPr>
            <p:cNvPr id="5727" name="Google Shape;5727;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22" name="Picture 2" descr="Figure 7 from Gamification usage ecology | Semantic Scholar">
            <a:extLst>
              <a:ext uri="{FF2B5EF4-FFF2-40B4-BE49-F238E27FC236}">
                <a16:creationId xmlns:a16="http://schemas.microsoft.com/office/drawing/2014/main" id="{4B7BFC59-86F6-D56C-C19B-A2180F2D1D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286"/>
          <a:stretch/>
        </p:blipFill>
        <p:spPr bwMode="auto">
          <a:xfrm>
            <a:off x="0" y="1259600"/>
            <a:ext cx="9144000" cy="26243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ile:N64-A-Button.png - Zelda Dungeon Wiki, a The Legend of Zelda wiki">
            <a:extLst>
              <a:ext uri="{FF2B5EF4-FFF2-40B4-BE49-F238E27FC236}">
                <a16:creationId xmlns:a16="http://schemas.microsoft.com/office/drawing/2014/main" id="{85427157-45CB-4C44-B91E-2C1B3D63B0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47413"/>
            <a:ext cx="496087" cy="49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832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9" name="Google Shape;5719;p33"/>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latin typeface="OCR A Extended" panose="02010509020102010303" pitchFamily="50" charset="0"/>
              </a:rPr>
              <a:t>OCTALYSIS MODEL</a:t>
            </a:r>
            <a:endParaRPr dirty="0">
              <a:latin typeface="OCR A Extended" panose="02010509020102010303" pitchFamily="50" charset="0"/>
            </a:endParaRPr>
          </a:p>
        </p:txBody>
      </p:sp>
      <p:sp>
        <p:nvSpPr>
          <p:cNvPr id="5720" name="Google Shape;5720;p33"/>
          <p:cNvSpPr txBox="1">
            <a:spLocks noGrp="1"/>
          </p:cNvSpPr>
          <p:nvPr>
            <p:ph type="body" idx="1"/>
          </p:nvPr>
        </p:nvSpPr>
        <p:spPr>
          <a:xfrm>
            <a:off x="6679830" y="4681098"/>
            <a:ext cx="2464170" cy="379471"/>
          </a:xfrm>
          <a:prstGeom prst="rect">
            <a:avLst/>
          </a:prstGeom>
        </p:spPr>
        <p:txBody>
          <a:bodyPr spcFirstLastPara="1" wrap="square" lIns="91425" tIns="91425" rIns="91425" bIns="91425" anchor="t" anchorCtr="0">
            <a:noAutofit/>
          </a:bodyPr>
          <a:lstStyle/>
          <a:p>
            <a:pPr marL="0" indent="0">
              <a:spcAft>
                <a:spcPts val="1600"/>
              </a:spcAft>
              <a:buNone/>
            </a:pPr>
            <a:r>
              <a:rPr lang="en-US" sz="1800" dirty="0"/>
              <a:t>(Chou, 2023)</a:t>
            </a:r>
            <a:endParaRPr lang="en-US" sz="1800" dirty="0">
              <a:solidFill>
                <a:srgbClr val="FFD966"/>
              </a:solidFill>
            </a:endParaRPr>
          </a:p>
        </p:txBody>
      </p:sp>
      <p:grpSp>
        <p:nvGrpSpPr>
          <p:cNvPr id="5721" name="Google Shape;5721;p33"/>
          <p:cNvGrpSpPr/>
          <p:nvPr/>
        </p:nvGrpSpPr>
        <p:grpSpPr>
          <a:xfrm rot="-5400000">
            <a:off x="1975740" y="535371"/>
            <a:ext cx="242781" cy="161857"/>
            <a:chOff x="2500050" y="3730175"/>
            <a:chExt cx="2619000" cy="1746025"/>
          </a:xfrm>
        </p:grpSpPr>
        <p:sp>
          <p:nvSpPr>
            <p:cNvPr id="5722" name="Google Shape;5722;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6" name="Google Shape;5726;p33"/>
          <p:cNvGrpSpPr/>
          <p:nvPr/>
        </p:nvGrpSpPr>
        <p:grpSpPr>
          <a:xfrm rot="5400000">
            <a:off x="6925484" y="535371"/>
            <a:ext cx="242781" cy="161857"/>
            <a:chOff x="2500050" y="3730175"/>
            <a:chExt cx="2619000" cy="1746025"/>
          </a:xfrm>
        </p:grpSpPr>
        <p:sp>
          <p:nvSpPr>
            <p:cNvPr id="5727" name="Google Shape;5727;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146" name="Picture 2" descr="How to improve user engagement with gamification | The Octalysis framework  🎯">
            <a:extLst>
              <a:ext uri="{FF2B5EF4-FFF2-40B4-BE49-F238E27FC236}">
                <a16:creationId xmlns:a16="http://schemas.microsoft.com/office/drawing/2014/main" id="{A006B61E-64B4-C111-194F-2534B073E9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5962" y="930340"/>
            <a:ext cx="5912075" cy="37507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099AC0D-676E-47C3-AEDA-ADA5CD749C17}"/>
              </a:ext>
            </a:extLst>
          </p:cNvPr>
          <p:cNvPicPr>
            <a:picLocks noChangeAspect="1"/>
          </p:cNvPicPr>
          <p:nvPr/>
        </p:nvPicPr>
        <p:blipFill>
          <a:blip r:embed="rId4"/>
          <a:stretch>
            <a:fillRect/>
          </a:stretch>
        </p:blipFill>
        <p:spPr>
          <a:xfrm>
            <a:off x="0" y="4647413"/>
            <a:ext cx="496087" cy="496087"/>
          </a:xfrm>
          <a:prstGeom prst="rect">
            <a:avLst/>
          </a:prstGeom>
        </p:spPr>
      </p:pic>
      <p:pic>
        <p:nvPicPr>
          <p:cNvPr id="16" name="Picture 2" descr="File:N64-A-Button.png - Zelda Dungeon Wiki, a The Legend of Zelda wiki">
            <a:extLst>
              <a:ext uri="{FF2B5EF4-FFF2-40B4-BE49-F238E27FC236}">
                <a16:creationId xmlns:a16="http://schemas.microsoft.com/office/drawing/2014/main" id="{72F9164D-69BD-4025-995B-160003390D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542" y="4647413"/>
            <a:ext cx="496087" cy="4960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File:Red plus sign.svg - Wikimedia Commons">
            <a:extLst>
              <a:ext uri="{FF2B5EF4-FFF2-40B4-BE49-F238E27FC236}">
                <a16:creationId xmlns:a16="http://schemas.microsoft.com/office/drawing/2014/main" id="{44D6DABC-D412-424B-A8B4-E58B4D00D3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694" y="4799236"/>
            <a:ext cx="192241" cy="192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336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9" name="Google Shape;5719;p33"/>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latin typeface="OCR A Extended" panose="02010509020102010303" pitchFamily="50" charset="0"/>
              </a:rPr>
              <a:t>OCTALYSIS MODEL</a:t>
            </a:r>
            <a:endParaRPr dirty="0">
              <a:latin typeface="OCR A Extended" panose="02010509020102010303" pitchFamily="50" charset="0"/>
            </a:endParaRPr>
          </a:p>
        </p:txBody>
      </p:sp>
      <p:sp>
        <p:nvSpPr>
          <p:cNvPr id="5720" name="Google Shape;5720;p33"/>
          <p:cNvSpPr txBox="1">
            <a:spLocks noGrp="1"/>
          </p:cNvSpPr>
          <p:nvPr>
            <p:ph type="body" idx="1"/>
          </p:nvPr>
        </p:nvSpPr>
        <p:spPr>
          <a:xfrm>
            <a:off x="6679830" y="4681098"/>
            <a:ext cx="2464170" cy="379471"/>
          </a:xfrm>
          <a:prstGeom prst="rect">
            <a:avLst/>
          </a:prstGeom>
        </p:spPr>
        <p:txBody>
          <a:bodyPr spcFirstLastPara="1" wrap="square" lIns="91425" tIns="91425" rIns="91425" bIns="91425" anchor="t" anchorCtr="0">
            <a:noAutofit/>
          </a:bodyPr>
          <a:lstStyle/>
          <a:p>
            <a:pPr marL="0" indent="0">
              <a:spcAft>
                <a:spcPts val="1600"/>
              </a:spcAft>
              <a:buNone/>
            </a:pPr>
            <a:r>
              <a:rPr lang="en-US" sz="1800" dirty="0"/>
              <a:t>(Chou, 2023)</a:t>
            </a:r>
            <a:endParaRPr lang="en-US" sz="1800" dirty="0">
              <a:solidFill>
                <a:srgbClr val="FFD966"/>
              </a:solidFill>
            </a:endParaRPr>
          </a:p>
        </p:txBody>
      </p:sp>
      <p:grpSp>
        <p:nvGrpSpPr>
          <p:cNvPr id="5721" name="Google Shape;5721;p33"/>
          <p:cNvGrpSpPr/>
          <p:nvPr/>
        </p:nvGrpSpPr>
        <p:grpSpPr>
          <a:xfrm rot="-5400000">
            <a:off x="1975740" y="535371"/>
            <a:ext cx="242781" cy="161857"/>
            <a:chOff x="2500050" y="3730175"/>
            <a:chExt cx="2619000" cy="1746025"/>
          </a:xfrm>
        </p:grpSpPr>
        <p:sp>
          <p:nvSpPr>
            <p:cNvPr id="5722" name="Google Shape;5722;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6" name="Google Shape;5726;p33"/>
          <p:cNvGrpSpPr/>
          <p:nvPr/>
        </p:nvGrpSpPr>
        <p:grpSpPr>
          <a:xfrm rot="5400000">
            <a:off x="6925484" y="535371"/>
            <a:ext cx="242781" cy="161857"/>
            <a:chOff x="2500050" y="3730175"/>
            <a:chExt cx="2619000" cy="1746025"/>
          </a:xfrm>
        </p:grpSpPr>
        <p:sp>
          <p:nvSpPr>
            <p:cNvPr id="5727" name="Google Shape;5727;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146" name="Picture 2" descr="How to improve user engagement with gamification | The Octalysis framework  🎯">
            <a:extLst>
              <a:ext uri="{FF2B5EF4-FFF2-40B4-BE49-F238E27FC236}">
                <a16:creationId xmlns:a16="http://schemas.microsoft.com/office/drawing/2014/main" id="{A006B61E-64B4-C111-194F-2534B073E9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5962" y="930340"/>
            <a:ext cx="5912075" cy="3750758"/>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89C99B33-C0E6-4E51-732F-4F1C1679691F}"/>
              </a:ext>
            </a:extLst>
          </p:cNvPr>
          <p:cNvSpPr/>
          <p:nvPr/>
        </p:nvSpPr>
        <p:spPr>
          <a:xfrm>
            <a:off x="4427803" y="2435594"/>
            <a:ext cx="2700000" cy="8188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Arrow: Right 2">
            <a:extLst>
              <a:ext uri="{FF2B5EF4-FFF2-40B4-BE49-F238E27FC236}">
                <a16:creationId xmlns:a16="http://schemas.microsoft.com/office/drawing/2014/main" id="{4233EFEA-1068-12F7-A2B9-0370EEEF1671}"/>
              </a:ext>
            </a:extLst>
          </p:cNvPr>
          <p:cNvSpPr/>
          <p:nvPr/>
        </p:nvSpPr>
        <p:spPr>
          <a:xfrm rot="10800000">
            <a:off x="1727803" y="2435594"/>
            <a:ext cx="2700000" cy="818806"/>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Google Shape;5720;p33">
            <a:extLst>
              <a:ext uri="{FF2B5EF4-FFF2-40B4-BE49-F238E27FC236}">
                <a16:creationId xmlns:a16="http://schemas.microsoft.com/office/drawing/2014/main" id="{BB1ABDBD-9852-8B91-A9D5-3658A65F1475}"/>
              </a:ext>
            </a:extLst>
          </p:cNvPr>
          <p:cNvSpPr txBox="1">
            <a:spLocks/>
          </p:cNvSpPr>
          <p:nvPr/>
        </p:nvSpPr>
        <p:spPr>
          <a:xfrm>
            <a:off x="4501776" y="2615984"/>
            <a:ext cx="2464170" cy="3794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rgbClr val="FFFFFF"/>
              </a:buClr>
              <a:buSzPts val="1600"/>
              <a:buFont typeface="Advent Pro Medium"/>
              <a:buChar char="●"/>
              <a:defRPr sz="1600" b="0" i="0" u="none" strike="noStrike" cap="none">
                <a:solidFill>
                  <a:schemeClr val="lt1"/>
                </a:solidFill>
                <a:latin typeface="Advent Pro Medium"/>
                <a:ea typeface="Advent Pro Medium"/>
                <a:cs typeface="Advent Pro Medium"/>
                <a:sym typeface="Advent Pro Medium"/>
              </a:defRPr>
            </a:lvl1pPr>
            <a:lvl2pPr marL="914400" marR="0" lvl="1"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2pPr>
            <a:lvl3pPr marL="1371600" marR="0" lvl="2"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3pPr>
            <a:lvl4pPr marL="1828800" marR="0" lvl="3"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4pPr>
            <a:lvl5pPr marL="2286000" marR="0" lvl="4"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5pPr>
            <a:lvl6pPr marL="2743200" marR="0" lvl="5"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6pPr>
            <a:lvl7pPr marL="3200400" marR="0" lvl="6"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7pPr>
            <a:lvl8pPr marL="3657600" marR="0" lvl="7"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8pPr>
            <a:lvl9pPr marL="4114800" marR="0" lvl="8" indent="-330200" algn="ctr" rtl="0">
              <a:lnSpc>
                <a:spcPct val="100000"/>
              </a:lnSpc>
              <a:spcBef>
                <a:spcPts val="1600"/>
              </a:spcBef>
              <a:spcAft>
                <a:spcPts val="160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9pPr>
          </a:lstStyle>
          <a:p>
            <a:pPr marL="0" indent="0">
              <a:spcAft>
                <a:spcPts val="1600"/>
              </a:spcAft>
              <a:buFont typeface="Advent Pro Medium"/>
              <a:buNone/>
            </a:pPr>
            <a:r>
              <a:rPr lang="en-US" sz="1800" dirty="0">
                <a:solidFill>
                  <a:schemeClr val="tx1"/>
                </a:solidFill>
              </a:rPr>
              <a:t>INTRINSIC</a:t>
            </a:r>
          </a:p>
        </p:txBody>
      </p:sp>
      <p:sp>
        <p:nvSpPr>
          <p:cNvPr id="5" name="Google Shape;5720;p33">
            <a:extLst>
              <a:ext uri="{FF2B5EF4-FFF2-40B4-BE49-F238E27FC236}">
                <a16:creationId xmlns:a16="http://schemas.microsoft.com/office/drawing/2014/main" id="{84FEC0C6-2373-6B42-0220-EC5EC2871ABC}"/>
              </a:ext>
            </a:extLst>
          </p:cNvPr>
          <p:cNvSpPr txBox="1">
            <a:spLocks/>
          </p:cNvSpPr>
          <p:nvPr/>
        </p:nvSpPr>
        <p:spPr>
          <a:xfrm>
            <a:off x="1963633" y="2615984"/>
            <a:ext cx="2464170" cy="3794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rgbClr val="FFFFFF"/>
              </a:buClr>
              <a:buSzPts val="1600"/>
              <a:buFont typeface="Advent Pro Medium"/>
              <a:buChar char="●"/>
              <a:defRPr sz="1600" b="0" i="0" u="none" strike="noStrike" cap="none">
                <a:solidFill>
                  <a:schemeClr val="lt1"/>
                </a:solidFill>
                <a:latin typeface="Advent Pro Medium"/>
                <a:ea typeface="Advent Pro Medium"/>
                <a:cs typeface="Advent Pro Medium"/>
                <a:sym typeface="Advent Pro Medium"/>
              </a:defRPr>
            </a:lvl1pPr>
            <a:lvl2pPr marL="914400" marR="0" lvl="1"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2pPr>
            <a:lvl3pPr marL="1371600" marR="0" lvl="2"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3pPr>
            <a:lvl4pPr marL="1828800" marR="0" lvl="3"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4pPr>
            <a:lvl5pPr marL="2286000" marR="0" lvl="4"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5pPr>
            <a:lvl6pPr marL="2743200" marR="0" lvl="5"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6pPr>
            <a:lvl7pPr marL="3200400" marR="0" lvl="6"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7pPr>
            <a:lvl8pPr marL="3657600" marR="0" lvl="7"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8pPr>
            <a:lvl9pPr marL="4114800" marR="0" lvl="8" indent="-330200" algn="ctr" rtl="0">
              <a:lnSpc>
                <a:spcPct val="100000"/>
              </a:lnSpc>
              <a:spcBef>
                <a:spcPts val="1600"/>
              </a:spcBef>
              <a:spcAft>
                <a:spcPts val="160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9pPr>
          </a:lstStyle>
          <a:p>
            <a:pPr marL="0" indent="0">
              <a:spcAft>
                <a:spcPts val="1600"/>
              </a:spcAft>
              <a:buFont typeface="Advent Pro Medium"/>
              <a:buNone/>
            </a:pPr>
            <a:r>
              <a:rPr lang="en-US" sz="1800" dirty="0">
                <a:solidFill>
                  <a:schemeClr val="tx1"/>
                </a:solidFill>
              </a:rPr>
              <a:t>EXTRINSIC</a:t>
            </a:r>
          </a:p>
        </p:txBody>
      </p:sp>
      <p:pic>
        <p:nvPicPr>
          <p:cNvPr id="19" name="Picture 18">
            <a:extLst>
              <a:ext uri="{FF2B5EF4-FFF2-40B4-BE49-F238E27FC236}">
                <a16:creationId xmlns:a16="http://schemas.microsoft.com/office/drawing/2014/main" id="{96FE53E1-D54E-44F5-A91A-5BF26287F778}"/>
              </a:ext>
            </a:extLst>
          </p:cNvPr>
          <p:cNvPicPr>
            <a:picLocks noChangeAspect="1"/>
          </p:cNvPicPr>
          <p:nvPr/>
        </p:nvPicPr>
        <p:blipFill>
          <a:blip r:embed="rId4"/>
          <a:stretch>
            <a:fillRect/>
          </a:stretch>
        </p:blipFill>
        <p:spPr>
          <a:xfrm>
            <a:off x="0" y="4647413"/>
            <a:ext cx="496087" cy="496087"/>
          </a:xfrm>
          <a:prstGeom prst="rect">
            <a:avLst/>
          </a:prstGeom>
        </p:spPr>
      </p:pic>
    </p:spTree>
    <p:extLst>
      <p:ext uri="{BB962C8B-B14F-4D97-AF65-F5344CB8AC3E}">
        <p14:creationId xmlns:p14="http://schemas.microsoft.com/office/powerpoint/2010/main" val="2513357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9" name="Google Shape;5719;p33"/>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latin typeface="OCR A Extended" panose="02010509020102010303" pitchFamily="50" charset="0"/>
              </a:rPr>
              <a:t>DESIGNING YOUR GAMES</a:t>
            </a:r>
            <a:endParaRPr dirty="0">
              <a:latin typeface="OCR A Extended" panose="02010509020102010303" pitchFamily="50" charset="0"/>
            </a:endParaRPr>
          </a:p>
        </p:txBody>
      </p:sp>
      <p:grpSp>
        <p:nvGrpSpPr>
          <p:cNvPr id="5721" name="Google Shape;5721;p33"/>
          <p:cNvGrpSpPr/>
          <p:nvPr/>
        </p:nvGrpSpPr>
        <p:grpSpPr>
          <a:xfrm rot="-5400000">
            <a:off x="1975740" y="535371"/>
            <a:ext cx="242781" cy="161857"/>
            <a:chOff x="2500050" y="3730175"/>
            <a:chExt cx="2619000" cy="1746025"/>
          </a:xfrm>
        </p:grpSpPr>
        <p:sp>
          <p:nvSpPr>
            <p:cNvPr id="5722" name="Google Shape;5722;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6" name="Google Shape;5726;p33"/>
          <p:cNvGrpSpPr/>
          <p:nvPr/>
        </p:nvGrpSpPr>
        <p:grpSpPr>
          <a:xfrm rot="5400000">
            <a:off x="6925484" y="535371"/>
            <a:ext cx="242781" cy="161857"/>
            <a:chOff x="2500050" y="3730175"/>
            <a:chExt cx="2619000" cy="1746025"/>
          </a:xfrm>
        </p:grpSpPr>
        <p:sp>
          <p:nvSpPr>
            <p:cNvPr id="5727" name="Google Shape;5727;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6936;p47">
            <a:extLst>
              <a:ext uri="{FF2B5EF4-FFF2-40B4-BE49-F238E27FC236}">
                <a16:creationId xmlns:a16="http://schemas.microsoft.com/office/drawing/2014/main" id="{22E2FC0D-BBE7-AC14-2550-9EE2D8DCE28D}"/>
              </a:ext>
            </a:extLst>
          </p:cNvPr>
          <p:cNvSpPr txBox="1">
            <a:spLocks/>
          </p:cNvSpPr>
          <p:nvPr/>
        </p:nvSpPr>
        <p:spPr>
          <a:xfrm>
            <a:off x="311700" y="818618"/>
            <a:ext cx="8520600" cy="396218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42900">
              <a:buClr>
                <a:schemeClr val="lt2"/>
              </a:buClr>
              <a:buSzPts val="1800"/>
              <a:buFont typeface="Arial"/>
              <a:buChar char="●"/>
            </a:pPr>
            <a:r>
              <a:rPr lang="en-US" dirty="0">
                <a:solidFill>
                  <a:schemeClr val="lt2"/>
                </a:solidFill>
              </a:rPr>
              <a:t>Focus on the </a:t>
            </a:r>
            <a:r>
              <a:rPr lang="en-US" dirty="0">
                <a:solidFill>
                  <a:srgbClr val="FFD966"/>
                </a:solidFill>
              </a:rPr>
              <a:t>intrinsically motivated students first</a:t>
            </a:r>
            <a:r>
              <a:rPr lang="en-US" dirty="0">
                <a:solidFill>
                  <a:schemeClr val="lt2"/>
                </a:solidFill>
              </a:rPr>
              <a:t>!</a:t>
            </a:r>
          </a:p>
          <a:p>
            <a:pPr marL="457200" indent="-342900">
              <a:buClr>
                <a:schemeClr val="lt2"/>
              </a:buClr>
              <a:buSzPts val="1800"/>
              <a:buFont typeface="Arial"/>
              <a:buChar char="●"/>
            </a:pPr>
            <a:endParaRPr lang="en-US" i="1" dirty="0">
              <a:solidFill>
                <a:schemeClr val="bg1"/>
              </a:solidFill>
            </a:endParaRPr>
          </a:p>
          <a:p>
            <a:pPr marL="460375" lvl="2" indent="-342900">
              <a:buClr>
                <a:schemeClr val="lt2"/>
              </a:buClr>
              <a:buSzPts val="1800"/>
              <a:buFont typeface="Arial"/>
              <a:buChar char="●"/>
            </a:pPr>
            <a:r>
              <a:rPr lang="en-US" dirty="0">
                <a:solidFill>
                  <a:schemeClr val="lt2"/>
                </a:solidFill>
              </a:rPr>
              <a:t>Constantly </a:t>
            </a:r>
            <a:r>
              <a:rPr lang="en-US" dirty="0">
                <a:solidFill>
                  <a:srgbClr val="FFD966"/>
                </a:solidFill>
              </a:rPr>
              <a:t>monitor for cheaters </a:t>
            </a:r>
            <a:r>
              <a:rPr lang="en-US" dirty="0">
                <a:solidFill>
                  <a:schemeClr val="lt2"/>
                </a:solidFill>
              </a:rPr>
              <a:t>– they will decimate the motivation created by the game for others</a:t>
            </a:r>
            <a:br>
              <a:rPr lang="en-US" dirty="0">
                <a:solidFill>
                  <a:schemeClr val="lt2"/>
                </a:solidFill>
              </a:rPr>
            </a:br>
            <a:endParaRPr lang="en-US" dirty="0">
              <a:solidFill>
                <a:schemeClr val="lt2"/>
              </a:solidFill>
            </a:endParaRPr>
          </a:p>
          <a:p>
            <a:pPr marL="460375" lvl="2" indent="-342900">
              <a:buClr>
                <a:schemeClr val="lt2"/>
              </a:buClr>
              <a:buSzPts val="1800"/>
              <a:buFont typeface="Arial"/>
              <a:buChar char="●"/>
            </a:pPr>
            <a:r>
              <a:rPr lang="en-US" dirty="0">
                <a:solidFill>
                  <a:schemeClr val="lt2"/>
                </a:solidFill>
              </a:rPr>
              <a:t>Remember that not all rewards are meaningful (and not all rewards need to be costly) – </a:t>
            </a:r>
            <a:r>
              <a:rPr lang="en-US" dirty="0">
                <a:solidFill>
                  <a:srgbClr val="FFD966"/>
                </a:solidFill>
              </a:rPr>
              <a:t>think of the student</a:t>
            </a:r>
            <a:br>
              <a:rPr lang="en-US" dirty="0">
                <a:solidFill>
                  <a:schemeClr val="lt2"/>
                </a:solidFill>
              </a:rPr>
            </a:br>
            <a:endParaRPr lang="en-US" dirty="0">
              <a:solidFill>
                <a:schemeClr val="lt2"/>
              </a:solidFill>
            </a:endParaRPr>
          </a:p>
          <a:p>
            <a:pPr marL="460375" lvl="2" indent="-342900">
              <a:buClr>
                <a:schemeClr val="lt2"/>
              </a:buClr>
              <a:buSzPts val="1800"/>
              <a:buFont typeface="Arial"/>
              <a:buChar char="●"/>
            </a:pPr>
            <a:r>
              <a:rPr lang="en-US" dirty="0">
                <a:solidFill>
                  <a:schemeClr val="lt2"/>
                </a:solidFill>
              </a:rPr>
              <a:t>Start </a:t>
            </a:r>
            <a:r>
              <a:rPr lang="en-US" dirty="0">
                <a:solidFill>
                  <a:srgbClr val="FFD966"/>
                </a:solidFill>
              </a:rPr>
              <a:t>simple</a:t>
            </a:r>
            <a:r>
              <a:rPr lang="en-US" dirty="0">
                <a:solidFill>
                  <a:schemeClr val="lt2"/>
                </a:solidFill>
              </a:rPr>
              <a:t>!</a:t>
            </a:r>
          </a:p>
        </p:txBody>
      </p:sp>
      <p:sp>
        <p:nvSpPr>
          <p:cNvPr id="3" name="Google Shape;5720;p33">
            <a:extLst>
              <a:ext uri="{FF2B5EF4-FFF2-40B4-BE49-F238E27FC236}">
                <a16:creationId xmlns:a16="http://schemas.microsoft.com/office/drawing/2014/main" id="{4A226EBB-CD99-BCD6-9EE9-C1012532E2F1}"/>
              </a:ext>
            </a:extLst>
          </p:cNvPr>
          <p:cNvSpPr txBox="1">
            <a:spLocks noGrp="1"/>
          </p:cNvSpPr>
          <p:nvPr>
            <p:ph type="body" idx="1"/>
          </p:nvPr>
        </p:nvSpPr>
        <p:spPr>
          <a:xfrm>
            <a:off x="6679830" y="4681098"/>
            <a:ext cx="2464170" cy="379471"/>
          </a:xfrm>
          <a:prstGeom prst="rect">
            <a:avLst/>
          </a:prstGeom>
        </p:spPr>
        <p:txBody>
          <a:bodyPr spcFirstLastPara="1" wrap="square" lIns="91425" tIns="91425" rIns="91425" bIns="91425" anchor="t" anchorCtr="0">
            <a:noAutofit/>
          </a:bodyPr>
          <a:lstStyle/>
          <a:p>
            <a:pPr marL="0" indent="0">
              <a:spcAft>
                <a:spcPts val="1600"/>
              </a:spcAft>
              <a:buNone/>
            </a:pPr>
            <a:r>
              <a:rPr lang="en-US" sz="1800" dirty="0"/>
              <a:t>(Chou, 2024)</a:t>
            </a:r>
            <a:endParaRPr lang="en-US" sz="1800" dirty="0">
              <a:solidFill>
                <a:srgbClr val="FFD966"/>
              </a:solidFill>
            </a:endParaRPr>
          </a:p>
        </p:txBody>
      </p:sp>
      <p:pic>
        <p:nvPicPr>
          <p:cNvPr id="15" name="Picture 14">
            <a:extLst>
              <a:ext uri="{FF2B5EF4-FFF2-40B4-BE49-F238E27FC236}">
                <a16:creationId xmlns:a16="http://schemas.microsoft.com/office/drawing/2014/main" id="{FC8A3ACA-6396-43B5-9421-635DF0F9E0E0}"/>
              </a:ext>
            </a:extLst>
          </p:cNvPr>
          <p:cNvPicPr>
            <a:picLocks noChangeAspect="1"/>
          </p:cNvPicPr>
          <p:nvPr/>
        </p:nvPicPr>
        <p:blipFill>
          <a:blip r:embed="rId3"/>
          <a:stretch>
            <a:fillRect/>
          </a:stretch>
        </p:blipFill>
        <p:spPr>
          <a:xfrm>
            <a:off x="0" y="4647413"/>
            <a:ext cx="496087" cy="496087"/>
          </a:xfrm>
          <a:prstGeom prst="rect">
            <a:avLst/>
          </a:prstGeom>
        </p:spPr>
      </p:pic>
    </p:spTree>
    <p:extLst>
      <p:ext uri="{BB962C8B-B14F-4D97-AF65-F5344CB8AC3E}">
        <p14:creationId xmlns:p14="http://schemas.microsoft.com/office/powerpoint/2010/main" val="1657158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940"/>
        <p:cNvGrpSpPr/>
        <p:nvPr/>
      </p:nvGrpSpPr>
      <p:grpSpPr>
        <a:xfrm>
          <a:off x="0" y="0"/>
          <a:ext cx="0" cy="0"/>
          <a:chOff x="0" y="0"/>
          <a:chExt cx="0" cy="0"/>
        </a:xfrm>
      </p:grpSpPr>
      <p:sp>
        <p:nvSpPr>
          <p:cNvPr id="6941" name="Google Shape;6941;p48"/>
          <p:cNvSpPr txBox="1">
            <a:spLocks noGrp="1"/>
          </p:cNvSpPr>
          <p:nvPr>
            <p:ph type="title" idx="2"/>
          </p:nvPr>
        </p:nvSpPr>
        <p:spPr>
          <a:xfrm>
            <a:off x="311700" y="1106125"/>
            <a:ext cx="8520600" cy="711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OCR A Extended" panose="02010509020102010303" pitchFamily="50" charset="0"/>
              </a:rPr>
              <a:t>LEVEL 05</a:t>
            </a:r>
            <a:endParaRPr dirty="0">
              <a:latin typeface="OCR A Extended" panose="02010509020102010303" pitchFamily="50" charset="0"/>
            </a:endParaRPr>
          </a:p>
        </p:txBody>
      </p:sp>
      <p:sp>
        <p:nvSpPr>
          <p:cNvPr id="6942" name="Google Shape;6942;p48"/>
          <p:cNvSpPr txBox="1">
            <a:spLocks noGrp="1"/>
          </p:cNvSpPr>
          <p:nvPr>
            <p:ph type="title"/>
          </p:nvPr>
        </p:nvSpPr>
        <p:spPr>
          <a:xfrm>
            <a:off x="1334700" y="1601125"/>
            <a:ext cx="6474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OCR A Extended" panose="02010509020102010303" pitchFamily="50" charset="0"/>
              </a:rPr>
              <a:t>GET STARTED GAMING</a:t>
            </a:r>
            <a:endParaRPr dirty="0">
              <a:latin typeface="OCR A Extended" panose="02010509020102010303" pitchFamily="50" charset="0"/>
            </a:endParaRPr>
          </a:p>
        </p:txBody>
      </p:sp>
      <p:grpSp>
        <p:nvGrpSpPr>
          <p:cNvPr id="6944" name="Google Shape;6944;p48"/>
          <p:cNvGrpSpPr/>
          <p:nvPr/>
        </p:nvGrpSpPr>
        <p:grpSpPr>
          <a:xfrm>
            <a:off x="8029241" y="154008"/>
            <a:ext cx="264001" cy="226285"/>
            <a:chOff x="753950" y="238125"/>
            <a:chExt cx="6111125" cy="5238075"/>
          </a:xfrm>
        </p:grpSpPr>
        <p:sp>
          <p:nvSpPr>
            <p:cNvPr id="6945" name="Google Shape;6945;p48"/>
            <p:cNvSpPr/>
            <p:nvPr/>
          </p:nvSpPr>
          <p:spPr>
            <a:xfrm>
              <a:off x="1627000" y="238125"/>
              <a:ext cx="873075" cy="873075"/>
            </a:xfrm>
            <a:custGeom>
              <a:avLst/>
              <a:gdLst/>
              <a:ahLst/>
              <a:cxnLst/>
              <a:rect l="l" t="t" r="r" b="b"/>
              <a:pathLst>
                <a:path w="34923" h="34923" extrusionOk="0">
                  <a:moveTo>
                    <a:pt x="0" y="0"/>
                  </a:moveTo>
                  <a:lnTo>
                    <a:pt x="0" y="34922"/>
                  </a:lnTo>
                  <a:lnTo>
                    <a:pt x="34922" y="34922"/>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48"/>
            <p:cNvSpPr/>
            <p:nvPr/>
          </p:nvSpPr>
          <p:spPr>
            <a:xfrm>
              <a:off x="2500050" y="238125"/>
              <a:ext cx="873000" cy="873075"/>
            </a:xfrm>
            <a:custGeom>
              <a:avLst/>
              <a:gdLst/>
              <a:ahLst/>
              <a:cxnLst/>
              <a:rect l="l" t="t" r="r" b="b"/>
              <a:pathLst>
                <a:path w="34920" h="34923" extrusionOk="0">
                  <a:moveTo>
                    <a:pt x="0" y="0"/>
                  </a:moveTo>
                  <a:lnTo>
                    <a:pt x="0" y="34922"/>
                  </a:lnTo>
                  <a:lnTo>
                    <a:pt x="34919" y="34922"/>
                  </a:lnTo>
                  <a:lnTo>
                    <a:pt x="3491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48"/>
            <p:cNvSpPr/>
            <p:nvPr/>
          </p:nvSpPr>
          <p:spPr>
            <a:xfrm>
              <a:off x="4246075" y="238125"/>
              <a:ext cx="872975" cy="873075"/>
            </a:xfrm>
            <a:custGeom>
              <a:avLst/>
              <a:gdLst/>
              <a:ahLst/>
              <a:cxnLst/>
              <a:rect l="l" t="t" r="r" b="b"/>
              <a:pathLst>
                <a:path w="34919" h="34923" extrusionOk="0">
                  <a:moveTo>
                    <a:pt x="0" y="0"/>
                  </a:moveTo>
                  <a:lnTo>
                    <a:pt x="0" y="34922"/>
                  </a:lnTo>
                  <a:lnTo>
                    <a:pt x="34918" y="34922"/>
                  </a:lnTo>
                  <a:lnTo>
                    <a:pt x="3491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48"/>
            <p:cNvSpPr/>
            <p:nvPr/>
          </p:nvSpPr>
          <p:spPr>
            <a:xfrm>
              <a:off x="5119025" y="238125"/>
              <a:ext cx="873000" cy="873075"/>
            </a:xfrm>
            <a:custGeom>
              <a:avLst/>
              <a:gdLst/>
              <a:ahLst/>
              <a:cxnLst/>
              <a:rect l="l" t="t" r="r" b="b"/>
              <a:pathLst>
                <a:path w="34920" h="34923" extrusionOk="0">
                  <a:moveTo>
                    <a:pt x="0" y="0"/>
                  </a:moveTo>
                  <a:lnTo>
                    <a:pt x="0" y="34922"/>
                  </a:lnTo>
                  <a:lnTo>
                    <a:pt x="34920" y="34922"/>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48"/>
            <p:cNvSpPr/>
            <p:nvPr/>
          </p:nvSpPr>
          <p:spPr>
            <a:xfrm>
              <a:off x="75395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48"/>
            <p:cNvSpPr/>
            <p:nvPr/>
          </p:nvSpPr>
          <p:spPr>
            <a:xfrm>
              <a:off x="162700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48"/>
            <p:cNvSpPr/>
            <p:nvPr/>
          </p:nvSpPr>
          <p:spPr>
            <a:xfrm>
              <a:off x="2500050" y="1111175"/>
              <a:ext cx="873000" cy="872925"/>
            </a:xfrm>
            <a:custGeom>
              <a:avLst/>
              <a:gdLst/>
              <a:ahLst/>
              <a:cxnLst/>
              <a:rect l="l" t="t" r="r" b="b"/>
              <a:pathLst>
                <a:path w="34920" h="34917" extrusionOk="0">
                  <a:moveTo>
                    <a:pt x="0" y="0"/>
                  </a:moveTo>
                  <a:lnTo>
                    <a:pt x="0" y="34917"/>
                  </a:lnTo>
                  <a:lnTo>
                    <a:pt x="34919" y="34917"/>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48"/>
            <p:cNvSpPr/>
            <p:nvPr/>
          </p:nvSpPr>
          <p:spPr>
            <a:xfrm>
              <a:off x="3372944"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48"/>
            <p:cNvSpPr/>
            <p:nvPr/>
          </p:nvSpPr>
          <p:spPr>
            <a:xfrm>
              <a:off x="4245994" y="1111175"/>
              <a:ext cx="872975" cy="872925"/>
            </a:xfrm>
            <a:custGeom>
              <a:avLst/>
              <a:gdLst/>
              <a:ahLst/>
              <a:cxnLst/>
              <a:rect l="l" t="t" r="r" b="b"/>
              <a:pathLst>
                <a:path w="34919" h="34917" extrusionOk="0">
                  <a:moveTo>
                    <a:pt x="0" y="0"/>
                  </a:moveTo>
                  <a:lnTo>
                    <a:pt x="0" y="34917"/>
                  </a:lnTo>
                  <a:lnTo>
                    <a:pt x="34918" y="34917"/>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48"/>
            <p:cNvSpPr/>
            <p:nvPr/>
          </p:nvSpPr>
          <p:spPr>
            <a:xfrm>
              <a:off x="5119025" y="1111175"/>
              <a:ext cx="873000" cy="872925"/>
            </a:xfrm>
            <a:custGeom>
              <a:avLst/>
              <a:gdLst/>
              <a:ahLst/>
              <a:cxnLst/>
              <a:rect l="l" t="t" r="r" b="b"/>
              <a:pathLst>
                <a:path w="34920" h="34917" extrusionOk="0">
                  <a:moveTo>
                    <a:pt x="0" y="0"/>
                  </a:moveTo>
                  <a:lnTo>
                    <a:pt x="0" y="34917"/>
                  </a:lnTo>
                  <a:lnTo>
                    <a:pt x="34920" y="34917"/>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48"/>
            <p:cNvSpPr/>
            <p:nvPr/>
          </p:nvSpPr>
          <p:spPr>
            <a:xfrm>
              <a:off x="5992000" y="1111175"/>
              <a:ext cx="873075" cy="872925"/>
            </a:xfrm>
            <a:custGeom>
              <a:avLst/>
              <a:gdLst/>
              <a:ahLst/>
              <a:cxnLst/>
              <a:rect l="l" t="t" r="r" b="b"/>
              <a:pathLst>
                <a:path w="34923" h="34917" extrusionOk="0">
                  <a:moveTo>
                    <a:pt x="1" y="0"/>
                  </a:moveTo>
                  <a:lnTo>
                    <a:pt x="1" y="34917"/>
                  </a:lnTo>
                  <a:lnTo>
                    <a:pt x="34923" y="34917"/>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48"/>
            <p:cNvSpPr/>
            <p:nvPr/>
          </p:nvSpPr>
          <p:spPr>
            <a:xfrm>
              <a:off x="75395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48"/>
            <p:cNvSpPr/>
            <p:nvPr/>
          </p:nvSpPr>
          <p:spPr>
            <a:xfrm>
              <a:off x="162700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48"/>
            <p:cNvSpPr/>
            <p:nvPr/>
          </p:nvSpPr>
          <p:spPr>
            <a:xfrm>
              <a:off x="2500050" y="1984125"/>
              <a:ext cx="873000" cy="873025"/>
            </a:xfrm>
            <a:custGeom>
              <a:avLst/>
              <a:gdLst/>
              <a:ahLst/>
              <a:cxnLst/>
              <a:rect l="l" t="t" r="r" b="b"/>
              <a:pathLst>
                <a:path w="34920" h="34921" extrusionOk="0">
                  <a:moveTo>
                    <a:pt x="0" y="0"/>
                  </a:moveTo>
                  <a:lnTo>
                    <a:pt x="0" y="34921"/>
                  </a:lnTo>
                  <a:lnTo>
                    <a:pt x="34919" y="34921"/>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48"/>
            <p:cNvSpPr/>
            <p:nvPr/>
          </p:nvSpPr>
          <p:spPr>
            <a:xfrm>
              <a:off x="3372944"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48"/>
            <p:cNvSpPr/>
            <p:nvPr/>
          </p:nvSpPr>
          <p:spPr>
            <a:xfrm>
              <a:off x="4245994" y="1984125"/>
              <a:ext cx="872975" cy="873025"/>
            </a:xfrm>
            <a:custGeom>
              <a:avLst/>
              <a:gdLst/>
              <a:ahLst/>
              <a:cxnLst/>
              <a:rect l="l" t="t" r="r" b="b"/>
              <a:pathLst>
                <a:path w="34919" h="34921" extrusionOk="0">
                  <a:moveTo>
                    <a:pt x="0" y="0"/>
                  </a:moveTo>
                  <a:lnTo>
                    <a:pt x="0" y="34921"/>
                  </a:lnTo>
                  <a:lnTo>
                    <a:pt x="34918" y="34921"/>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48"/>
            <p:cNvSpPr/>
            <p:nvPr/>
          </p:nvSpPr>
          <p:spPr>
            <a:xfrm>
              <a:off x="5119025" y="1984125"/>
              <a:ext cx="873000" cy="873025"/>
            </a:xfrm>
            <a:custGeom>
              <a:avLst/>
              <a:gdLst/>
              <a:ahLst/>
              <a:cxnLst/>
              <a:rect l="l" t="t" r="r" b="b"/>
              <a:pathLst>
                <a:path w="34920" h="34921" extrusionOk="0">
                  <a:moveTo>
                    <a:pt x="0" y="0"/>
                  </a:moveTo>
                  <a:lnTo>
                    <a:pt x="0" y="34921"/>
                  </a:lnTo>
                  <a:lnTo>
                    <a:pt x="34920" y="34921"/>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48"/>
            <p:cNvSpPr/>
            <p:nvPr/>
          </p:nvSpPr>
          <p:spPr>
            <a:xfrm>
              <a:off x="5992000" y="1984125"/>
              <a:ext cx="873075" cy="873025"/>
            </a:xfrm>
            <a:custGeom>
              <a:avLst/>
              <a:gdLst/>
              <a:ahLst/>
              <a:cxnLst/>
              <a:rect l="l" t="t" r="r" b="b"/>
              <a:pathLst>
                <a:path w="34923" h="34921" extrusionOk="0">
                  <a:moveTo>
                    <a:pt x="1" y="0"/>
                  </a:moveTo>
                  <a:lnTo>
                    <a:pt x="1" y="34921"/>
                  </a:lnTo>
                  <a:lnTo>
                    <a:pt x="34923" y="34921"/>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48"/>
            <p:cNvSpPr/>
            <p:nvPr/>
          </p:nvSpPr>
          <p:spPr>
            <a:xfrm>
              <a:off x="1627000"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48"/>
            <p:cNvSpPr/>
            <p:nvPr/>
          </p:nvSpPr>
          <p:spPr>
            <a:xfrm>
              <a:off x="2499969" y="2857125"/>
              <a:ext cx="873000" cy="873125"/>
            </a:xfrm>
            <a:custGeom>
              <a:avLst/>
              <a:gdLst/>
              <a:ahLst/>
              <a:cxnLst/>
              <a:rect l="l" t="t" r="r" b="b"/>
              <a:pathLst>
                <a:path w="34920" h="34925" extrusionOk="0">
                  <a:moveTo>
                    <a:pt x="0" y="1"/>
                  </a:moveTo>
                  <a:lnTo>
                    <a:pt x="0" y="34924"/>
                  </a:lnTo>
                  <a:lnTo>
                    <a:pt x="34919" y="34924"/>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48"/>
            <p:cNvSpPr/>
            <p:nvPr/>
          </p:nvSpPr>
          <p:spPr>
            <a:xfrm>
              <a:off x="3372944"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48"/>
            <p:cNvSpPr/>
            <p:nvPr/>
          </p:nvSpPr>
          <p:spPr>
            <a:xfrm>
              <a:off x="4246075" y="2857125"/>
              <a:ext cx="872975" cy="873125"/>
            </a:xfrm>
            <a:custGeom>
              <a:avLst/>
              <a:gdLst/>
              <a:ahLst/>
              <a:cxnLst/>
              <a:rect l="l" t="t" r="r" b="b"/>
              <a:pathLst>
                <a:path w="34919" h="34925" extrusionOk="0">
                  <a:moveTo>
                    <a:pt x="0" y="1"/>
                  </a:moveTo>
                  <a:lnTo>
                    <a:pt x="0" y="34924"/>
                  </a:lnTo>
                  <a:lnTo>
                    <a:pt x="34918" y="34924"/>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48"/>
            <p:cNvSpPr/>
            <p:nvPr/>
          </p:nvSpPr>
          <p:spPr>
            <a:xfrm>
              <a:off x="5119025" y="2857125"/>
              <a:ext cx="873000" cy="873125"/>
            </a:xfrm>
            <a:custGeom>
              <a:avLst/>
              <a:gdLst/>
              <a:ahLst/>
              <a:cxnLst/>
              <a:rect l="l" t="t" r="r" b="b"/>
              <a:pathLst>
                <a:path w="34920" h="34925" extrusionOk="0">
                  <a:moveTo>
                    <a:pt x="0" y="1"/>
                  </a:moveTo>
                  <a:lnTo>
                    <a:pt x="0" y="34924"/>
                  </a:lnTo>
                  <a:lnTo>
                    <a:pt x="34920" y="34924"/>
                  </a:lnTo>
                  <a:lnTo>
                    <a:pt x="3492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48"/>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48"/>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48"/>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48"/>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2" name="Google Shape;6972;p48"/>
          <p:cNvGrpSpPr/>
          <p:nvPr/>
        </p:nvGrpSpPr>
        <p:grpSpPr>
          <a:xfrm>
            <a:off x="8365321" y="154008"/>
            <a:ext cx="264001" cy="226285"/>
            <a:chOff x="753950" y="238125"/>
            <a:chExt cx="6111125" cy="5238075"/>
          </a:xfrm>
        </p:grpSpPr>
        <p:sp>
          <p:nvSpPr>
            <p:cNvPr id="6973" name="Google Shape;6973;p48"/>
            <p:cNvSpPr/>
            <p:nvPr/>
          </p:nvSpPr>
          <p:spPr>
            <a:xfrm>
              <a:off x="1627000" y="238125"/>
              <a:ext cx="873075" cy="873075"/>
            </a:xfrm>
            <a:custGeom>
              <a:avLst/>
              <a:gdLst/>
              <a:ahLst/>
              <a:cxnLst/>
              <a:rect l="l" t="t" r="r" b="b"/>
              <a:pathLst>
                <a:path w="34923" h="34923" extrusionOk="0">
                  <a:moveTo>
                    <a:pt x="0" y="0"/>
                  </a:moveTo>
                  <a:lnTo>
                    <a:pt x="0" y="34922"/>
                  </a:lnTo>
                  <a:lnTo>
                    <a:pt x="34922" y="34922"/>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48"/>
            <p:cNvSpPr/>
            <p:nvPr/>
          </p:nvSpPr>
          <p:spPr>
            <a:xfrm>
              <a:off x="2500050" y="238125"/>
              <a:ext cx="873000" cy="873075"/>
            </a:xfrm>
            <a:custGeom>
              <a:avLst/>
              <a:gdLst/>
              <a:ahLst/>
              <a:cxnLst/>
              <a:rect l="l" t="t" r="r" b="b"/>
              <a:pathLst>
                <a:path w="34920" h="34923" extrusionOk="0">
                  <a:moveTo>
                    <a:pt x="0" y="0"/>
                  </a:moveTo>
                  <a:lnTo>
                    <a:pt x="0" y="34922"/>
                  </a:lnTo>
                  <a:lnTo>
                    <a:pt x="34919" y="34922"/>
                  </a:lnTo>
                  <a:lnTo>
                    <a:pt x="3491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48"/>
            <p:cNvSpPr/>
            <p:nvPr/>
          </p:nvSpPr>
          <p:spPr>
            <a:xfrm>
              <a:off x="4246075" y="238125"/>
              <a:ext cx="872975" cy="873075"/>
            </a:xfrm>
            <a:custGeom>
              <a:avLst/>
              <a:gdLst/>
              <a:ahLst/>
              <a:cxnLst/>
              <a:rect l="l" t="t" r="r" b="b"/>
              <a:pathLst>
                <a:path w="34919" h="34923" extrusionOk="0">
                  <a:moveTo>
                    <a:pt x="0" y="0"/>
                  </a:moveTo>
                  <a:lnTo>
                    <a:pt x="0" y="34922"/>
                  </a:lnTo>
                  <a:lnTo>
                    <a:pt x="34918" y="34922"/>
                  </a:lnTo>
                  <a:lnTo>
                    <a:pt x="3491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48"/>
            <p:cNvSpPr/>
            <p:nvPr/>
          </p:nvSpPr>
          <p:spPr>
            <a:xfrm>
              <a:off x="5119025" y="238125"/>
              <a:ext cx="873000" cy="873075"/>
            </a:xfrm>
            <a:custGeom>
              <a:avLst/>
              <a:gdLst/>
              <a:ahLst/>
              <a:cxnLst/>
              <a:rect l="l" t="t" r="r" b="b"/>
              <a:pathLst>
                <a:path w="34920" h="34923" extrusionOk="0">
                  <a:moveTo>
                    <a:pt x="0" y="0"/>
                  </a:moveTo>
                  <a:lnTo>
                    <a:pt x="0" y="34922"/>
                  </a:lnTo>
                  <a:lnTo>
                    <a:pt x="34920" y="34922"/>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48"/>
            <p:cNvSpPr/>
            <p:nvPr/>
          </p:nvSpPr>
          <p:spPr>
            <a:xfrm>
              <a:off x="75395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48"/>
            <p:cNvSpPr/>
            <p:nvPr/>
          </p:nvSpPr>
          <p:spPr>
            <a:xfrm>
              <a:off x="162700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48"/>
            <p:cNvSpPr/>
            <p:nvPr/>
          </p:nvSpPr>
          <p:spPr>
            <a:xfrm>
              <a:off x="2500050" y="1111175"/>
              <a:ext cx="873000" cy="872925"/>
            </a:xfrm>
            <a:custGeom>
              <a:avLst/>
              <a:gdLst/>
              <a:ahLst/>
              <a:cxnLst/>
              <a:rect l="l" t="t" r="r" b="b"/>
              <a:pathLst>
                <a:path w="34920" h="34917" extrusionOk="0">
                  <a:moveTo>
                    <a:pt x="0" y="0"/>
                  </a:moveTo>
                  <a:lnTo>
                    <a:pt x="0" y="34917"/>
                  </a:lnTo>
                  <a:lnTo>
                    <a:pt x="34919" y="34917"/>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48"/>
            <p:cNvSpPr/>
            <p:nvPr/>
          </p:nvSpPr>
          <p:spPr>
            <a:xfrm>
              <a:off x="3372944"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48"/>
            <p:cNvSpPr/>
            <p:nvPr/>
          </p:nvSpPr>
          <p:spPr>
            <a:xfrm>
              <a:off x="4245994" y="1111175"/>
              <a:ext cx="872975" cy="872925"/>
            </a:xfrm>
            <a:custGeom>
              <a:avLst/>
              <a:gdLst/>
              <a:ahLst/>
              <a:cxnLst/>
              <a:rect l="l" t="t" r="r" b="b"/>
              <a:pathLst>
                <a:path w="34919" h="34917" extrusionOk="0">
                  <a:moveTo>
                    <a:pt x="0" y="0"/>
                  </a:moveTo>
                  <a:lnTo>
                    <a:pt x="0" y="34917"/>
                  </a:lnTo>
                  <a:lnTo>
                    <a:pt x="34918" y="34917"/>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48"/>
            <p:cNvSpPr/>
            <p:nvPr/>
          </p:nvSpPr>
          <p:spPr>
            <a:xfrm>
              <a:off x="5119025" y="1111175"/>
              <a:ext cx="873000" cy="872925"/>
            </a:xfrm>
            <a:custGeom>
              <a:avLst/>
              <a:gdLst/>
              <a:ahLst/>
              <a:cxnLst/>
              <a:rect l="l" t="t" r="r" b="b"/>
              <a:pathLst>
                <a:path w="34920" h="34917" extrusionOk="0">
                  <a:moveTo>
                    <a:pt x="0" y="0"/>
                  </a:moveTo>
                  <a:lnTo>
                    <a:pt x="0" y="34917"/>
                  </a:lnTo>
                  <a:lnTo>
                    <a:pt x="34920" y="34917"/>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48"/>
            <p:cNvSpPr/>
            <p:nvPr/>
          </p:nvSpPr>
          <p:spPr>
            <a:xfrm>
              <a:off x="5992000" y="1111175"/>
              <a:ext cx="873075" cy="872925"/>
            </a:xfrm>
            <a:custGeom>
              <a:avLst/>
              <a:gdLst/>
              <a:ahLst/>
              <a:cxnLst/>
              <a:rect l="l" t="t" r="r" b="b"/>
              <a:pathLst>
                <a:path w="34923" h="34917" extrusionOk="0">
                  <a:moveTo>
                    <a:pt x="1" y="0"/>
                  </a:moveTo>
                  <a:lnTo>
                    <a:pt x="1" y="34917"/>
                  </a:lnTo>
                  <a:lnTo>
                    <a:pt x="34923" y="34917"/>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48"/>
            <p:cNvSpPr/>
            <p:nvPr/>
          </p:nvSpPr>
          <p:spPr>
            <a:xfrm>
              <a:off x="75395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48"/>
            <p:cNvSpPr/>
            <p:nvPr/>
          </p:nvSpPr>
          <p:spPr>
            <a:xfrm>
              <a:off x="162700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48"/>
            <p:cNvSpPr/>
            <p:nvPr/>
          </p:nvSpPr>
          <p:spPr>
            <a:xfrm>
              <a:off x="2500050" y="1984125"/>
              <a:ext cx="873000" cy="873025"/>
            </a:xfrm>
            <a:custGeom>
              <a:avLst/>
              <a:gdLst/>
              <a:ahLst/>
              <a:cxnLst/>
              <a:rect l="l" t="t" r="r" b="b"/>
              <a:pathLst>
                <a:path w="34920" h="34921" extrusionOk="0">
                  <a:moveTo>
                    <a:pt x="0" y="0"/>
                  </a:moveTo>
                  <a:lnTo>
                    <a:pt x="0" y="34921"/>
                  </a:lnTo>
                  <a:lnTo>
                    <a:pt x="34919" y="34921"/>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48"/>
            <p:cNvSpPr/>
            <p:nvPr/>
          </p:nvSpPr>
          <p:spPr>
            <a:xfrm>
              <a:off x="3372944"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48"/>
            <p:cNvSpPr/>
            <p:nvPr/>
          </p:nvSpPr>
          <p:spPr>
            <a:xfrm>
              <a:off x="4245994" y="1984125"/>
              <a:ext cx="872975" cy="873025"/>
            </a:xfrm>
            <a:custGeom>
              <a:avLst/>
              <a:gdLst/>
              <a:ahLst/>
              <a:cxnLst/>
              <a:rect l="l" t="t" r="r" b="b"/>
              <a:pathLst>
                <a:path w="34919" h="34921" extrusionOk="0">
                  <a:moveTo>
                    <a:pt x="0" y="0"/>
                  </a:moveTo>
                  <a:lnTo>
                    <a:pt x="0" y="34921"/>
                  </a:lnTo>
                  <a:lnTo>
                    <a:pt x="34918" y="34921"/>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48"/>
            <p:cNvSpPr/>
            <p:nvPr/>
          </p:nvSpPr>
          <p:spPr>
            <a:xfrm>
              <a:off x="5119025" y="1984125"/>
              <a:ext cx="873000" cy="873025"/>
            </a:xfrm>
            <a:custGeom>
              <a:avLst/>
              <a:gdLst/>
              <a:ahLst/>
              <a:cxnLst/>
              <a:rect l="l" t="t" r="r" b="b"/>
              <a:pathLst>
                <a:path w="34920" h="34921" extrusionOk="0">
                  <a:moveTo>
                    <a:pt x="0" y="0"/>
                  </a:moveTo>
                  <a:lnTo>
                    <a:pt x="0" y="34921"/>
                  </a:lnTo>
                  <a:lnTo>
                    <a:pt x="34920" y="34921"/>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48"/>
            <p:cNvSpPr/>
            <p:nvPr/>
          </p:nvSpPr>
          <p:spPr>
            <a:xfrm>
              <a:off x="5992000" y="1984125"/>
              <a:ext cx="873075" cy="873025"/>
            </a:xfrm>
            <a:custGeom>
              <a:avLst/>
              <a:gdLst/>
              <a:ahLst/>
              <a:cxnLst/>
              <a:rect l="l" t="t" r="r" b="b"/>
              <a:pathLst>
                <a:path w="34923" h="34921" extrusionOk="0">
                  <a:moveTo>
                    <a:pt x="1" y="0"/>
                  </a:moveTo>
                  <a:lnTo>
                    <a:pt x="1" y="34921"/>
                  </a:lnTo>
                  <a:lnTo>
                    <a:pt x="34923" y="34921"/>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48"/>
            <p:cNvSpPr/>
            <p:nvPr/>
          </p:nvSpPr>
          <p:spPr>
            <a:xfrm>
              <a:off x="1627000"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48"/>
            <p:cNvSpPr/>
            <p:nvPr/>
          </p:nvSpPr>
          <p:spPr>
            <a:xfrm>
              <a:off x="2499969" y="2857125"/>
              <a:ext cx="873000" cy="873125"/>
            </a:xfrm>
            <a:custGeom>
              <a:avLst/>
              <a:gdLst/>
              <a:ahLst/>
              <a:cxnLst/>
              <a:rect l="l" t="t" r="r" b="b"/>
              <a:pathLst>
                <a:path w="34920" h="34925" extrusionOk="0">
                  <a:moveTo>
                    <a:pt x="0" y="1"/>
                  </a:moveTo>
                  <a:lnTo>
                    <a:pt x="0" y="34924"/>
                  </a:lnTo>
                  <a:lnTo>
                    <a:pt x="34919" y="34924"/>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48"/>
            <p:cNvSpPr/>
            <p:nvPr/>
          </p:nvSpPr>
          <p:spPr>
            <a:xfrm>
              <a:off x="3372944"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48"/>
            <p:cNvSpPr/>
            <p:nvPr/>
          </p:nvSpPr>
          <p:spPr>
            <a:xfrm>
              <a:off x="4246075" y="2857125"/>
              <a:ext cx="872975" cy="873125"/>
            </a:xfrm>
            <a:custGeom>
              <a:avLst/>
              <a:gdLst/>
              <a:ahLst/>
              <a:cxnLst/>
              <a:rect l="l" t="t" r="r" b="b"/>
              <a:pathLst>
                <a:path w="34919" h="34925" extrusionOk="0">
                  <a:moveTo>
                    <a:pt x="0" y="1"/>
                  </a:moveTo>
                  <a:lnTo>
                    <a:pt x="0" y="34924"/>
                  </a:lnTo>
                  <a:lnTo>
                    <a:pt x="34918" y="34924"/>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48"/>
            <p:cNvSpPr/>
            <p:nvPr/>
          </p:nvSpPr>
          <p:spPr>
            <a:xfrm>
              <a:off x="5119025" y="2857125"/>
              <a:ext cx="873000" cy="873125"/>
            </a:xfrm>
            <a:custGeom>
              <a:avLst/>
              <a:gdLst/>
              <a:ahLst/>
              <a:cxnLst/>
              <a:rect l="l" t="t" r="r" b="b"/>
              <a:pathLst>
                <a:path w="34920" h="34925" extrusionOk="0">
                  <a:moveTo>
                    <a:pt x="0" y="1"/>
                  </a:moveTo>
                  <a:lnTo>
                    <a:pt x="0" y="34924"/>
                  </a:lnTo>
                  <a:lnTo>
                    <a:pt x="34920" y="34924"/>
                  </a:lnTo>
                  <a:lnTo>
                    <a:pt x="3492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48"/>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48"/>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48"/>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48"/>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0" name="Google Shape;7000;p48"/>
          <p:cNvGrpSpPr/>
          <p:nvPr/>
        </p:nvGrpSpPr>
        <p:grpSpPr>
          <a:xfrm>
            <a:off x="8701401" y="154008"/>
            <a:ext cx="264001" cy="226285"/>
            <a:chOff x="753950" y="238125"/>
            <a:chExt cx="6111125" cy="5238075"/>
          </a:xfrm>
        </p:grpSpPr>
        <p:sp>
          <p:nvSpPr>
            <p:cNvPr id="7001" name="Google Shape;7001;p48"/>
            <p:cNvSpPr/>
            <p:nvPr/>
          </p:nvSpPr>
          <p:spPr>
            <a:xfrm>
              <a:off x="1627000" y="238125"/>
              <a:ext cx="873075" cy="873075"/>
            </a:xfrm>
            <a:custGeom>
              <a:avLst/>
              <a:gdLst/>
              <a:ahLst/>
              <a:cxnLst/>
              <a:rect l="l" t="t" r="r" b="b"/>
              <a:pathLst>
                <a:path w="34923" h="34923" extrusionOk="0">
                  <a:moveTo>
                    <a:pt x="0" y="0"/>
                  </a:moveTo>
                  <a:lnTo>
                    <a:pt x="0" y="34922"/>
                  </a:lnTo>
                  <a:lnTo>
                    <a:pt x="34922" y="34922"/>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48"/>
            <p:cNvSpPr/>
            <p:nvPr/>
          </p:nvSpPr>
          <p:spPr>
            <a:xfrm>
              <a:off x="2500050" y="238125"/>
              <a:ext cx="873000" cy="873075"/>
            </a:xfrm>
            <a:custGeom>
              <a:avLst/>
              <a:gdLst/>
              <a:ahLst/>
              <a:cxnLst/>
              <a:rect l="l" t="t" r="r" b="b"/>
              <a:pathLst>
                <a:path w="34920" h="34923" extrusionOk="0">
                  <a:moveTo>
                    <a:pt x="0" y="0"/>
                  </a:moveTo>
                  <a:lnTo>
                    <a:pt x="0" y="34922"/>
                  </a:lnTo>
                  <a:lnTo>
                    <a:pt x="34919" y="34922"/>
                  </a:lnTo>
                  <a:lnTo>
                    <a:pt x="3491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48"/>
            <p:cNvSpPr/>
            <p:nvPr/>
          </p:nvSpPr>
          <p:spPr>
            <a:xfrm>
              <a:off x="4246075" y="238125"/>
              <a:ext cx="872975" cy="873075"/>
            </a:xfrm>
            <a:custGeom>
              <a:avLst/>
              <a:gdLst/>
              <a:ahLst/>
              <a:cxnLst/>
              <a:rect l="l" t="t" r="r" b="b"/>
              <a:pathLst>
                <a:path w="34919" h="34923" extrusionOk="0">
                  <a:moveTo>
                    <a:pt x="0" y="0"/>
                  </a:moveTo>
                  <a:lnTo>
                    <a:pt x="0" y="34922"/>
                  </a:lnTo>
                  <a:lnTo>
                    <a:pt x="34918" y="34922"/>
                  </a:lnTo>
                  <a:lnTo>
                    <a:pt x="3491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48"/>
            <p:cNvSpPr/>
            <p:nvPr/>
          </p:nvSpPr>
          <p:spPr>
            <a:xfrm>
              <a:off x="5119025" y="238125"/>
              <a:ext cx="873000" cy="873075"/>
            </a:xfrm>
            <a:custGeom>
              <a:avLst/>
              <a:gdLst/>
              <a:ahLst/>
              <a:cxnLst/>
              <a:rect l="l" t="t" r="r" b="b"/>
              <a:pathLst>
                <a:path w="34920" h="34923" extrusionOk="0">
                  <a:moveTo>
                    <a:pt x="0" y="0"/>
                  </a:moveTo>
                  <a:lnTo>
                    <a:pt x="0" y="34922"/>
                  </a:lnTo>
                  <a:lnTo>
                    <a:pt x="34920" y="34922"/>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48"/>
            <p:cNvSpPr/>
            <p:nvPr/>
          </p:nvSpPr>
          <p:spPr>
            <a:xfrm>
              <a:off x="75395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48"/>
            <p:cNvSpPr/>
            <p:nvPr/>
          </p:nvSpPr>
          <p:spPr>
            <a:xfrm>
              <a:off x="162700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48"/>
            <p:cNvSpPr/>
            <p:nvPr/>
          </p:nvSpPr>
          <p:spPr>
            <a:xfrm>
              <a:off x="2500050" y="1111175"/>
              <a:ext cx="873000" cy="872925"/>
            </a:xfrm>
            <a:custGeom>
              <a:avLst/>
              <a:gdLst/>
              <a:ahLst/>
              <a:cxnLst/>
              <a:rect l="l" t="t" r="r" b="b"/>
              <a:pathLst>
                <a:path w="34920" h="34917" extrusionOk="0">
                  <a:moveTo>
                    <a:pt x="0" y="0"/>
                  </a:moveTo>
                  <a:lnTo>
                    <a:pt x="0" y="34917"/>
                  </a:lnTo>
                  <a:lnTo>
                    <a:pt x="34919" y="34917"/>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48"/>
            <p:cNvSpPr/>
            <p:nvPr/>
          </p:nvSpPr>
          <p:spPr>
            <a:xfrm>
              <a:off x="3372944"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48"/>
            <p:cNvSpPr/>
            <p:nvPr/>
          </p:nvSpPr>
          <p:spPr>
            <a:xfrm>
              <a:off x="4245994" y="1111175"/>
              <a:ext cx="872975" cy="872925"/>
            </a:xfrm>
            <a:custGeom>
              <a:avLst/>
              <a:gdLst/>
              <a:ahLst/>
              <a:cxnLst/>
              <a:rect l="l" t="t" r="r" b="b"/>
              <a:pathLst>
                <a:path w="34919" h="34917" extrusionOk="0">
                  <a:moveTo>
                    <a:pt x="0" y="0"/>
                  </a:moveTo>
                  <a:lnTo>
                    <a:pt x="0" y="34917"/>
                  </a:lnTo>
                  <a:lnTo>
                    <a:pt x="34918" y="34917"/>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48"/>
            <p:cNvSpPr/>
            <p:nvPr/>
          </p:nvSpPr>
          <p:spPr>
            <a:xfrm>
              <a:off x="5119025" y="1111175"/>
              <a:ext cx="873000" cy="872925"/>
            </a:xfrm>
            <a:custGeom>
              <a:avLst/>
              <a:gdLst/>
              <a:ahLst/>
              <a:cxnLst/>
              <a:rect l="l" t="t" r="r" b="b"/>
              <a:pathLst>
                <a:path w="34920" h="34917" extrusionOk="0">
                  <a:moveTo>
                    <a:pt x="0" y="0"/>
                  </a:moveTo>
                  <a:lnTo>
                    <a:pt x="0" y="34917"/>
                  </a:lnTo>
                  <a:lnTo>
                    <a:pt x="34920" y="34917"/>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48"/>
            <p:cNvSpPr/>
            <p:nvPr/>
          </p:nvSpPr>
          <p:spPr>
            <a:xfrm>
              <a:off x="5992000" y="1111175"/>
              <a:ext cx="873075" cy="872925"/>
            </a:xfrm>
            <a:custGeom>
              <a:avLst/>
              <a:gdLst/>
              <a:ahLst/>
              <a:cxnLst/>
              <a:rect l="l" t="t" r="r" b="b"/>
              <a:pathLst>
                <a:path w="34923" h="34917" extrusionOk="0">
                  <a:moveTo>
                    <a:pt x="1" y="0"/>
                  </a:moveTo>
                  <a:lnTo>
                    <a:pt x="1" y="34917"/>
                  </a:lnTo>
                  <a:lnTo>
                    <a:pt x="34923" y="34917"/>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48"/>
            <p:cNvSpPr/>
            <p:nvPr/>
          </p:nvSpPr>
          <p:spPr>
            <a:xfrm>
              <a:off x="75395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48"/>
            <p:cNvSpPr/>
            <p:nvPr/>
          </p:nvSpPr>
          <p:spPr>
            <a:xfrm>
              <a:off x="162700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48"/>
            <p:cNvSpPr/>
            <p:nvPr/>
          </p:nvSpPr>
          <p:spPr>
            <a:xfrm>
              <a:off x="2500050" y="1984125"/>
              <a:ext cx="873000" cy="873025"/>
            </a:xfrm>
            <a:custGeom>
              <a:avLst/>
              <a:gdLst/>
              <a:ahLst/>
              <a:cxnLst/>
              <a:rect l="l" t="t" r="r" b="b"/>
              <a:pathLst>
                <a:path w="34920" h="34921" extrusionOk="0">
                  <a:moveTo>
                    <a:pt x="0" y="0"/>
                  </a:moveTo>
                  <a:lnTo>
                    <a:pt x="0" y="34921"/>
                  </a:lnTo>
                  <a:lnTo>
                    <a:pt x="34919" y="34921"/>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48"/>
            <p:cNvSpPr/>
            <p:nvPr/>
          </p:nvSpPr>
          <p:spPr>
            <a:xfrm>
              <a:off x="3372944"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48"/>
            <p:cNvSpPr/>
            <p:nvPr/>
          </p:nvSpPr>
          <p:spPr>
            <a:xfrm>
              <a:off x="4245994" y="1984125"/>
              <a:ext cx="872975" cy="873025"/>
            </a:xfrm>
            <a:custGeom>
              <a:avLst/>
              <a:gdLst/>
              <a:ahLst/>
              <a:cxnLst/>
              <a:rect l="l" t="t" r="r" b="b"/>
              <a:pathLst>
                <a:path w="34919" h="34921" extrusionOk="0">
                  <a:moveTo>
                    <a:pt x="0" y="0"/>
                  </a:moveTo>
                  <a:lnTo>
                    <a:pt x="0" y="34921"/>
                  </a:lnTo>
                  <a:lnTo>
                    <a:pt x="34918" y="34921"/>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48"/>
            <p:cNvSpPr/>
            <p:nvPr/>
          </p:nvSpPr>
          <p:spPr>
            <a:xfrm>
              <a:off x="5119025" y="1984125"/>
              <a:ext cx="873000" cy="873025"/>
            </a:xfrm>
            <a:custGeom>
              <a:avLst/>
              <a:gdLst/>
              <a:ahLst/>
              <a:cxnLst/>
              <a:rect l="l" t="t" r="r" b="b"/>
              <a:pathLst>
                <a:path w="34920" h="34921" extrusionOk="0">
                  <a:moveTo>
                    <a:pt x="0" y="0"/>
                  </a:moveTo>
                  <a:lnTo>
                    <a:pt x="0" y="34921"/>
                  </a:lnTo>
                  <a:lnTo>
                    <a:pt x="34920" y="34921"/>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48"/>
            <p:cNvSpPr/>
            <p:nvPr/>
          </p:nvSpPr>
          <p:spPr>
            <a:xfrm>
              <a:off x="5992000" y="1984125"/>
              <a:ext cx="873075" cy="873025"/>
            </a:xfrm>
            <a:custGeom>
              <a:avLst/>
              <a:gdLst/>
              <a:ahLst/>
              <a:cxnLst/>
              <a:rect l="l" t="t" r="r" b="b"/>
              <a:pathLst>
                <a:path w="34923" h="34921" extrusionOk="0">
                  <a:moveTo>
                    <a:pt x="1" y="0"/>
                  </a:moveTo>
                  <a:lnTo>
                    <a:pt x="1" y="34921"/>
                  </a:lnTo>
                  <a:lnTo>
                    <a:pt x="34923" y="34921"/>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48"/>
            <p:cNvSpPr/>
            <p:nvPr/>
          </p:nvSpPr>
          <p:spPr>
            <a:xfrm>
              <a:off x="1627000"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48"/>
            <p:cNvSpPr/>
            <p:nvPr/>
          </p:nvSpPr>
          <p:spPr>
            <a:xfrm>
              <a:off x="2499969" y="2857125"/>
              <a:ext cx="873000" cy="873125"/>
            </a:xfrm>
            <a:custGeom>
              <a:avLst/>
              <a:gdLst/>
              <a:ahLst/>
              <a:cxnLst/>
              <a:rect l="l" t="t" r="r" b="b"/>
              <a:pathLst>
                <a:path w="34920" h="34925" extrusionOk="0">
                  <a:moveTo>
                    <a:pt x="0" y="1"/>
                  </a:moveTo>
                  <a:lnTo>
                    <a:pt x="0" y="34924"/>
                  </a:lnTo>
                  <a:lnTo>
                    <a:pt x="34919" y="34924"/>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48"/>
            <p:cNvSpPr/>
            <p:nvPr/>
          </p:nvSpPr>
          <p:spPr>
            <a:xfrm>
              <a:off x="3372944"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48"/>
            <p:cNvSpPr/>
            <p:nvPr/>
          </p:nvSpPr>
          <p:spPr>
            <a:xfrm>
              <a:off x="4246075" y="2857125"/>
              <a:ext cx="872975" cy="873125"/>
            </a:xfrm>
            <a:custGeom>
              <a:avLst/>
              <a:gdLst/>
              <a:ahLst/>
              <a:cxnLst/>
              <a:rect l="l" t="t" r="r" b="b"/>
              <a:pathLst>
                <a:path w="34919" h="34925" extrusionOk="0">
                  <a:moveTo>
                    <a:pt x="0" y="1"/>
                  </a:moveTo>
                  <a:lnTo>
                    <a:pt x="0" y="34924"/>
                  </a:lnTo>
                  <a:lnTo>
                    <a:pt x="34918" y="34924"/>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48"/>
            <p:cNvSpPr/>
            <p:nvPr/>
          </p:nvSpPr>
          <p:spPr>
            <a:xfrm>
              <a:off x="5119025" y="2857125"/>
              <a:ext cx="873000" cy="873125"/>
            </a:xfrm>
            <a:custGeom>
              <a:avLst/>
              <a:gdLst/>
              <a:ahLst/>
              <a:cxnLst/>
              <a:rect l="l" t="t" r="r" b="b"/>
              <a:pathLst>
                <a:path w="34920" h="34925" extrusionOk="0">
                  <a:moveTo>
                    <a:pt x="0" y="1"/>
                  </a:moveTo>
                  <a:lnTo>
                    <a:pt x="0" y="34924"/>
                  </a:lnTo>
                  <a:lnTo>
                    <a:pt x="34920" y="34924"/>
                  </a:lnTo>
                  <a:lnTo>
                    <a:pt x="3492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48"/>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48"/>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48"/>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48"/>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8" name="Picture 2" descr="File:N64-A-Button.png - Zelda Dungeon Wiki, a The Legend of Zelda wiki">
            <a:extLst>
              <a:ext uri="{FF2B5EF4-FFF2-40B4-BE49-F238E27FC236}">
                <a16:creationId xmlns:a16="http://schemas.microsoft.com/office/drawing/2014/main" id="{7B2CCF48-3967-4361-ADC2-41BE851AE6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7414"/>
            <a:ext cx="496087" cy="49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011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034"/>
        <p:cNvGrpSpPr/>
        <p:nvPr/>
      </p:nvGrpSpPr>
      <p:grpSpPr>
        <a:xfrm>
          <a:off x="0" y="0"/>
          <a:ext cx="0" cy="0"/>
          <a:chOff x="0" y="0"/>
          <a:chExt cx="0" cy="0"/>
        </a:xfrm>
      </p:grpSpPr>
      <p:sp>
        <p:nvSpPr>
          <p:cNvPr id="7035" name="Google Shape;7035;p49"/>
          <p:cNvSpPr txBox="1">
            <a:spLocks noGrp="1"/>
          </p:cNvSpPr>
          <p:nvPr>
            <p:ph type="title"/>
          </p:nvPr>
        </p:nvSpPr>
        <p:spPr>
          <a:xfrm>
            <a:off x="311700" y="2278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OCR A Extended" panose="02010509020102010303" pitchFamily="50" charset="0"/>
              </a:rPr>
              <a:t>TOOLS &amp; TOYS</a:t>
            </a:r>
            <a:endParaRPr dirty="0">
              <a:latin typeface="OCR A Extended" panose="02010509020102010303" pitchFamily="50" charset="0"/>
            </a:endParaRPr>
          </a:p>
        </p:txBody>
      </p:sp>
      <p:sp>
        <p:nvSpPr>
          <p:cNvPr id="7036" name="Google Shape;7036;p49"/>
          <p:cNvSpPr txBox="1">
            <a:spLocks noGrp="1"/>
          </p:cNvSpPr>
          <p:nvPr>
            <p:ph type="title" idx="2"/>
          </p:nvPr>
        </p:nvSpPr>
        <p:spPr>
          <a:xfrm>
            <a:off x="817550" y="1927079"/>
            <a:ext cx="2324100" cy="39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BADGES &amp; CERTIFICATES</a:t>
            </a:r>
            <a:endParaRPr dirty="0"/>
          </a:p>
        </p:txBody>
      </p:sp>
      <p:sp>
        <p:nvSpPr>
          <p:cNvPr id="7037" name="Google Shape;7037;p49"/>
          <p:cNvSpPr txBox="1">
            <a:spLocks noGrp="1"/>
          </p:cNvSpPr>
          <p:nvPr>
            <p:ph type="subTitle" idx="1"/>
          </p:nvPr>
        </p:nvSpPr>
        <p:spPr>
          <a:xfrm>
            <a:off x="817550" y="2161124"/>
            <a:ext cx="2324100" cy="87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t>Digital or printed materials that students can keep</a:t>
            </a:r>
            <a:endParaRPr dirty="0"/>
          </a:p>
          <a:p>
            <a:pPr marL="0" lvl="0" indent="0" algn="ctr" rtl="0">
              <a:spcBef>
                <a:spcPts val="0"/>
              </a:spcBef>
              <a:spcAft>
                <a:spcPts val="0"/>
              </a:spcAft>
              <a:buNone/>
            </a:pPr>
            <a:endParaRPr dirty="0"/>
          </a:p>
        </p:txBody>
      </p:sp>
      <p:sp>
        <p:nvSpPr>
          <p:cNvPr id="7038" name="Google Shape;7038;p49"/>
          <p:cNvSpPr txBox="1">
            <a:spLocks noGrp="1"/>
          </p:cNvSpPr>
          <p:nvPr>
            <p:ph type="title" idx="3"/>
          </p:nvPr>
        </p:nvSpPr>
        <p:spPr>
          <a:xfrm>
            <a:off x="3409950" y="1691025"/>
            <a:ext cx="2324100" cy="39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KAHOOT</a:t>
            </a:r>
            <a:endParaRPr dirty="0"/>
          </a:p>
        </p:txBody>
      </p:sp>
      <p:sp>
        <p:nvSpPr>
          <p:cNvPr id="7039" name="Google Shape;7039;p49"/>
          <p:cNvSpPr txBox="1">
            <a:spLocks noGrp="1"/>
          </p:cNvSpPr>
          <p:nvPr>
            <p:ph type="subTitle" idx="4"/>
          </p:nvPr>
        </p:nvSpPr>
        <p:spPr>
          <a:xfrm>
            <a:off x="3409950" y="2161124"/>
            <a:ext cx="2324100" cy="87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t>Simple digital quizzes for in-class or for study time</a:t>
            </a:r>
            <a:endParaRPr dirty="0"/>
          </a:p>
          <a:p>
            <a:pPr marL="0" lvl="0" indent="0" algn="ctr" rtl="0">
              <a:spcBef>
                <a:spcPts val="0"/>
              </a:spcBef>
              <a:spcAft>
                <a:spcPts val="0"/>
              </a:spcAft>
              <a:buNone/>
            </a:pPr>
            <a:endParaRPr dirty="0"/>
          </a:p>
        </p:txBody>
      </p:sp>
      <p:sp>
        <p:nvSpPr>
          <p:cNvPr id="7040" name="Google Shape;7040;p49"/>
          <p:cNvSpPr txBox="1">
            <a:spLocks noGrp="1"/>
          </p:cNvSpPr>
          <p:nvPr>
            <p:ph type="title" idx="5"/>
          </p:nvPr>
        </p:nvSpPr>
        <p:spPr>
          <a:xfrm>
            <a:off x="6002350" y="1691025"/>
            <a:ext cx="2324100" cy="39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MIRO</a:t>
            </a:r>
            <a:endParaRPr dirty="0"/>
          </a:p>
        </p:txBody>
      </p:sp>
      <p:sp>
        <p:nvSpPr>
          <p:cNvPr id="7041" name="Google Shape;7041;p49"/>
          <p:cNvSpPr txBox="1">
            <a:spLocks noGrp="1"/>
          </p:cNvSpPr>
          <p:nvPr>
            <p:ph type="subTitle" idx="6"/>
          </p:nvPr>
        </p:nvSpPr>
        <p:spPr>
          <a:xfrm>
            <a:off x="6002350" y="2161124"/>
            <a:ext cx="2324100" cy="87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t>Interactive whiteboard platform</a:t>
            </a:r>
            <a:endParaRPr dirty="0"/>
          </a:p>
          <a:p>
            <a:pPr marL="0" lvl="0" indent="0" algn="ctr" rtl="0">
              <a:spcBef>
                <a:spcPts val="0"/>
              </a:spcBef>
              <a:spcAft>
                <a:spcPts val="0"/>
              </a:spcAft>
              <a:buNone/>
            </a:pPr>
            <a:endParaRPr dirty="0"/>
          </a:p>
        </p:txBody>
      </p:sp>
      <p:sp>
        <p:nvSpPr>
          <p:cNvPr id="7042" name="Google Shape;7042;p49"/>
          <p:cNvSpPr txBox="1">
            <a:spLocks noGrp="1"/>
          </p:cNvSpPr>
          <p:nvPr>
            <p:ph type="title" idx="7"/>
          </p:nvPr>
        </p:nvSpPr>
        <p:spPr>
          <a:xfrm>
            <a:off x="817550" y="3802374"/>
            <a:ext cx="2324100" cy="39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H5P</a:t>
            </a:r>
            <a:endParaRPr dirty="0"/>
          </a:p>
        </p:txBody>
      </p:sp>
      <p:sp>
        <p:nvSpPr>
          <p:cNvPr id="7043" name="Google Shape;7043;p49"/>
          <p:cNvSpPr txBox="1">
            <a:spLocks noGrp="1"/>
          </p:cNvSpPr>
          <p:nvPr>
            <p:ph type="subTitle" idx="8"/>
          </p:nvPr>
        </p:nvSpPr>
        <p:spPr>
          <a:xfrm>
            <a:off x="817550" y="4178226"/>
            <a:ext cx="2324100" cy="87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Embeddable, custom content for individual study</a:t>
            </a:r>
            <a:endParaRPr dirty="0"/>
          </a:p>
        </p:txBody>
      </p:sp>
      <p:sp>
        <p:nvSpPr>
          <p:cNvPr id="7044" name="Google Shape;7044;p49"/>
          <p:cNvSpPr txBox="1">
            <a:spLocks noGrp="1"/>
          </p:cNvSpPr>
          <p:nvPr>
            <p:ph type="title" idx="9"/>
          </p:nvPr>
        </p:nvSpPr>
        <p:spPr>
          <a:xfrm>
            <a:off x="3409950" y="3802374"/>
            <a:ext cx="2324100" cy="39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WAKELET</a:t>
            </a:r>
            <a:endParaRPr dirty="0"/>
          </a:p>
        </p:txBody>
      </p:sp>
      <p:sp>
        <p:nvSpPr>
          <p:cNvPr id="7045" name="Google Shape;7045;p49"/>
          <p:cNvSpPr txBox="1">
            <a:spLocks noGrp="1"/>
          </p:cNvSpPr>
          <p:nvPr>
            <p:ph type="subTitle" idx="13"/>
          </p:nvPr>
        </p:nvSpPr>
        <p:spPr>
          <a:xfrm>
            <a:off x="3409950" y="4194174"/>
            <a:ext cx="2324100" cy="87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t>Online, interactive scavenger hunts</a:t>
            </a:r>
            <a:endParaRPr dirty="0"/>
          </a:p>
          <a:p>
            <a:pPr marL="0" lvl="0" indent="0" algn="ctr" rtl="0">
              <a:spcBef>
                <a:spcPts val="0"/>
              </a:spcBef>
              <a:spcAft>
                <a:spcPts val="0"/>
              </a:spcAft>
              <a:buNone/>
            </a:pPr>
            <a:endParaRPr dirty="0"/>
          </a:p>
        </p:txBody>
      </p:sp>
      <p:sp>
        <p:nvSpPr>
          <p:cNvPr id="7046" name="Google Shape;7046;p49"/>
          <p:cNvSpPr txBox="1">
            <a:spLocks noGrp="1"/>
          </p:cNvSpPr>
          <p:nvPr>
            <p:ph type="title" idx="14"/>
          </p:nvPr>
        </p:nvSpPr>
        <p:spPr>
          <a:xfrm>
            <a:off x="6002350" y="3802374"/>
            <a:ext cx="2324100" cy="39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LIFEWIRE</a:t>
            </a:r>
            <a:endParaRPr dirty="0"/>
          </a:p>
        </p:txBody>
      </p:sp>
      <p:sp>
        <p:nvSpPr>
          <p:cNvPr id="7047" name="Google Shape;7047;p49"/>
          <p:cNvSpPr txBox="1">
            <a:spLocks noGrp="1"/>
          </p:cNvSpPr>
          <p:nvPr>
            <p:ph type="subTitle" idx="15"/>
          </p:nvPr>
        </p:nvSpPr>
        <p:spPr>
          <a:xfrm>
            <a:off x="6002350" y="4198099"/>
            <a:ext cx="2324100" cy="87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Free downloadable templates for different gameshows</a:t>
            </a:r>
            <a:endParaRPr dirty="0"/>
          </a:p>
        </p:txBody>
      </p:sp>
      <p:grpSp>
        <p:nvGrpSpPr>
          <p:cNvPr id="7048" name="Google Shape;7048;p49"/>
          <p:cNvGrpSpPr/>
          <p:nvPr/>
        </p:nvGrpSpPr>
        <p:grpSpPr>
          <a:xfrm rot="-5400000">
            <a:off x="2137596" y="470571"/>
            <a:ext cx="242781" cy="161857"/>
            <a:chOff x="2500050" y="3730175"/>
            <a:chExt cx="2619000" cy="1746025"/>
          </a:xfrm>
        </p:grpSpPr>
        <p:sp>
          <p:nvSpPr>
            <p:cNvPr id="7049" name="Google Shape;7049;p49"/>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49"/>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49"/>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49"/>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3" name="Google Shape;7053;p49"/>
          <p:cNvGrpSpPr/>
          <p:nvPr/>
        </p:nvGrpSpPr>
        <p:grpSpPr>
          <a:xfrm rot="5400000">
            <a:off x="6763621" y="470571"/>
            <a:ext cx="242781" cy="161857"/>
            <a:chOff x="2500050" y="3730175"/>
            <a:chExt cx="2619000" cy="1746025"/>
          </a:xfrm>
        </p:grpSpPr>
        <p:sp>
          <p:nvSpPr>
            <p:cNvPr id="7054" name="Google Shape;7054;p49"/>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49"/>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49"/>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49"/>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058" name="Google Shape;7058;p49"/>
          <p:cNvCxnSpPr/>
          <p:nvPr/>
        </p:nvCxnSpPr>
        <p:spPr>
          <a:xfrm>
            <a:off x="1039500" y="3001331"/>
            <a:ext cx="7065000" cy="0"/>
          </a:xfrm>
          <a:prstGeom prst="straightConnector1">
            <a:avLst/>
          </a:prstGeom>
          <a:noFill/>
          <a:ln w="28575" cap="flat" cmpd="sng">
            <a:solidFill>
              <a:schemeClr val="accent1"/>
            </a:solidFill>
            <a:prstDash val="solid"/>
            <a:round/>
            <a:headEnd type="none" w="med" len="med"/>
            <a:tailEnd type="none" w="med" len="med"/>
          </a:ln>
        </p:spPr>
      </p:cxnSp>
      <p:pic>
        <p:nvPicPr>
          <p:cNvPr id="11266" name="Picture 2" descr="Level 3: Most Valuable Poster">
            <a:extLst>
              <a:ext uri="{FF2B5EF4-FFF2-40B4-BE49-F238E27FC236}">
                <a16:creationId xmlns:a16="http://schemas.microsoft.com/office/drawing/2014/main" id="{4D324B7D-21D2-5F71-A8D5-163AA81A55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500" y="959376"/>
            <a:ext cx="684942" cy="68494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Kahoot! brand guidelines | Kahoot!">
            <a:extLst>
              <a:ext uri="{FF2B5EF4-FFF2-40B4-BE49-F238E27FC236}">
                <a16:creationId xmlns:a16="http://schemas.microsoft.com/office/drawing/2014/main" id="{07C55C4B-EA7A-2794-5754-18653A5EDD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590" t="36006" r="25590" b="34470"/>
          <a:stretch/>
        </p:blipFill>
        <p:spPr bwMode="auto">
          <a:xfrm>
            <a:off x="3746175" y="1082484"/>
            <a:ext cx="1651650" cy="56183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Miro adds 50 features and Miroverse gains 350 new templates during Q1,  driving faster innovation for global teams">
            <a:extLst>
              <a:ext uri="{FF2B5EF4-FFF2-40B4-BE49-F238E27FC236}">
                <a16:creationId xmlns:a16="http://schemas.microsoft.com/office/drawing/2014/main" id="{7D5E4D46-99EF-4662-81FE-1969202337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799" y="1095961"/>
            <a:ext cx="1521855" cy="5559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2A62F4A-34B8-CF39-4288-D650E8CFDE52}"/>
              </a:ext>
            </a:extLst>
          </p:cNvPr>
          <p:cNvPicPr>
            <a:picLocks noChangeAspect="1"/>
          </p:cNvPicPr>
          <p:nvPr/>
        </p:nvPicPr>
        <p:blipFill>
          <a:blip r:embed="rId6"/>
          <a:stretch>
            <a:fillRect/>
          </a:stretch>
        </p:blipFill>
        <p:spPr>
          <a:xfrm>
            <a:off x="1413606" y="3161549"/>
            <a:ext cx="1131988" cy="600776"/>
          </a:xfrm>
          <a:prstGeom prst="rect">
            <a:avLst/>
          </a:prstGeom>
        </p:spPr>
      </p:pic>
      <p:pic>
        <p:nvPicPr>
          <p:cNvPr id="5" name="Picture 4">
            <a:extLst>
              <a:ext uri="{FF2B5EF4-FFF2-40B4-BE49-F238E27FC236}">
                <a16:creationId xmlns:a16="http://schemas.microsoft.com/office/drawing/2014/main" id="{89593F47-0C07-C6DF-6B61-D9647F9B7511}"/>
              </a:ext>
            </a:extLst>
          </p:cNvPr>
          <p:cNvPicPr>
            <a:picLocks noChangeAspect="1"/>
          </p:cNvPicPr>
          <p:nvPr/>
        </p:nvPicPr>
        <p:blipFill>
          <a:blip r:embed="rId7"/>
          <a:stretch>
            <a:fillRect/>
          </a:stretch>
        </p:blipFill>
        <p:spPr>
          <a:xfrm>
            <a:off x="3746175" y="3231867"/>
            <a:ext cx="1648055" cy="504895"/>
          </a:xfrm>
          <a:prstGeom prst="rect">
            <a:avLst/>
          </a:prstGeom>
        </p:spPr>
      </p:pic>
      <p:pic>
        <p:nvPicPr>
          <p:cNvPr id="7" name="Picture 6">
            <a:extLst>
              <a:ext uri="{FF2B5EF4-FFF2-40B4-BE49-F238E27FC236}">
                <a16:creationId xmlns:a16="http://schemas.microsoft.com/office/drawing/2014/main" id="{B28E4B3A-7BC9-6891-2361-F4594EA3C16E}"/>
              </a:ext>
            </a:extLst>
          </p:cNvPr>
          <p:cNvPicPr>
            <a:picLocks noChangeAspect="1"/>
          </p:cNvPicPr>
          <p:nvPr/>
        </p:nvPicPr>
        <p:blipFill>
          <a:blip r:embed="rId8"/>
          <a:stretch>
            <a:fillRect/>
          </a:stretch>
        </p:blipFill>
        <p:spPr>
          <a:xfrm>
            <a:off x="6490120" y="3209780"/>
            <a:ext cx="1343212" cy="590632"/>
          </a:xfrm>
          <a:prstGeom prst="rect">
            <a:avLst/>
          </a:prstGeom>
        </p:spPr>
      </p:pic>
      <p:pic>
        <p:nvPicPr>
          <p:cNvPr id="11272" name="Picture 8" descr="Barker Creek Blank Award Certificates, Reach For The Stars, 8 1/2&quot; x 5 1/2&quot;, Pack Of 30">
            <a:extLst>
              <a:ext uri="{FF2B5EF4-FFF2-40B4-BE49-F238E27FC236}">
                <a16:creationId xmlns:a16="http://schemas.microsoft.com/office/drawing/2014/main" id="{0FF8B59F-F50E-6677-C1D0-DA9DD7A0043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705" t="12580" r="8562" b="12148"/>
          <a:stretch/>
        </p:blipFill>
        <p:spPr bwMode="auto">
          <a:xfrm>
            <a:off x="1979600" y="975664"/>
            <a:ext cx="1052545" cy="67650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File:N64-A-Button.png - Zelda Dungeon Wiki, a The Legend of Zelda wiki">
            <a:extLst>
              <a:ext uri="{FF2B5EF4-FFF2-40B4-BE49-F238E27FC236}">
                <a16:creationId xmlns:a16="http://schemas.microsoft.com/office/drawing/2014/main" id="{FCB135A3-F64A-4490-8248-8195D3C7E9C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647414"/>
            <a:ext cx="496087" cy="49608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B2F943EF-5A84-425D-B365-D2F150015DA7}"/>
              </a:ext>
            </a:extLst>
          </p:cNvPr>
          <p:cNvPicPr>
            <a:picLocks noChangeAspect="1"/>
          </p:cNvPicPr>
          <p:nvPr/>
        </p:nvPicPr>
        <p:blipFill>
          <a:blip r:embed="rId11"/>
          <a:stretch>
            <a:fillRect/>
          </a:stretch>
        </p:blipFill>
        <p:spPr>
          <a:xfrm>
            <a:off x="692569" y="4647413"/>
            <a:ext cx="496087" cy="496087"/>
          </a:xfrm>
          <a:prstGeom prst="rect">
            <a:avLst/>
          </a:prstGeom>
        </p:spPr>
      </p:pic>
      <p:pic>
        <p:nvPicPr>
          <p:cNvPr id="35" name="Picture 2" descr="File:Red plus sign.svg - Wikimedia Commons">
            <a:extLst>
              <a:ext uri="{FF2B5EF4-FFF2-40B4-BE49-F238E27FC236}">
                <a16:creationId xmlns:a16="http://schemas.microsoft.com/office/drawing/2014/main" id="{AE7657D2-9E39-4632-A592-1A1521818DE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6087" y="4810766"/>
            <a:ext cx="192241" cy="192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751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928"/>
        <p:cNvGrpSpPr/>
        <p:nvPr/>
      </p:nvGrpSpPr>
      <p:grpSpPr>
        <a:xfrm>
          <a:off x="0" y="0"/>
          <a:ext cx="0" cy="0"/>
          <a:chOff x="0" y="0"/>
          <a:chExt cx="0" cy="0"/>
        </a:xfrm>
      </p:grpSpPr>
      <p:sp>
        <p:nvSpPr>
          <p:cNvPr id="5929" name="Google Shape;5929;p38"/>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OCR A Extended" panose="02010509020102010303" pitchFamily="50" charset="0"/>
              </a:rPr>
              <a:t>DRAWBACKS</a:t>
            </a:r>
            <a:endParaRPr dirty="0">
              <a:latin typeface="OCR A Extended" panose="02010509020102010303" pitchFamily="50" charset="0"/>
            </a:endParaRPr>
          </a:p>
        </p:txBody>
      </p:sp>
      <p:grpSp>
        <p:nvGrpSpPr>
          <p:cNvPr id="5936" name="Google Shape;5936;p38"/>
          <p:cNvGrpSpPr/>
          <p:nvPr/>
        </p:nvGrpSpPr>
        <p:grpSpPr>
          <a:xfrm rot="-5400000">
            <a:off x="2137596" y="535371"/>
            <a:ext cx="242781" cy="161857"/>
            <a:chOff x="2500050" y="3730175"/>
            <a:chExt cx="2619000" cy="1746025"/>
          </a:xfrm>
        </p:grpSpPr>
        <p:sp>
          <p:nvSpPr>
            <p:cNvPr id="5937" name="Google Shape;5937;p38"/>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38"/>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38"/>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38"/>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1" name="Google Shape;5941;p38"/>
          <p:cNvGrpSpPr/>
          <p:nvPr/>
        </p:nvGrpSpPr>
        <p:grpSpPr>
          <a:xfrm rot="5400000">
            <a:off x="6763621" y="535371"/>
            <a:ext cx="242781" cy="161857"/>
            <a:chOff x="2500050" y="3730175"/>
            <a:chExt cx="2619000" cy="1746025"/>
          </a:xfrm>
        </p:grpSpPr>
        <p:sp>
          <p:nvSpPr>
            <p:cNvPr id="5942" name="Google Shape;5942;p38"/>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38"/>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38"/>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38"/>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6936;p47">
            <a:extLst>
              <a:ext uri="{FF2B5EF4-FFF2-40B4-BE49-F238E27FC236}">
                <a16:creationId xmlns:a16="http://schemas.microsoft.com/office/drawing/2014/main" id="{16764A5B-268F-CF5A-F069-B9360BC8E05A}"/>
              </a:ext>
            </a:extLst>
          </p:cNvPr>
          <p:cNvSpPr txBox="1">
            <a:spLocks/>
          </p:cNvSpPr>
          <p:nvPr/>
        </p:nvSpPr>
        <p:spPr>
          <a:xfrm>
            <a:off x="311700" y="818618"/>
            <a:ext cx="8520600" cy="396218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42900">
              <a:buClr>
                <a:schemeClr val="lt2"/>
              </a:buClr>
              <a:buSzPts val="1800"/>
              <a:buFont typeface="Arial"/>
              <a:buChar char="●"/>
            </a:pPr>
            <a:r>
              <a:rPr lang="en-US" dirty="0">
                <a:solidFill>
                  <a:schemeClr val="lt2"/>
                </a:solidFill>
              </a:rPr>
              <a:t>Can be hard to find the “</a:t>
            </a:r>
            <a:r>
              <a:rPr lang="en-US" dirty="0">
                <a:solidFill>
                  <a:srgbClr val="FFD966"/>
                </a:solidFill>
              </a:rPr>
              <a:t>sweet spot</a:t>
            </a:r>
            <a:r>
              <a:rPr lang="en-US" dirty="0">
                <a:solidFill>
                  <a:schemeClr val="lt2"/>
                </a:solidFill>
              </a:rPr>
              <a:t>” – the area between being “too gamified” and “too difficult” (Loftus &amp; Loftus, 1983)</a:t>
            </a:r>
          </a:p>
          <a:p>
            <a:pPr marL="457200" indent="-342900">
              <a:buClr>
                <a:schemeClr val="lt2"/>
              </a:buClr>
              <a:buSzPts val="1800"/>
              <a:buFont typeface="Arial"/>
              <a:buChar char="●"/>
            </a:pPr>
            <a:endParaRPr lang="en-US" dirty="0">
              <a:solidFill>
                <a:schemeClr val="lt2"/>
              </a:solidFill>
            </a:endParaRPr>
          </a:p>
          <a:p>
            <a:pPr marL="457200" indent="-342900">
              <a:buClr>
                <a:schemeClr val="lt2"/>
              </a:buClr>
              <a:buSzPts val="1800"/>
              <a:buFont typeface="Arial"/>
              <a:buChar char="●"/>
            </a:pPr>
            <a:r>
              <a:rPr lang="en-US" dirty="0">
                <a:solidFill>
                  <a:schemeClr val="lt2"/>
                </a:solidFill>
              </a:rPr>
              <a:t>Rigid textbooks or overly compacted classes can limit the instructor’s ability to implement gamified learning</a:t>
            </a:r>
          </a:p>
          <a:p>
            <a:pPr marL="457200" indent="-342900">
              <a:buClr>
                <a:schemeClr val="lt2"/>
              </a:buClr>
              <a:buSzPts val="1800"/>
              <a:buFont typeface="Arial"/>
              <a:buChar char="●"/>
            </a:pPr>
            <a:endParaRPr lang="en-US" dirty="0">
              <a:solidFill>
                <a:schemeClr val="lt2"/>
              </a:solidFill>
            </a:endParaRPr>
          </a:p>
          <a:p>
            <a:pPr marL="457200" indent="-342900">
              <a:buClr>
                <a:schemeClr val="lt2"/>
              </a:buClr>
              <a:buSzPts val="1800"/>
              <a:buFont typeface="Arial"/>
              <a:buChar char="●"/>
            </a:pPr>
            <a:r>
              <a:rPr lang="en-US" dirty="0">
                <a:solidFill>
                  <a:schemeClr val="lt2"/>
                </a:solidFill>
              </a:rPr>
              <a:t>A lack of resources can also limit the development of gamified lesson content – </a:t>
            </a:r>
            <a:r>
              <a:rPr lang="en-US" dirty="0">
                <a:solidFill>
                  <a:srgbClr val="FFD966"/>
                </a:solidFill>
              </a:rPr>
              <a:t>gamification takes significant time, effort, ingenuity, and passion</a:t>
            </a:r>
            <a:r>
              <a:rPr lang="en-US" dirty="0">
                <a:solidFill>
                  <a:schemeClr val="lt2"/>
                </a:solidFill>
              </a:rPr>
              <a:t>.  Often, our initial ideas are unachievable due to limited knowledge or funding – this is where innovation plays a key role!</a:t>
            </a:r>
          </a:p>
          <a:p>
            <a:pPr marL="457200" indent="-342900">
              <a:buClr>
                <a:schemeClr val="lt2"/>
              </a:buClr>
              <a:buSzPts val="1800"/>
              <a:buFont typeface="Arial"/>
              <a:buChar char="●"/>
            </a:pPr>
            <a:endParaRPr lang="en-US" dirty="0">
              <a:solidFill>
                <a:schemeClr val="lt2"/>
              </a:solidFill>
            </a:endParaRPr>
          </a:p>
          <a:p>
            <a:pPr marL="457200" indent="-342900">
              <a:buClr>
                <a:schemeClr val="lt2"/>
              </a:buClr>
              <a:buSzPts val="1800"/>
              <a:buFont typeface="Arial"/>
              <a:buChar char="●"/>
            </a:pPr>
            <a:r>
              <a:rPr lang="en-US" dirty="0">
                <a:solidFill>
                  <a:srgbClr val="FFD966"/>
                </a:solidFill>
              </a:rPr>
              <a:t>Gamification does not guarantee learner success </a:t>
            </a:r>
            <a:r>
              <a:rPr lang="en-US" dirty="0">
                <a:solidFill>
                  <a:schemeClr val="lt2"/>
                </a:solidFill>
              </a:rPr>
              <a:t>(</a:t>
            </a:r>
            <a:r>
              <a:rPr lang="en-US" dirty="0" err="1">
                <a:solidFill>
                  <a:schemeClr val="lt2"/>
                </a:solidFill>
              </a:rPr>
              <a:t>Zaric</a:t>
            </a:r>
            <a:r>
              <a:rPr lang="en-US" dirty="0">
                <a:solidFill>
                  <a:schemeClr val="lt2"/>
                </a:solidFill>
              </a:rPr>
              <a:t> et al., 2021) – it is one of many tools in the proverbial toolbox</a:t>
            </a:r>
          </a:p>
        </p:txBody>
      </p:sp>
      <p:pic>
        <p:nvPicPr>
          <p:cNvPr id="15" name="Picture 2" descr="File:N64-A-Button.png - Zelda Dungeon Wiki, a The Legend of Zelda wiki">
            <a:extLst>
              <a:ext uri="{FF2B5EF4-FFF2-40B4-BE49-F238E27FC236}">
                <a16:creationId xmlns:a16="http://schemas.microsoft.com/office/drawing/2014/main" id="{C5AB010D-7BE0-4F14-89CC-7AAAF67A0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7414"/>
            <a:ext cx="496087" cy="496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9" name="Google Shape;5719;p33"/>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latin typeface="OCR A Extended" panose="02010509020102010303" pitchFamily="50" charset="0"/>
              </a:rPr>
              <a:t>CRACK THE CODE</a:t>
            </a:r>
            <a:endParaRPr dirty="0">
              <a:latin typeface="OCR A Extended" panose="02010509020102010303" pitchFamily="50" charset="0"/>
            </a:endParaRPr>
          </a:p>
        </p:txBody>
      </p:sp>
      <p:sp>
        <p:nvSpPr>
          <p:cNvPr id="5720" name="Google Shape;5720;p33"/>
          <p:cNvSpPr txBox="1">
            <a:spLocks noGrp="1"/>
          </p:cNvSpPr>
          <p:nvPr>
            <p:ph type="body" idx="1"/>
          </p:nvPr>
        </p:nvSpPr>
        <p:spPr>
          <a:xfrm>
            <a:off x="1056629" y="1067609"/>
            <a:ext cx="7030742" cy="572700"/>
          </a:xfrm>
          <a:prstGeom prst="rect">
            <a:avLst/>
          </a:prstGeom>
        </p:spPr>
        <p:txBody>
          <a:bodyPr spcFirstLastPara="1" wrap="square" lIns="91425" tIns="91425" rIns="91425" bIns="91425" anchor="t" anchorCtr="0">
            <a:noAutofit/>
          </a:bodyPr>
          <a:lstStyle/>
          <a:p>
            <a:pPr marL="0" indent="0">
              <a:spcAft>
                <a:spcPts val="1600"/>
              </a:spcAft>
              <a:buNone/>
            </a:pPr>
            <a:r>
              <a:rPr lang="en-US" sz="1800" dirty="0"/>
              <a:t>FIND THE RIGHT WORD TO CRACK THE CODE…</a:t>
            </a:r>
          </a:p>
          <a:p>
            <a:pPr marL="0" indent="0">
              <a:spcAft>
                <a:spcPts val="1600"/>
              </a:spcAft>
              <a:buNone/>
            </a:pPr>
            <a:r>
              <a:rPr lang="en-US" sz="1800" dirty="0">
                <a:solidFill>
                  <a:srgbClr val="FFD966"/>
                </a:solidFill>
              </a:rPr>
              <a:t>Gamification takes significant time, effort, ingenuity, and _______ </a:t>
            </a:r>
          </a:p>
        </p:txBody>
      </p:sp>
      <p:grpSp>
        <p:nvGrpSpPr>
          <p:cNvPr id="5721" name="Google Shape;5721;p33"/>
          <p:cNvGrpSpPr/>
          <p:nvPr/>
        </p:nvGrpSpPr>
        <p:grpSpPr>
          <a:xfrm rot="-5400000">
            <a:off x="2137596" y="535371"/>
            <a:ext cx="242781" cy="161857"/>
            <a:chOff x="2500050" y="3730175"/>
            <a:chExt cx="2619000" cy="1746025"/>
          </a:xfrm>
        </p:grpSpPr>
        <p:sp>
          <p:nvSpPr>
            <p:cNvPr id="5722" name="Google Shape;5722;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6" name="Google Shape;5726;p33"/>
          <p:cNvGrpSpPr/>
          <p:nvPr/>
        </p:nvGrpSpPr>
        <p:grpSpPr>
          <a:xfrm rot="5400000">
            <a:off x="6763621" y="535371"/>
            <a:ext cx="242781" cy="161857"/>
            <a:chOff x="2500050" y="3730175"/>
            <a:chExt cx="2619000" cy="1746025"/>
          </a:xfrm>
        </p:grpSpPr>
        <p:sp>
          <p:nvSpPr>
            <p:cNvPr id="5727" name="Google Shape;5727;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314" name="Picture 2" descr="Redesigned World Lock, Pixel Art, 16x16 : r/growtopia">
            <a:extLst>
              <a:ext uri="{FF2B5EF4-FFF2-40B4-BE49-F238E27FC236}">
                <a16:creationId xmlns:a16="http://schemas.microsoft.com/office/drawing/2014/main" id="{50927CAF-01D0-D543-95F0-596251A59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450" y="2727235"/>
            <a:ext cx="1759500" cy="17595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A32E0DB1-6CCE-5AED-7F2D-1F86C17D3C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781" y="2235750"/>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C4E661C1-7160-4FDB-A967-40550AA9222D}"/>
              </a:ext>
            </a:extLst>
          </p:cNvPr>
          <p:cNvPicPr>
            <a:picLocks noChangeAspect="1"/>
          </p:cNvPicPr>
          <p:nvPr/>
        </p:nvPicPr>
        <p:blipFill>
          <a:blip r:embed="rId5"/>
          <a:stretch>
            <a:fillRect/>
          </a:stretch>
        </p:blipFill>
        <p:spPr>
          <a:xfrm>
            <a:off x="0" y="4647413"/>
            <a:ext cx="496087" cy="496087"/>
          </a:xfrm>
          <a:prstGeom prst="rect">
            <a:avLst/>
          </a:prstGeom>
        </p:spPr>
      </p:pic>
    </p:spTree>
    <p:extLst>
      <p:ext uri="{BB962C8B-B14F-4D97-AF65-F5344CB8AC3E}">
        <p14:creationId xmlns:p14="http://schemas.microsoft.com/office/powerpoint/2010/main" val="4808486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9" name="Google Shape;5719;p33"/>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latin typeface="OCR A Extended" panose="02010509020102010303" pitchFamily="50" charset="0"/>
              </a:rPr>
              <a:t>CRACK THE CODE</a:t>
            </a:r>
            <a:endParaRPr dirty="0">
              <a:latin typeface="OCR A Extended" panose="02010509020102010303" pitchFamily="50" charset="0"/>
            </a:endParaRPr>
          </a:p>
        </p:txBody>
      </p:sp>
      <p:sp>
        <p:nvSpPr>
          <p:cNvPr id="5720" name="Google Shape;5720;p33"/>
          <p:cNvSpPr txBox="1">
            <a:spLocks noGrp="1"/>
          </p:cNvSpPr>
          <p:nvPr>
            <p:ph type="body" idx="1"/>
          </p:nvPr>
        </p:nvSpPr>
        <p:spPr>
          <a:xfrm>
            <a:off x="1056629" y="1067609"/>
            <a:ext cx="7030742" cy="572700"/>
          </a:xfrm>
          <a:prstGeom prst="rect">
            <a:avLst/>
          </a:prstGeom>
        </p:spPr>
        <p:txBody>
          <a:bodyPr spcFirstLastPara="1" wrap="square" lIns="91425" tIns="91425" rIns="91425" bIns="91425" anchor="t" anchorCtr="0">
            <a:noAutofit/>
          </a:bodyPr>
          <a:lstStyle/>
          <a:p>
            <a:pPr marL="0" indent="0">
              <a:spcAft>
                <a:spcPts val="1600"/>
              </a:spcAft>
              <a:buNone/>
            </a:pPr>
            <a:r>
              <a:rPr lang="en-US" sz="1800" dirty="0"/>
              <a:t>FIND THE RIGHT WORD TO CRACK THE CODE…</a:t>
            </a:r>
          </a:p>
          <a:p>
            <a:pPr marL="0" indent="0">
              <a:spcAft>
                <a:spcPts val="1600"/>
              </a:spcAft>
              <a:buNone/>
            </a:pPr>
            <a:r>
              <a:rPr lang="en-US" sz="1800" dirty="0">
                <a:solidFill>
                  <a:srgbClr val="FFD966"/>
                </a:solidFill>
              </a:rPr>
              <a:t>Gamification takes significant time, effort, ingenuity, and _______ </a:t>
            </a:r>
          </a:p>
        </p:txBody>
      </p:sp>
      <p:grpSp>
        <p:nvGrpSpPr>
          <p:cNvPr id="5721" name="Google Shape;5721;p33"/>
          <p:cNvGrpSpPr/>
          <p:nvPr/>
        </p:nvGrpSpPr>
        <p:grpSpPr>
          <a:xfrm rot="-5400000">
            <a:off x="2137596" y="535371"/>
            <a:ext cx="242781" cy="161857"/>
            <a:chOff x="2500050" y="3730175"/>
            <a:chExt cx="2619000" cy="1746025"/>
          </a:xfrm>
        </p:grpSpPr>
        <p:sp>
          <p:nvSpPr>
            <p:cNvPr id="5722" name="Google Shape;5722;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6" name="Google Shape;5726;p33"/>
          <p:cNvGrpSpPr/>
          <p:nvPr/>
        </p:nvGrpSpPr>
        <p:grpSpPr>
          <a:xfrm rot="5400000">
            <a:off x="6763621" y="535371"/>
            <a:ext cx="242781" cy="161857"/>
            <a:chOff x="2500050" y="3730175"/>
            <a:chExt cx="2619000" cy="1746025"/>
          </a:xfrm>
        </p:grpSpPr>
        <p:sp>
          <p:nvSpPr>
            <p:cNvPr id="5727" name="Google Shape;5727;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314" name="Picture 2" descr="Redesigned World Lock, Pixel Art, 16x16 : r/growtopia">
            <a:extLst>
              <a:ext uri="{FF2B5EF4-FFF2-40B4-BE49-F238E27FC236}">
                <a16:creationId xmlns:a16="http://schemas.microsoft.com/office/drawing/2014/main" id="{50927CAF-01D0-D543-95F0-596251A59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450" y="2727235"/>
            <a:ext cx="1759500" cy="17595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A32E0DB1-6CCE-5AED-7F2D-1F86C17D3C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781" y="2235750"/>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5719;p33">
            <a:extLst>
              <a:ext uri="{FF2B5EF4-FFF2-40B4-BE49-F238E27FC236}">
                <a16:creationId xmlns:a16="http://schemas.microsoft.com/office/drawing/2014/main" id="{A94B413B-71C6-4DC5-B0BD-014E26B57949}"/>
              </a:ext>
            </a:extLst>
          </p:cNvPr>
          <p:cNvSpPr txBox="1">
            <a:spLocks/>
          </p:cNvSpPr>
          <p:nvPr/>
        </p:nvSpPr>
        <p:spPr>
          <a:xfrm>
            <a:off x="362100" y="2806675"/>
            <a:ext cx="85206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100"/>
              <a:buFont typeface="Orbitron ExtraBold"/>
              <a:buNone/>
              <a:defRPr sz="2100" b="0" i="0" u="none" strike="noStrike" cap="none">
                <a:solidFill>
                  <a:schemeClr val="accent1"/>
                </a:solidFill>
                <a:latin typeface="Orbitron ExtraBold"/>
                <a:ea typeface="Orbitron ExtraBold"/>
                <a:cs typeface="Orbitron ExtraBold"/>
                <a:sym typeface="Orbitron ExtraBold"/>
              </a:defRPr>
            </a:lvl1pPr>
            <a:lvl2pPr marR="0" lvl="1"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2pPr>
            <a:lvl3pPr marR="0" lvl="2"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3pPr>
            <a:lvl4pPr marR="0" lvl="3"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4pPr>
            <a:lvl5pPr marR="0" lvl="4"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5pPr>
            <a:lvl6pPr marR="0" lvl="5"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6pPr>
            <a:lvl7pPr marR="0" lvl="6"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7pPr>
            <a:lvl8pPr marR="0" lvl="7"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8pPr>
            <a:lvl9pPr marR="0" lvl="8"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9pPr>
          </a:lstStyle>
          <a:p>
            <a:r>
              <a:rPr lang="en-US" sz="4400" dirty="0">
                <a:solidFill>
                  <a:schemeClr val="bg1"/>
                </a:solidFill>
                <a:latin typeface="OCR A Extended" panose="02010509020102010303" pitchFamily="50" charset="0"/>
              </a:rPr>
              <a:t>PASSION</a:t>
            </a:r>
          </a:p>
        </p:txBody>
      </p:sp>
      <p:pic>
        <p:nvPicPr>
          <p:cNvPr id="17" name="Picture 16">
            <a:extLst>
              <a:ext uri="{FF2B5EF4-FFF2-40B4-BE49-F238E27FC236}">
                <a16:creationId xmlns:a16="http://schemas.microsoft.com/office/drawing/2014/main" id="{D6B2480E-0953-4CA8-8236-BF2546106DFB}"/>
              </a:ext>
            </a:extLst>
          </p:cNvPr>
          <p:cNvPicPr>
            <a:picLocks noChangeAspect="1"/>
          </p:cNvPicPr>
          <p:nvPr/>
        </p:nvPicPr>
        <p:blipFill>
          <a:blip r:embed="rId5"/>
          <a:stretch>
            <a:fillRect/>
          </a:stretch>
        </p:blipFill>
        <p:spPr>
          <a:xfrm>
            <a:off x="0" y="4647413"/>
            <a:ext cx="496087" cy="496087"/>
          </a:xfrm>
          <a:prstGeom prst="rect">
            <a:avLst/>
          </a:prstGeom>
        </p:spPr>
      </p:pic>
    </p:spTree>
    <p:extLst>
      <p:ext uri="{BB962C8B-B14F-4D97-AF65-F5344CB8AC3E}">
        <p14:creationId xmlns:p14="http://schemas.microsoft.com/office/powerpoint/2010/main" val="1334264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8" name="Google Shape;5718;p33"/>
          <p:cNvSpPr/>
          <p:nvPr/>
        </p:nvSpPr>
        <p:spPr>
          <a:xfrm>
            <a:off x="1586100" y="1148531"/>
            <a:ext cx="5971800" cy="3239469"/>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33"/>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OCR A Extended" panose="02010509020102010303" pitchFamily="50" charset="0"/>
              </a:rPr>
              <a:t>RULES OF THE GAME</a:t>
            </a:r>
            <a:endParaRPr dirty="0">
              <a:latin typeface="OCR A Extended" panose="02010509020102010303" pitchFamily="50" charset="0"/>
            </a:endParaRPr>
          </a:p>
        </p:txBody>
      </p:sp>
      <p:sp>
        <p:nvSpPr>
          <p:cNvPr id="5720" name="Google Shape;5720;p33"/>
          <p:cNvSpPr txBox="1">
            <a:spLocks noGrp="1"/>
          </p:cNvSpPr>
          <p:nvPr>
            <p:ph type="body" idx="1"/>
          </p:nvPr>
        </p:nvSpPr>
        <p:spPr>
          <a:xfrm>
            <a:off x="2178058" y="1148532"/>
            <a:ext cx="4958867" cy="3078174"/>
          </a:xfrm>
          <a:prstGeom prst="rect">
            <a:avLst/>
          </a:prstGeom>
        </p:spPr>
        <p:txBody>
          <a:bodyPr spcFirstLastPara="1" wrap="square" lIns="91425" tIns="91425" rIns="91425" bIns="91425" anchor="t" anchorCtr="0">
            <a:noAutofit/>
          </a:bodyPr>
          <a:lstStyle/>
          <a:p>
            <a:pPr marL="285750" indent="-285750" algn="l">
              <a:spcAft>
                <a:spcPts val="1600"/>
              </a:spcAft>
            </a:pPr>
            <a:r>
              <a:rPr lang="en-US" dirty="0"/>
              <a:t>This</a:t>
            </a:r>
            <a:r>
              <a:rPr lang="en" dirty="0"/>
              <a:t> is an </a:t>
            </a:r>
            <a:r>
              <a:rPr lang="en" dirty="0">
                <a:solidFill>
                  <a:srgbClr val="FFD966"/>
                </a:solidFill>
              </a:rPr>
              <a:t>interactive</a:t>
            </a:r>
            <a:r>
              <a:rPr lang="en" dirty="0"/>
              <a:t> exploration of gamification theory.</a:t>
            </a:r>
          </a:p>
          <a:p>
            <a:pPr marL="285750" indent="-285750" algn="l">
              <a:spcAft>
                <a:spcPts val="1600"/>
              </a:spcAft>
            </a:pPr>
            <a:r>
              <a:rPr lang="en" dirty="0"/>
              <a:t>You will be divided into </a:t>
            </a:r>
            <a:r>
              <a:rPr lang="en-US" dirty="0"/>
              <a:t>four</a:t>
            </a:r>
            <a:r>
              <a:rPr lang="en" dirty="0"/>
              <a:t> teams: </a:t>
            </a:r>
            <a:r>
              <a:rPr lang="en" dirty="0">
                <a:solidFill>
                  <a:srgbClr val="FF0000"/>
                </a:solidFill>
              </a:rPr>
              <a:t>Team Mario</a:t>
            </a:r>
            <a:r>
              <a:rPr lang="en" dirty="0">
                <a:solidFill>
                  <a:schemeClr val="bg1"/>
                </a:solidFill>
              </a:rPr>
              <a:t>,</a:t>
            </a:r>
            <a:r>
              <a:rPr lang="en" dirty="0"/>
              <a:t> </a:t>
            </a:r>
            <a:r>
              <a:rPr lang="en" dirty="0">
                <a:solidFill>
                  <a:srgbClr val="00B050"/>
                </a:solidFill>
              </a:rPr>
              <a:t>Team Link</a:t>
            </a:r>
            <a:r>
              <a:rPr lang="en" dirty="0">
                <a:solidFill>
                  <a:schemeClr val="bg1"/>
                </a:solidFill>
              </a:rPr>
              <a:t>,</a:t>
            </a:r>
            <a:r>
              <a:rPr lang="en" dirty="0">
                <a:solidFill>
                  <a:srgbClr val="00B050"/>
                </a:solidFill>
              </a:rPr>
              <a:t> </a:t>
            </a:r>
            <a:r>
              <a:rPr lang="en-US" dirty="0">
                <a:solidFill>
                  <a:schemeClr val="accent2"/>
                </a:solidFill>
              </a:rPr>
              <a:t>Team DK</a:t>
            </a:r>
            <a:r>
              <a:rPr lang="en-US" dirty="0">
                <a:solidFill>
                  <a:schemeClr val="bg1"/>
                </a:solidFill>
              </a:rPr>
              <a:t>,</a:t>
            </a:r>
            <a:r>
              <a:rPr lang="en-US" dirty="0">
                <a:solidFill>
                  <a:srgbClr val="00B050"/>
                </a:solidFill>
              </a:rPr>
              <a:t> </a:t>
            </a:r>
            <a:r>
              <a:rPr lang="en-US" dirty="0">
                <a:solidFill>
                  <a:schemeClr val="bg1"/>
                </a:solidFill>
              </a:rPr>
              <a:t>&amp;</a:t>
            </a:r>
            <a:r>
              <a:rPr lang="en-US" dirty="0">
                <a:solidFill>
                  <a:srgbClr val="00B050"/>
                </a:solidFill>
              </a:rPr>
              <a:t> </a:t>
            </a:r>
            <a:r>
              <a:rPr lang="en-US" dirty="0">
                <a:solidFill>
                  <a:srgbClr val="F12FCC"/>
                </a:solidFill>
              </a:rPr>
              <a:t>Team Kirby</a:t>
            </a:r>
            <a:endParaRPr lang="en" dirty="0">
              <a:solidFill>
                <a:srgbClr val="F12FCC"/>
              </a:solidFill>
            </a:endParaRPr>
          </a:p>
          <a:p>
            <a:pPr marL="285750" indent="-285750" algn="l">
              <a:spcAft>
                <a:spcPts val="1600"/>
              </a:spcAft>
            </a:pPr>
            <a:r>
              <a:rPr lang="en-US" dirty="0"/>
              <a:t>Each team will give their answer through a single spokesperson (written on the dry-erase board)</a:t>
            </a:r>
            <a:endParaRPr lang="en" dirty="0"/>
          </a:p>
          <a:p>
            <a:pPr marL="285750" indent="-285750" algn="l">
              <a:spcAft>
                <a:spcPts val="1600"/>
              </a:spcAft>
            </a:pPr>
            <a:r>
              <a:rPr lang="en" dirty="0"/>
              <a:t>Throughout the session, questions will be asked.  Teams will score points based on correct responses</a:t>
            </a:r>
          </a:p>
          <a:p>
            <a:pPr marL="285750" indent="-285750" algn="l">
              <a:spcAft>
                <a:spcPts val="1600"/>
              </a:spcAft>
            </a:pPr>
            <a:r>
              <a:rPr lang="en" dirty="0"/>
              <a:t>The team with the most points at the end of the session wins a prize</a:t>
            </a:r>
            <a:endParaRPr dirty="0"/>
          </a:p>
        </p:txBody>
      </p:sp>
      <p:grpSp>
        <p:nvGrpSpPr>
          <p:cNvPr id="5721" name="Google Shape;5721;p33"/>
          <p:cNvGrpSpPr/>
          <p:nvPr/>
        </p:nvGrpSpPr>
        <p:grpSpPr>
          <a:xfrm rot="-5400000">
            <a:off x="2137596" y="535371"/>
            <a:ext cx="242781" cy="161857"/>
            <a:chOff x="2500050" y="3730175"/>
            <a:chExt cx="2619000" cy="1746025"/>
          </a:xfrm>
        </p:grpSpPr>
        <p:sp>
          <p:nvSpPr>
            <p:cNvPr id="5722" name="Google Shape;5722;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6" name="Google Shape;5726;p33"/>
          <p:cNvGrpSpPr/>
          <p:nvPr/>
        </p:nvGrpSpPr>
        <p:grpSpPr>
          <a:xfrm rot="5400000">
            <a:off x="6763621" y="535371"/>
            <a:ext cx="242781" cy="161857"/>
            <a:chOff x="2500050" y="3730175"/>
            <a:chExt cx="2619000" cy="1746025"/>
          </a:xfrm>
        </p:grpSpPr>
        <p:sp>
          <p:nvSpPr>
            <p:cNvPr id="5727" name="Google Shape;5727;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31" name="Google Shape;5731;p33"/>
          <p:cNvSpPr/>
          <p:nvPr/>
        </p:nvSpPr>
        <p:spPr>
          <a:xfrm>
            <a:off x="1781725" y="1739125"/>
            <a:ext cx="162000" cy="1401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33"/>
          <p:cNvSpPr/>
          <p:nvPr/>
        </p:nvSpPr>
        <p:spPr>
          <a:xfrm rot="-3601102">
            <a:off x="7157040" y="4038806"/>
            <a:ext cx="162090" cy="140062"/>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Picture 2" descr="File:N64-A-Button.png - Zelda Dungeon Wiki, a The Legend of Zelda wiki">
            <a:extLst>
              <a:ext uri="{FF2B5EF4-FFF2-40B4-BE49-F238E27FC236}">
                <a16:creationId xmlns:a16="http://schemas.microsoft.com/office/drawing/2014/main" id="{727C9D9F-77A4-4112-AC62-1A1764CDA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7413"/>
            <a:ext cx="496087" cy="496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9" name="Google Shape;5719;p33"/>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latin typeface="OCR A Extended" panose="02010509020102010303" pitchFamily="50" charset="0"/>
              </a:rPr>
              <a:t>CRACK THE CODE</a:t>
            </a:r>
            <a:endParaRPr dirty="0">
              <a:latin typeface="OCR A Extended" panose="02010509020102010303" pitchFamily="50" charset="0"/>
            </a:endParaRPr>
          </a:p>
        </p:txBody>
      </p:sp>
      <p:sp>
        <p:nvSpPr>
          <p:cNvPr id="5720" name="Google Shape;5720;p33"/>
          <p:cNvSpPr txBox="1">
            <a:spLocks noGrp="1"/>
          </p:cNvSpPr>
          <p:nvPr>
            <p:ph type="body" idx="1"/>
          </p:nvPr>
        </p:nvSpPr>
        <p:spPr>
          <a:xfrm>
            <a:off x="1056629" y="1067609"/>
            <a:ext cx="7030742" cy="572700"/>
          </a:xfrm>
          <a:prstGeom prst="rect">
            <a:avLst/>
          </a:prstGeom>
        </p:spPr>
        <p:txBody>
          <a:bodyPr spcFirstLastPara="1" wrap="square" lIns="91425" tIns="91425" rIns="91425" bIns="91425" anchor="t" anchorCtr="0">
            <a:noAutofit/>
          </a:bodyPr>
          <a:lstStyle/>
          <a:p>
            <a:pPr marL="0" indent="0">
              <a:spcAft>
                <a:spcPts val="1600"/>
              </a:spcAft>
              <a:buNone/>
            </a:pPr>
            <a:r>
              <a:rPr lang="en-US" sz="1800" dirty="0"/>
              <a:t>FIND THE RIGHT WORD TO CRACK THE CODE…</a:t>
            </a:r>
          </a:p>
          <a:p>
            <a:pPr marL="0" indent="0">
              <a:spcAft>
                <a:spcPts val="1600"/>
              </a:spcAft>
              <a:buNone/>
            </a:pPr>
            <a:r>
              <a:rPr lang="en-US" sz="1800" dirty="0">
                <a:solidFill>
                  <a:srgbClr val="FFD966"/>
                </a:solidFill>
              </a:rPr>
              <a:t>Chou’s _________ model introduced four practical motivation drives in relation to gamified learning.</a:t>
            </a:r>
          </a:p>
        </p:txBody>
      </p:sp>
      <p:grpSp>
        <p:nvGrpSpPr>
          <p:cNvPr id="5721" name="Google Shape;5721;p33"/>
          <p:cNvGrpSpPr/>
          <p:nvPr/>
        </p:nvGrpSpPr>
        <p:grpSpPr>
          <a:xfrm rot="-5400000">
            <a:off x="2137596" y="535371"/>
            <a:ext cx="242781" cy="161857"/>
            <a:chOff x="2500050" y="3730175"/>
            <a:chExt cx="2619000" cy="1746025"/>
          </a:xfrm>
        </p:grpSpPr>
        <p:sp>
          <p:nvSpPr>
            <p:cNvPr id="5722" name="Google Shape;5722;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6" name="Google Shape;5726;p33"/>
          <p:cNvGrpSpPr/>
          <p:nvPr/>
        </p:nvGrpSpPr>
        <p:grpSpPr>
          <a:xfrm rot="5400000">
            <a:off x="6763621" y="535371"/>
            <a:ext cx="242781" cy="161857"/>
            <a:chOff x="2500050" y="3730175"/>
            <a:chExt cx="2619000" cy="1746025"/>
          </a:xfrm>
        </p:grpSpPr>
        <p:sp>
          <p:nvSpPr>
            <p:cNvPr id="5727" name="Google Shape;5727;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314" name="Picture 2" descr="Redesigned World Lock, Pixel Art, 16x16 : r/growtopia">
            <a:extLst>
              <a:ext uri="{FF2B5EF4-FFF2-40B4-BE49-F238E27FC236}">
                <a16:creationId xmlns:a16="http://schemas.microsoft.com/office/drawing/2014/main" id="{50927CAF-01D0-D543-95F0-596251A59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450" y="2727235"/>
            <a:ext cx="1759500" cy="17595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A32E0DB1-6CCE-5AED-7F2D-1F86C17D3C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781" y="2235750"/>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File:N64-A-Button.png - Zelda Dungeon Wiki, a The Legend of Zelda wiki">
            <a:extLst>
              <a:ext uri="{FF2B5EF4-FFF2-40B4-BE49-F238E27FC236}">
                <a16:creationId xmlns:a16="http://schemas.microsoft.com/office/drawing/2014/main" id="{7843870A-F3E7-403B-B02C-452AF6FA67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647414"/>
            <a:ext cx="496087" cy="49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202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9" name="Google Shape;5719;p33"/>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latin typeface="OCR A Extended" panose="02010509020102010303" pitchFamily="50" charset="0"/>
              </a:rPr>
              <a:t>CRACK THE CODE</a:t>
            </a:r>
            <a:endParaRPr dirty="0">
              <a:latin typeface="OCR A Extended" panose="02010509020102010303" pitchFamily="50" charset="0"/>
            </a:endParaRPr>
          </a:p>
        </p:txBody>
      </p:sp>
      <p:sp>
        <p:nvSpPr>
          <p:cNvPr id="5720" name="Google Shape;5720;p33"/>
          <p:cNvSpPr txBox="1">
            <a:spLocks noGrp="1"/>
          </p:cNvSpPr>
          <p:nvPr>
            <p:ph type="body" idx="1"/>
          </p:nvPr>
        </p:nvSpPr>
        <p:spPr>
          <a:xfrm>
            <a:off x="1056629" y="1067609"/>
            <a:ext cx="7030742" cy="572700"/>
          </a:xfrm>
          <a:prstGeom prst="rect">
            <a:avLst/>
          </a:prstGeom>
        </p:spPr>
        <p:txBody>
          <a:bodyPr spcFirstLastPara="1" wrap="square" lIns="91425" tIns="91425" rIns="91425" bIns="91425" anchor="t" anchorCtr="0">
            <a:noAutofit/>
          </a:bodyPr>
          <a:lstStyle/>
          <a:p>
            <a:pPr marL="0" indent="0">
              <a:spcAft>
                <a:spcPts val="1600"/>
              </a:spcAft>
              <a:buNone/>
            </a:pPr>
            <a:r>
              <a:rPr lang="en-US" sz="1800" dirty="0"/>
              <a:t>FIND THE RIGHT WORD TO CRACK THE CODE…</a:t>
            </a:r>
          </a:p>
          <a:p>
            <a:pPr marL="0" indent="0">
              <a:spcAft>
                <a:spcPts val="1600"/>
              </a:spcAft>
              <a:buNone/>
            </a:pPr>
            <a:r>
              <a:rPr lang="en-US" sz="1800" dirty="0">
                <a:solidFill>
                  <a:srgbClr val="FFD966"/>
                </a:solidFill>
              </a:rPr>
              <a:t>Chou’s _________ model introduced eight practical motivation drives in relation to gamified learning.</a:t>
            </a:r>
          </a:p>
        </p:txBody>
      </p:sp>
      <p:grpSp>
        <p:nvGrpSpPr>
          <p:cNvPr id="5721" name="Google Shape;5721;p33"/>
          <p:cNvGrpSpPr/>
          <p:nvPr/>
        </p:nvGrpSpPr>
        <p:grpSpPr>
          <a:xfrm rot="-5400000">
            <a:off x="2137596" y="535371"/>
            <a:ext cx="242781" cy="161857"/>
            <a:chOff x="2500050" y="3730175"/>
            <a:chExt cx="2619000" cy="1746025"/>
          </a:xfrm>
        </p:grpSpPr>
        <p:sp>
          <p:nvSpPr>
            <p:cNvPr id="5722" name="Google Shape;5722;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6" name="Google Shape;5726;p33"/>
          <p:cNvGrpSpPr/>
          <p:nvPr/>
        </p:nvGrpSpPr>
        <p:grpSpPr>
          <a:xfrm rot="5400000">
            <a:off x="6763621" y="535371"/>
            <a:ext cx="242781" cy="161857"/>
            <a:chOff x="2500050" y="3730175"/>
            <a:chExt cx="2619000" cy="1746025"/>
          </a:xfrm>
        </p:grpSpPr>
        <p:sp>
          <p:nvSpPr>
            <p:cNvPr id="5727" name="Google Shape;5727;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314" name="Picture 2" descr="Redesigned World Lock, Pixel Art, 16x16 : r/growtopia">
            <a:extLst>
              <a:ext uri="{FF2B5EF4-FFF2-40B4-BE49-F238E27FC236}">
                <a16:creationId xmlns:a16="http://schemas.microsoft.com/office/drawing/2014/main" id="{50927CAF-01D0-D543-95F0-596251A59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450" y="2727235"/>
            <a:ext cx="1759500" cy="17595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A32E0DB1-6CCE-5AED-7F2D-1F86C17D3C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781" y="2235750"/>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5719;p33">
            <a:extLst>
              <a:ext uri="{FF2B5EF4-FFF2-40B4-BE49-F238E27FC236}">
                <a16:creationId xmlns:a16="http://schemas.microsoft.com/office/drawing/2014/main" id="{A94B413B-71C6-4DC5-B0BD-014E26B57949}"/>
              </a:ext>
            </a:extLst>
          </p:cNvPr>
          <p:cNvSpPr txBox="1">
            <a:spLocks/>
          </p:cNvSpPr>
          <p:nvPr/>
        </p:nvSpPr>
        <p:spPr>
          <a:xfrm>
            <a:off x="362100" y="2806675"/>
            <a:ext cx="85206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100"/>
              <a:buFont typeface="Orbitron ExtraBold"/>
              <a:buNone/>
              <a:defRPr sz="2100" b="0" i="0" u="none" strike="noStrike" cap="none">
                <a:solidFill>
                  <a:schemeClr val="accent1"/>
                </a:solidFill>
                <a:latin typeface="Orbitron ExtraBold"/>
                <a:ea typeface="Orbitron ExtraBold"/>
                <a:cs typeface="Orbitron ExtraBold"/>
                <a:sym typeface="Orbitron ExtraBold"/>
              </a:defRPr>
            </a:lvl1pPr>
            <a:lvl2pPr marR="0" lvl="1"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2pPr>
            <a:lvl3pPr marR="0" lvl="2"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3pPr>
            <a:lvl4pPr marR="0" lvl="3"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4pPr>
            <a:lvl5pPr marR="0" lvl="4"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5pPr>
            <a:lvl6pPr marR="0" lvl="5"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6pPr>
            <a:lvl7pPr marR="0" lvl="6"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7pPr>
            <a:lvl8pPr marR="0" lvl="7"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8pPr>
            <a:lvl9pPr marR="0" lvl="8"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9pPr>
          </a:lstStyle>
          <a:p>
            <a:r>
              <a:rPr lang="en-US" sz="4400" dirty="0">
                <a:solidFill>
                  <a:schemeClr val="bg1"/>
                </a:solidFill>
                <a:latin typeface="OCR A Extended" panose="02010509020102010303" pitchFamily="50" charset="0"/>
              </a:rPr>
              <a:t>OCTALYSIS</a:t>
            </a:r>
          </a:p>
        </p:txBody>
      </p:sp>
      <p:pic>
        <p:nvPicPr>
          <p:cNvPr id="17" name="Picture 2" descr="File:N64-A-Button.png - Zelda Dungeon Wiki, a The Legend of Zelda wiki">
            <a:extLst>
              <a:ext uri="{FF2B5EF4-FFF2-40B4-BE49-F238E27FC236}">
                <a16:creationId xmlns:a16="http://schemas.microsoft.com/office/drawing/2014/main" id="{362692E0-B2BC-4AFE-806C-480BE788D5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647414"/>
            <a:ext cx="496087" cy="49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22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9" name="Google Shape;5719;p33"/>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latin typeface="OCR A Extended" panose="02010509020102010303" pitchFamily="50" charset="0"/>
              </a:rPr>
              <a:t>CRACK THE CODE</a:t>
            </a:r>
            <a:endParaRPr dirty="0">
              <a:latin typeface="OCR A Extended" panose="02010509020102010303" pitchFamily="50" charset="0"/>
            </a:endParaRPr>
          </a:p>
        </p:txBody>
      </p:sp>
      <p:sp>
        <p:nvSpPr>
          <p:cNvPr id="5720" name="Google Shape;5720;p33"/>
          <p:cNvSpPr txBox="1">
            <a:spLocks noGrp="1"/>
          </p:cNvSpPr>
          <p:nvPr>
            <p:ph type="body" idx="1"/>
          </p:nvPr>
        </p:nvSpPr>
        <p:spPr>
          <a:xfrm>
            <a:off x="1056629" y="1067609"/>
            <a:ext cx="7030742" cy="572700"/>
          </a:xfrm>
          <a:prstGeom prst="rect">
            <a:avLst/>
          </a:prstGeom>
        </p:spPr>
        <p:txBody>
          <a:bodyPr spcFirstLastPara="1" wrap="square" lIns="91425" tIns="91425" rIns="91425" bIns="91425" anchor="t" anchorCtr="0">
            <a:noAutofit/>
          </a:bodyPr>
          <a:lstStyle/>
          <a:p>
            <a:pPr marL="0" indent="0">
              <a:spcAft>
                <a:spcPts val="1600"/>
              </a:spcAft>
              <a:buNone/>
            </a:pPr>
            <a:r>
              <a:rPr lang="en-US" sz="1800" dirty="0"/>
              <a:t>FIND THE RIGHT WORD TO CRACK THE CODE…</a:t>
            </a:r>
          </a:p>
          <a:p>
            <a:pPr marL="0" indent="0">
              <a:spcAft>
                <a:spcPts val="1600"/>
              </a:spcAft>
              <a:buNone/>
            </a:pPr>
            <a:r>
              <a:rPr lang="en-US" sz="1800" dirty="0">
                <a:solidFill>
                  <a:srgbClr val="FFD966"/>
                </a:solidFill>
              </a:rPr>
              <a:t>According to </a:t>
            </a:r>
            <a:r>
              <a:rPr lang="en-US" sz="1800" dirty="0" err="1">
                <a:solidFill>
                  <a:srgbClr val="FFD966"/>
                </a:solidFill>
              </a:rPr>
              <a:t>Marczewski</a:t>
            </a:r>
            <a:r>
              <a:rPr lang="en-US" sz="1800" dirty="0">
                <a:solidFill>
                  <a:srgbClr val="FFD966"/>
                </a:solidFill>
              </a:rPr>
              <a:t>, gamification efforts must begin with effective ________</a:t>
            </a:r>
          </a:p>
        </p:txBody>
      </p:sp>
      <p:grpSp>
        <p:nvGrpSpPr>
          <p:cNvPr id="5721" name="Google Shape;5721;p33"/>
          <p:cNvGrpSpPr/>
          <p:nvPr/>
        </p:nvGrpSpPr>
        <p:grpSpPr>
          <a:xfrm rot="-5400000">
            <a:off x="2137596" y="535371"/>
            <a:ext cx="242781" cy="161857"/>
            <a:chOff x="2500050" y="3730175"/>
            <a:chExt cx="2619000" cy="1746025"/>
          </a:xfrm>
        </p:grpSpPr>
        <p:sp>
          <p:nvSpPr>
            <p:cNvPr id="5722" name="Google Shape;5722;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6" name="Google Shape;5726;p33"/>
          <p:cNvGrpSpPr/>
          <p:nvPr/>
        </p:nvGrpSpPr>
        <p:grpSpPr>
          <a:xfrm rot="5400000">
            <a:off x="6763621" y="535371"/>
            <a:ext cx="242781" cy="161857"/>
            <a:chOff x="2500050" y="3730175"/>
            <a:chExt cx="2619000" cy="1746025"/>
          </a:xfrm>
        </p:grpSpPr>
        <p:sp>
          <p:nvSpPr>
            <p:cNvPr id="5727" name="Google Shape;5727;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314" name="Picture 2" descr="Redesigned World Lock, Pixel Art, 16x16 : r/growtopia">
            <a:extLst>
              <a:ext uri="{FF2B5EF4-FFF2-40B4-BE49-F238E27FC236}">
                <a16:creationId xmlns:a16="http://schemas.microsoft.com/office/drawing/2014/main" id="{50927CAF-01D0-D543-95F0-596251A59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450" y="2727235"/>
            <a:ext cx="1759500" cy="17595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A32E0DB1-6CCE-5AED-7F2D-1F86C17D3C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781" y="2235750"/>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53ADB08-9751-4EB1-88AE-02F2678E1DE0}"/>
              </a:ext>
            </a:extLst>
          </p:cNvPr>
          <p:cNvPicPr>
            <a:picLocks noChangeAspect="1"/>
          </p:cNvPicPr>
          <p:nvPr/>
        </p:nvPicPr>
        <p:blipFill>
          <a:blip r:embed="rId5"/>
          <a:stretch>
            <a:fillRect/>
          </a:stretch>
        </p:blipFill>
        <p:spPr>
          <a:xfrm>
            <a:off x="0" y="4647413"/>
            <a:ext cx="496087" cy="496087"/>
          </a:xfrm>
          <a:prstGeom prst="rect">
            <a:avLst/>
          </a:prstGeom>
        </p:spPr>
      </p:pic>
    </p:spTree>
    <p:extLst>
      <p:ext uri="{BB962C8B-B14F-4D97-AF65-F5344CB8AC3E}">
        <p14:creationId xmlns:p14="http://schemas.microsoft.com/office/powerpoint/2010/main" val="30286139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9" name="Google Shape;5719;p33"/>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latin typeface="OCR A Extended" panose="02010509020102010303" pitchFamily="50" charset="0"/>
              </a:rPr>
              <a:t>CRACK THE CODE</a:t>
            </a:r>
            <a:endParaRPr dirty="0">
              <a:latin typeface="OCR A Extended" panose="02010509020102010303" pitchFamily="50" charset="0"/>
            </a:endParaRPr>
          </a:p>
        </p:txBody>
      </p:sp>
      <p:sp>
        <p:nvSpPr>
          <p:cNvPr id="5720" name="Google Shape;5720;p33"/>
          <p:cNvSpPr txBox="1">
            <a:spLocks noGrp="1"/>
          </p:cNvSpPr>
          <p:nvPr>
            <p:ph type="body" idx="1"/>
          </p:nvPr>
        </p:nvSpPr>
        <p:spPr>
          <a:xfrm>
            <a:off x="1056629" y="1067609"/>
            <a:ext cx="7030742" cy="572700"/>
          </a:xfrm>
          <a:prstGeom prst="rect">
            <a:avLst/>
          </a:prstGeom>
        </p:spPr>
        <p:txBody>
          <a:bodyPr spcFirstLastPara="1" wrap="square" lIns="91425" tIns="91425" rIns="91425" bIns="91425" anchor="t" anchorCtr="0">
            <a:noAutofit/>
          </a:bodyPr>
          <a:lstStyle/>
          <a:p>
            <a:pPr marL="0" indent="0">
              <a:spcAft>
                <a:spcPts val="1600"/>
              </a:spcAft>
              <a:buNone/>
            </a:pPr>
            <a:r>
              <a:rPr lang="en-US" sz="1800" dirty="0"/>
              <a:t>FIND THE RIGHT WORD TO CRACK THE CODE…</a:t>
            </a:r>
          </a:p>
          <a:p>
            <a:pPr marL="0" indent="0">
              <a:spcAft>
                <a:spcPts val="1600"/>
              </a:spcAft>
              <a:buNone/>
            </a:pPr>
            <a:r>
              <a:rPr lang="en-US" sz="1800" dirty="0">
                <a:solidFill>
                  <a:srgbClr val="FFD966"/>
                </a:solidFill>
              </a:rPr>
              <a:t>According to </a:t>
            </a:r>
            <a:r>
              <a:rPr lang="en-US" sz="1800" dirty="0" err="1">
                <a:solidFill>
                  <a:srgbClr val="FFD966"/>
                </a:solidFill>
              </a:rPr>
              <a:t>Marczewski</a:t>
            </a:r>
            <a:r>
              <a:rPr lang="en-US" sz="1800" dirty="0">
                <a:solidFill>
                  <a:srgbClr val="FFD966"/>
                </a:solidFill>
              </a:rPr>
              <a:t>, gamification efforts must begin with effective ________</a:t>
            </a:r>
          </a:p>
        </p:txBody>
      </p:sp>
      <p:grpSp>
        <p:nvGrpSpPr>
          <p:cNvPr id="5721" name="Google Shape;5721;p33"/>
          <p:cNvGrpSpPr/>
          <p:nvPr/>
        </p:nvGrpSpPr>
        <p:grpSpPr>
          <a:xfrm rot="-5400000">
            <a:off x="2137596" y="535371"/>
            <a:ext cx="242781" cy="161857"/>
            <a:chOff x="2500050" y="3730175"/>
            <a:chExt cx="2619000" cy="1746025"/>
          </a:xfrm>
        </p:grpSpPr>
        <p:sp>
          <p:nvSpPr>
            <p:cNvPr id="5722" name="Google Shape;5722;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6" name="Google Shape;5726;p33"/>
          <p:cNvGrpSpPr/>
          <p:nvPr/>
        </p:nvGrpSpPr>
        <p:grpSpPr>
          <a:xfrm rot="5400000">
            <a:off x="6763621" y="535371"/>
            <a:ext cx="242781" cy="161857"/>
            <a:chOff x="2500050" y="3730175"/>
            <a:chExt cx="2619000" cy="1746025"/>
          </a:xfrm>
        </p:grpSpPr>
        <p:sp>
          <p:nvSpPr>
            <p:cNvPr id="5727" name="Google Shape;5727;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314" name="Picture 2" descr="Redesigned World Lock, Pixel Art, 16x16 : r/growtopia">
            <a:extLst>
              <a:ext uri="{FF2B5EF4-FFF2-40B4-BE49-F238E27FC236}">
                <a16:creationId xmlns:a16="http://schemas.microsoft.com/office/drawing/2014/main" id="{50927CAF-01D0-D543-95F0-596251A59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450" y="2727235"/>
            <a:ext cx="1759500" cy="17595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A32E0DB1-6CCE-5AED-7F2D-1F86C17D3C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781" y="2235750"/>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5719;p33">
            <a:extLst>
              <a:ext uri="{FF2B5EF4-FFF2-40B4-BE49-F238E27FC236}">
                <a16:creationId xmlns:a16="http://schemas.microsoft.com/office/drawing/2014/main" id="{A94B413B-71C6-4DC5-B0BD-014E26B57949}"/>
              </a:ext>
            </a:extLst>
          </p:cNvPr>
          <p:cNvSpPr txBox="1">
            <a:spLocks/>
          </p:cNvSpPr>
          <p:nvPr/>
        </p:nvSpPr>
        <p:spPr>
          <a:xfrm>
            <a:off x="362100" y="2806675"/>
            <a:ext cx="85206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100"/>
              <a:buFont typeface="Orbitron ExtraBold"/>
              <a:buNone/>
              <a:defRPr sz="2100" b="0" i="0" u="none" strike="noStrike" cap="none">
                <a:solidFill>
                  <a:schemeClr val="accent1"/>
                </a:solidFill>
                <a:latin typeface="Orbitron ExtraBold"/>
                <a:ea typeface="Orbitron ExtraBold"/>
                <a:cs typeface="Orbitron ExtraBold"/>
                <a:sym typeface="Orbitron ExtraBold"/>
              </a:defRPr>
            </a:lvl1pPr>
            <a:lvl2pPr marR="0" lvl="1"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2pPr>
            <a:lvl3pPr marR="0" lvl="2"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3pPr>
            <a:lvl4pPr marR="0" lvl="3"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4pPr>
            <a:lvl5pPr marR="0" lvl="4"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5pPr>
            <a:lvl6pPr marR="0" lvl="5"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6pPr>
            <a:lvl7pPr marR="0" lvl="6"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7pPr>
            <a:lvl8pPr marR="0" lvl="7"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8pPr>
            <a:lvl9pPr marR="0" lvl="8"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9pPr>
          </a:lstStyle>
          <a:p>
            <a:r>
              <a:rPr lang="en-US" sz="4400" dirty="0">
                <a:solidFill>
                  <a:schemeClr val="bg1"/>
                </a:solidFill>
                <a:latin typeface="OCR A Extended" panose="02010509020102010303" pitchFamily="50" charset="0"/>
              </a:rPr>
              <a:t>PLANNING</a:t>
            </a:r>
          </a:p>
        </p:txBody>
      </p:sp>
      <p:pic>
        <p:nvPicPr>
          <p:cNvPr id="17" name="Picture 16">
            <a:extLst>
              <a:ext uri="{FF2B5EF4-FFF2-40B4-BE49-F238E27FC236}">
                <a16:creationId xmlns:a16="http://schemas.microsoft.com/office/drawing/2014/main" id="{EC12E28D-B3AD-41E5-BEFE-71D82F023377}"/>
              </a:ext>
            </a:extLst>
          </p:cNvPr>
          <p:cNvPicPr>
            <a:picLocks noChangeAspect="1"/>
          </p:cNvPicPr>
          <p:nvPr/>
        </p:nvPicPr>
        <p:blipFill>
          <a:blip r:embed="rId5"/>
          <a:stretch>
            <a:fillRect/>
          </a:stretch>
        </p:blipFill>
        <p:spPr>
          <a:xfrm>
            <a:off x="0" y="4647413"/>
            <a:ext cx="496087" cy="496087"/>
          </a:xfrm>
          <a:prstGeom prst="rect">
            <a:avLst/>
          </a:prstGeom>
        </p:spPr>
      </p:pic>
    </p:spTree>
    <p:extLst>
      <p:ext uri="{BB962C8B-B14F-4D97-AF65-F5344CB8AC3E}">
        <p14:creationId xmlns:p14="http://schemas.microsoft.com/office/powerpoint/2010/main" val="18884633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92"/>
        <p:cNvGrpSpPr/>
        <p:nvPr/>
      </p:nvGrpSpPr>
      <p:grpSpPr>
        <a:xfrm>
          <a:off x="0" y="0"/>
          <a:ext cx="0" cy="0"/>
          <a:chOff x="0" y="0"/>
          <a:chExt cx="0" cy="0"/>
        </a:xfrm>
      </p:grpSpPr>
      <p:sp>
        <p:nvSpPr>
          <p:cNvPr id="5493" name="Google Shape;5493;p29"/>
          <p:cNvSpPr txBox="1">
            <a:spLocks noGrp="1"/>
          </p:cNvSpPr>
          <p:nvPr>
            <p:ph type="ctrTitle"/>
          </p:nvPr>
        </p:nvSpPr>
        <p:spPr>
          <a:xfrm>
            <a:off x="2894340" y="1377591"/>
            <a:ext cx="6179160" cy="1829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OCR A Extended" panose="02010509020102010303" pitchFamily="50" charset="0"/>
              </a:rPr>
              <a:t>OUR WINNER IS…</a:t>
            </a:r>
            <a:endParaRPr dirty="0">
              <a:latin typeface="OCR A Extended" panose="02010509020102010303" pitchFamily="50" charset="0"/>
            </a:endParaRPr>
          </a:p>
        </p:txBody>
      </p:sp>
      <p:pic>
        <p:nvPicPr>
          <p:cNvPr id="12290" name="Picture 2" descr="Pixel Golden Trophy The Winner Trophy Cup Pixel Art With Sparkle Star, 8 Bit,  8bit, Achievement PNG Transparent Image and Clipart for Free Download">
            <a:extLst>
              <a:ext uri="{FF2B5EF4-FFF2-40B4-BE49-F238E27FC236}">
                <a16:creationId xmlns:a16="http://schemas.microsoft.com/office/drawing/2014/main" id="{EA6DBC1E-3132-9828-D4F6-D969F319E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38" y="359029"/>
            <a:ext cx="4425442" cy="44254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23EDB06-2A19-4AB3-AAD4-F5124BCC09C0}"/>
              </a:ext>
            </a:extLst>
          </p:cNvPr>
          <p:cNvPicPr>
            <a:picLocks noChangeAspect="1"/>
          </p:cNvPicPr>
          <p:nvPr/>
        </p:nvPicPr>
        <p:blipFill>
          <a:blip r:embed="rId4"/>
          <a:stretch>
            <a:fillRect/>
          </a:stretch>
        </p:blipFill>
        <p:spPr>
          <a:xfrm>
            <a:off x="0" y="4647413"/>
            <a:ext cx="496087" cy="496087"/>
          </a:xfrm>
          <a:prstGeom prst="rect">
            <a:avLst/>
          </a:prstGeom>
        </p:spPr>
      </p:pic>
    </p:spTree>
    <p:extLst>
      <p:ext uri="{BB962C8B-B14F-4D97-AF65-F5344CB8AC3E}">
        <p14:creationId xmlns:p14="http://schemas.microsoft.com/office/powerpoint/2010/main" val="2822220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36"/>
        <p:cNvGrpSpPr/>
        <p:nvPr/>
      </p:nvGrpSpPr>
      <p:grpSpPr>
        <a:xfrm>
          <a:off x="0" y="0"/>
          <a:ext cx="0" cy="0"/>
          <a:chOff x="0" y="0"/>
          <a:chExt cx="0" cy="0"/>
        </a:xfrm>
      </p:grpSpPr>
      <p:sp>
        <p:nvSpPr>
          <p:cNvPr id="5737" name="Google Shape;5737;p34"/>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OCR A Extended" panose="02010509020102010303" pitchFamily="50" charset="0"/>
              </a:rPr>
              <a:t>IN CASE YOU WERE WONDERING</a:t>
            </a:r>
            <a:endParaRPr dirty="0">
              <a:latin typeface="OCR A Extended" panose="02010509020102010303" pitchFamily="50" charset="0"/>
            </a:endParaRPr>
          </a:p>
        </p:txBody>
      </p:sp>
      <p:sp>
        <p:nvSpPr>
          <p:cNvPr id="5739" name="Google Shape;5739;p34"/>
          <p:cNvSpPr txBox="1">
            <a:spLocks noGrp="1"/>
          </p:cNvSpPr>
          <p:nvPr>
            <p:ph type="subTitle" idx="1"/>
          </p:nvPr>
        </p:nvSpPr>
        <p:spPr>
          <a:xfrm>
            <a:off x="2085616" y="1548549"/>
            <a:ext cx="3088800" cy="44881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solidFill>
                  <a:schemeClr val="bg1"/>
                </a:solidFill>
              </a:rPr>
              <a:t>2 choices – pick one!</a:t>
            </a:r>
            <a:endParaRPr dirty="0">
              <a:solidFill>
                <a:schemeClr val="bg1"/>
              </a:solidFill>
            </a:endParaRPr>
          </a:p>
          <a:p>
            <a:pPr marL="0" lvl="0" indent="0" algn="ctr" rtl="0">
              <a:spcBef>
                <a:spcPts val="0"/>
              </a:spcBef>
              <a:spcAft>
                <a:spcPts val="0"/>
              </a:spcAft>
              <a:buNone/>
            </a:pPr>
            <a:endParaRPr dirty="0"/>
          </a:p>
        </p:txBody>
      </p:sp>
      <p:grpSp>
        <p:nvGrpSpPr>
          <p:cNvPr id="5742" name="Google Shape;5742;p34"/>
          <p:cNvGrpSpPr/>
          <p:nvPr/>
        </p:nvGrpSpPr>
        <p:grpSpPr>
          <a:xfrm rot="-5400000">
            <a:off x="1755996" y="535371"/>
            <a:ext cx="242781" cy="161857"/>
            <a:chOff x="2500050" y="3730175"/>
            <a:chExt cx="2619000" cy="1746025"/>
          </a:xfrm>
        </p:grpSpPr>
        <p:sp>
          <p:nvSpPr>
            <p:cNvPr id="5743" name="Google Shape;5743;p34"/>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34"/>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34"/>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34"/>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7" name="Google Shape;5747;p34"/>
          <p:cNvGrpSpPr/>
          <p:nvPr/>
        </p:nvGrpSpPr>
        <p:grpSpPr>
          <a:xfrm rot="5400000">
            <a:off x="7145223" y="535371"/>
            <a:ext cx="242781" cy="161857"/>
            <a:chOff x="2500050" y="3730175"/>
            <a:chExt cx="2619000" cy="1746025"/>
          </a:xfrm>
        </p:grpSpPr>
        <p:sp>
          <p:nvSpPr>
            <p:cNvPr id="5748" name="Google Shape;5748;p34"/>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34"/>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34"/>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34"/>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87" name="Google Shape;5787;p34"/>
          <p:cNvSpPr/>
          <p:nvPr/>
        </p:nvSpPr>
        <p:spPr>
          <a:xfrm>
            <a:off x="983223" y="1260033"/>
            <a:ext cx="192550" cy="173833"/>
          </a:xfrm>
          <a:prstGeom prst="halfFrame">
            <a:avLst>
              <a:gd name="adj1" fmla="val 22223"/>
              <a:gd name="adj2" fmla="val 2222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34"/>
          <p:cNvSpPr/>
          <p:nvPr/>
        </p:nvSpPr>
        <p:spPr>
          <a:xfrm rot="10800000">
            <a:off x="1564233" y="1878433"/>
            <a:ext cx="192550" cy="173833"/>
          </a:xfrm>
          <a:prstGeom prst="halfFrame">
            <a:avLst>
              <a:gd name="adj1" fmla="val 22223"/>
              <a:gd name="adj2" fmla="val 2222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6141;p41">
            <a:extLst>
              <a:ext uri="{FF2B5EF4-FFF2-40B4-BE49-F238E27FC236}">
                <a16:creationId xmlns:a16="http://schemas.microsoft.com/office/drawing/2014/main" id="{57D184CA-16CE-E3B0-A7B6-6655593CC75B}"/>
              </a:ext>
            </a:extLst>
          </p:cNvPr>
          <p:cNvGrpSpPr/>
          <p:nvPr/>
        </p:nvGrpSpPr>
        <p:grpSpPr>
          <a:xfrm>
            <a:off x="1175408" y="1499791"/>
            <a:ext cx="360025" cy="337024"/>
            <a:chOff x="2927450" y="4122975"/>
            <a:chExt cx="531825" cy="531800"/>
          </a:xfrm>
        </p:grpSpPr>
        <p:sp>
          <p:nvSpPr>
            <p:cNvPr id="3" name="Google Shape;6142;p41">
              <a:extLst>
                <a:ext uri="{FF2B5EF4-FFF2-40B4-BE49-F238E27FC236}">
                  <a16:creationId xmlns:a16="http://schemas.microsoft.com/office/drawing/2014/main" id="{8EBE3E28-E587-0D8B-5241-949593180B8B}"/>
                </a:ext>
              </a:extLst>
            </p:cNvPr>
            <p:cNvSpPr/>
            <p:nvPr/>
          </p:nvSpPr>
          <p:spPr>
            <a:xfrm>
              <a:off x="2927450" y="4122975"/>
              <a:ext cx="531825" cy="531800"/>
            </a:xfrm>
            <a:custGeom>
              <a:avLst/>
              <a:gdLst/>
              <a:ahLst/>
              <a:cxnLst/>
              <a:rect l="l" t="t" r="r" b="b"/>
              <a:pathLst>
                <a:path w="21273" h="21272" extrusionOk="0">
                  <a:moveTo>
                    <a:pt x="4162" y="0"/>
                  </a:moveTo>
                  <a:lnTo>
                    <a:pt x="4162" y="3237"/>
                  </a:lnTo>
                  <a:lnTo>
                    <a:pt x="0" y="3237"/>
                  </a:lnTo>
                  <a:lnTo>
                    <a:pt x="0" y="4623"/>
                  </a:lnTo>
                  <a:lnTo>
                    <a:pt x="0" y="8786"/>
                  </a:lnTo>
                  <a:lnTo>
                    <a:pt x="1387" y="8786"/>
                  </a:lnTo>
                  <a:lnTo>
                    <a:pt x="1387" y="10174"/>
                  </a:lnTo>
                  <a:lnTo>
                    <a:pt x="2775" y="10174"/>
                  </a:lnTo>
                  <a:lnTo>
                    <a:pt x="2775" y="11560"/>
                  </a:lnTo>
                  <a:lnTo>
                    <a:pt x="4162" y="11560"/>
                  </a:lnTo>
                  <a:lnTo>
                    <a:pt x="4162" y="12948"/>
                  </a:lnTo>
                  <a:lnTo>
                    <a:pt x="5549" y="12948"/>
                  </a:lnTo>
                  <a:lnTo>
                    <a:pt x="5549" y="14336"/>
                  </a:lnTo>
                  <a:lnTo>
                    <a:pt x="6937" y="14336"/>
                  </a:lnTo>
                  <a:lnTo>
                    <a:pt x="6937" y="15722"/>
                  </a:lnTo>
                  <a:lnTo>
                    <a:pt x="8323" y="15722"/>
                  </a:lnTo>
                  <a:lnTo>
                    <a:pt x="8323" y="17110"/>
                  </a:lnTo>
                  <a:lnTo>
                    <a:pt x="5549" y="17110"/>
                  </a:lnTo>
                  <a:lnTo>
                    <a:pt x="5549" y="18497"/>
                  </a:lnTo>
                  <a:lnTo>
                    <a:pt x="4162" y="18497"/>
                  </a:lnTo>
                  <a:lnTo>
                    <a:pt x="4162" y="19885"/>
                  </a:lnTo>
                  <a:lnTo>
                    <a:pt x="4162" y="21271"/>
                  </a:lnTo>
                  <a:lnTo>
                    <a:pt x="17110" y="21271"/>
                  </a:lnTo>
                  <a:lnTo>
                    <a:pt x="17110" y="18497"/>
                  </a:lnTo>
                  <a:lnTo>
                    <a:pt x="15722" y="18497"/>
                  </a:lnTo>
                  <a:lnTo>
                    <a:pt x="15722" y="17110"/>
                  </a:lnTo>
                  <a:lnTo>
                    <a:pt x="12948" y="17110"/>
                  </a:lnTo>
                  <a:lnTo>
                    <a:pt x="12948" y="15722"/>
                  </a:lnTo>
                  <a:lnTo>
                    <a:pt x="14336" y="15722"/>
                  </a:lnTo>
                  <a:lnTo>
                    <a:pt x="14336" y="14336"/>
                  </a:lnTo>
                  <a:lnTo>
                    <a:pt x="15722" y="14336"/>
                  </a:lnTo>
                  <a:lnTo>
                    <a:pt x="15722" y="12948"/>
                  </a:lnTo>
                  <a:lnTo>
                    <a:pt x="17110" y="12948"/>
                  </a:lnTo>
                  <a:lnTo>
                    <a:pt x="17110" y="11560"/>
                  </a:lnTo>
                  <a:lnTo>
                    <a:pt x="18498" y="11560"/>
                  </a:lnTo>
                  <a:lnTo>
                    <a:pt x="18498" y="10174"/>
                  </a:lnTo>
                  <a:lnTo>
                    <a:pt x="19885" y="10174"/>
                  </a:lnTo>
                  <a:lnTo>
                    <a:pt x="19885" y="8786"/>
                  </a:lnTo>
                  <a:lnTo>
                    <a:pt x="21273" y="8786"/>
                  </a:lnTo>
                  <a:lnTo>
                    <a:pt x="21273" y="4623"/>
                  </a:lnTo>
                  <a:lnTo>
                    <a:pt x="21273" y="3237"/>
                  </a:lnTo>
                  <a:lnTo>
                    <a:pt x="17110" y="3237"/>
                  </a:lnTo>
                  <a:lnTo>
                    <a:pt x="171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143;p41">
              <a:extLst>
                <a:ext uri="{FF2B5EF4-FFF2-40B4-BE49-F238E27FC236}">
                  <a16:creationId xmlns:a16="http://schemas.microsoft.com/office/drawing/2014/main" id="{FCF0E2C4-7CB1-CC88-2FF7-BE8BDB4C9902}"/>
                </a:ext>
              </a:extLst>
            </p:cNvPr>
            <p:cNvSpPr/>
            <p:nvPr/>
          </p:nvSpPr>
          <p:spPr>
            <a:xfrm>
              <a:off x="3031500" y="4122975"/>
              <a:ext cx="323725" cy="150300"/>
            </a:xfrm>
            <a:custGeom>
              <a:avLst/>
              <a:gdLst/>
              <a:ahLst/>
              <a:cxnLst/>
              <a:rect l="l" t="t" r="r" b="b"/>
              <a:pathLst>
                <a:path w="12949" h="6012" extrusionOk="0">
                  <a:moveTo>
                    <a:pt x="0" y="0"/>
                  </a:moveTo>
                  <a:lnTo>
                    <a:pt x="0" y="4623"/>
                  </a:lnTo>
                  <a:lnTo>
                    <a:pt x="1387" y="4623"/>
                  </a:lnTo>
                  <a:lnTo>
                    <a:pt x="1387" y="6011"/>
                  </a:lnTo>
                  <a:lnTo>
                    <a:pt x="2775" y="6011"/>
                  </a:lnTo>
                  <a:lnTo>
                    <a:pt x="2775" y="2775"/>
                  </a:lnTo>
                  <a:lnTo>
                    <a:pt x="12948" y="2775"/>
                  </a:lnTo>
                  <a:lnTo>
                    <a:pt x="129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144;p41">
              <a:extLst>
                <a:ext uri="{FF2B5EF4-FFF2-40B4-BE49-F238E27FC236}">
                  <a16:creationId xmlns:a16="http://schemas.microsoft.com/office/drawing/2014/main" id="{9F3C65C0-51F7-1C83-C707-DDD16E927B3E}"/>
                </a:ext>
              </a:extLst>
            </p:cNvPr>
            <p:cNvSpPr/>
            <p:nvPr/>
          </p:nvSpPr>
          <p:spPr>
            <a:xfrm>
              <a:off x="3031475" y="4307950"/>
              <a:ext cx="69400" cy="34675"/>
            </a:xfrm>
            <a:custGeom>
              <a:avLst/>
              <a:gdLst/>
              <a:ahLst/>
              <a:cxnLst/>
              <a:rect l="l" t="t" r="r" b="b"/>
              <a:pathLst>
                <a:path w="2776" h="1387" extrusionOk="0">
                  <a:moveTo>
                    <a:pt x="0" y="0"/>
                  </a:moveTo>
                  <a:lnTo>
                    <a:pt x="0" y="1387"/>
                  </a:lnTo>
                  <a:lnTo>
                    <a:pt x="2776" y="1387"/>
                  </a:lnTo>
                  <a:lnTo>
                    <a:pt x="27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145;p41">
              <a:extLst>
                <a:ext uri="{FF2B5EF4-FFF2-40B4-BE49-F238E27FC236}">
                  <a16:creationId xmlns:a16="http://schemas.microsoft.com/office/drawing/2014/main" id="{BC32EBC1-9349-CE77-7719-D00FED8A2919}"/>
                </a:ext>
              </a:extLst>
            </p:cNvPr>
            <p:cNvSpPr/>
            <p:nvPr/>
          </p:nvSpPr>
          <p:spPr>
            <a:xfrm>
              <a:off x="3066150" y="4446650"/>
              <a:ext cx="34725" cy="34725"/>
            </a:xfrm>
            <a:custGeom>
              <a:avLst/>
              <a:gdLst/>
              <a:ahLst/>
              <a:cxnLst/>
              <a:rect l="l" t="t" r="r" b="b"/>
              <a:pathLst>
                <a:path w="1389" h="1389" extrusionOk="0">
                  <a:moveTo>
                    <a:pt x="1" y="1"/>
                  </a:moveTo>
                  <a:lnTo>
                    <a:pt x="1" y="1389"/>
                  </a:lnTo>
                  <a:lnTo>
                    <a:pt x="1389" y="1389"/>
                  </a:lnTo>
                  <a:lnTo>
                    <a:pt x="1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146;p41">
              <a:extLst>
                <a:ext uri="{FF2B5EF4-FFF2-40B4-BE49-F238E27FC236}">
                  <a16:creationId xmlns:a16="http://schemas.microsoft.com/office/drawing/2014/main" id="{485733AA-F0BA-50CF-A862-E43770FE7099}"/>
                </a:ext>
              </a:extLst>
            </p:cNvPr>
            <p:cNvSpPr/>
            <p:nvPr/>
          </p:nvSpPr>
          <p:spPr>
            <a:xfrm>
              <a:off x="3066150" y="4481350"/>
              <a:ext cx="104100" cy="104050"/>
            </a:xfrm>
            <a:custGeom>
              <a:avLst/>
              <a:gdLst/>
              <a:ahLst/>
              <a:cxnLst/>
              <a:rect l="l" t="t" r="r" b="b"/>
              <a:pathLst>
                <a:path w="4164" h="4162" extrusionOk="0">
                  <a:moveTo>
                    <a:pt x="1389" y="1"/>
                  </a:moveTo>
                  <a:lnTo>
                    <a:pt x="1389" y="1387"/>
                  </a:lnTo>
                  <a:lnTo>
                    <a:pt x="2775" y="1387"/>
                  </a:lnTo>
                  <a:lnTo>
                    <a:pt x="2775" y="2775"/>
                  </a:lnTo>
                  <a:lnTo>
                    <a:pt x="1" y="2775"/>
                  </a:lnTo>
                  <a:lnTo>
                    <a:pt x="1" y="4162"/>
                  </a:lnTo>
                  <a:lnTo>
                    <a:pt x="4163" y="4162"/>
                  </a:lnTo>
                  <a:lnTo>
                    <a:pt x="4163" y="1387"/>
                  </a:lnTo>
                  <a:lnTo>
                    <a:pt x="41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147;p41">
              <a:extLst>
                <a:ext uri="{FF2B5EF4-FFF2-40B4-BE49-F238E27FC236}">
                  <a16:creationId xmlns:a16="http://schemas.microsoft.com/office/drawing/2014/main" id="{7961D062-40D2-4A08-28B0-22173ABC8B18}"/>
                </a:ext>
              </a:extLst>
            </p:cNvPr>
            <p:cNvSpPr/>
            <p:nvPr/>
          </p:nvSpPr>
          <p:spPr>
            <a:xfrm>
              <a:off x="2962100" y="4342600"/>
              <a:ext cx="34725" cy="34725"/>
            </a:xfrm>
            <a:custGeom>
              <a:avLst/>
              <a:gdLst/>
              <a:ahLst/>
              <a:cxnLst/>
              <a:rect l="l" t="t" r="r" b="b"/>
              <a:pathLst>
                <a:path w="1389" h="1389" extrusionOk="0">
                  <a:moveTo>
                    <a:pt x="1" y="1"/>
                  </a:moveTo>
                  <a:lnTo>
                    <a:pt x="1" y="1389"/>
                  </a:lnTo>
                  <a:lnTo>
                    <a:pt x="1389" y="1389"/>
                  </a:lnTo>
                  <a:lnTo>
                    <a:pt x="1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148;p41">
              <a:extLst>
                <a:ext uri="{FF2B5EF4-FFF2-40B4-BE49-F238E27FC236}">
                  <a16:creationId xmlns:a16="http://schemas.microsoft.com/office/drawing/2014/main" id="{0518D7A5-31B4-AB80-541A-B50FD2155049}"/>
                </a:ext>
              </a:extLst>
            </p:cNvPr>
            <p:cNvSpPr/>
            <p:nvPr/>
          </p:nvSpPr>
          <p:spPr>
            <a:xfrm>
              <a:off x="2996800" y="4377300"/>
              <a:ext cx="69375" cy="69375"/>
            </a:xfrm>
            <a:custGeom>
              <a:avLst/>
              <a:gdLst/>
              <a:ahLst/>
              <a:cxnLst/>
              <a:rect l="l" t="t" r="r" b="b"/>
              <a:pathLst>
                <a:path w="2775" h="2775" extrusionOk="0">
                  <a:moveTo>
                    <a:pt x="1" y="1"/>
                  </a:moveTo>
                  <a:lnTo>
                    <a:pt x="1" y="1387"/>
                  </a:lnTo>
                  <a:lnTo>
                    <a:pt x="1388" y="1387"/>
                  </a:lnTo>
                  <a:lnTo>
                    <a:pt x="1388" y="2775"/>
                  </a:lnTo>
                  <a:lnTo>
                    <a:pt x="2775" y="2775"/>
                  </a:lnTo>
                  <a:lnTo>
                    <a:pt x="2775" y="1387"/>
                  </a:lnTo>
                  <a:lnTo>
                    <a:pt x="27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149;p41">
              <a:extLst>
                <a:ext uri="{FF2B5EF4-FFF2-40B4-BE49-F238E27FC236}">
                  <a16:creationId xmlns:a16="http://schemas.microsoft.com/office/drawing/2014/main" id="{89FFC535-2D6E-3F69-EC24-6E46E98E93FE}"/>
                </a:ext>
              </a:extLst>
            </p:cNvPr>
            <p:cNvSpPr/>
            <p:nvPr/>
          </p:nvSpPr>
          <p:spPr>
            <a:xfrm>
              <a:off x="2996800" y="4273250"/>
              <a:ext cx="69375" cy="69375"/>
            </a:xfrm>
            <a:custGeom>
              <a:avLst/>
              <a:gdLst/>
              <a:ahLst/>
              <a:cxnLst/>
              <a:rect l="l" t="t" r="r" b="b"/>
              <a:pathLst>
                <a:path w="2775" h="2775" extrusionOk="0">
                  <a:moveTo>
                    <a:pt x="1" y="0"/>
                  </a:moveTo>
                  <a:lnTo>
                    <a:pt x="1" y="1388"/>
                  </a:lnTo>
                  <a:lnTo>
                    <a:pt x="1388" y="1388"/>
                  </a:lnTo>
                  <a:lnTo>
                    <a:pt x="1388" y="2775"/>
                  </a:lnTo>
                  <a:lnTo>
                    <a:pt x="2775" y="2775"/>
                  </a:lnTo>
                  <a:lnTo>
                    <a:pt x="2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150;p41">
              <a:extLst>
                <a:ext uri="{FF2B5EF4-FFF2-40B4-BE49-F238E27FC236}">
                  <a16:creationId xmlns:a16="http://schemas.microsoft.com/office/drawing/2014/main" id="{018E3CF8-BF02-C613-D458-22C9C813B540}"/>
                </a:ext>
              </a:extLst>
            </p:cNvPr>
            <p:cNvSpPr/>
            <p:nvPr/>
          </p:nvSpPr>
          <p:spPr>
            <a:xfrm>
              <a:off x="3031500" y="4585375"/>
              <a:ext cx="323725" cy="69400"/>
            </a:xfrm>
            <a:custGeom>
              <a:avLst/>
              <a:gdLst/>
              <a:ahLst/>
              <a:cxnLst/>
              <a:rect l="l" t="t" r="r" b="b"/>
              <a:pathLst>
                <a:path w="12949" h="2776" extrusionOk="0">
                  <a:moveTo>
                    <a:pt x="0" y="1"/>
                  </a:moveTo>
                  <a:lnTo>
                    <a:pt x="0" y="1389"/>
                  </a:lnTo>
                  <a:lnTo>
                    <a:pt x="0" y="2775"/>
                  </a:lnTo>
                  <a:lnTo>
                    <a:pt x="12948" y="2775"/>
                  </a:lnTo>
                  <a:lnTo>
                    <a:pt x="12948" y="1"/>
                  </a:lnTo>
                  <a:lnTo>
                    <a:pt x="11560" y="1"/>
                  </a:lnTo>
                  <a:lnTo>
                    <a:pt x="11560"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151;p41">
              <a:extLst>
                <a:ext uri="{FF2B5EF4-FFF2-40B4-BE49-F238E27FC236}">
                  <a16:creationId xmlns:a16="http://schemas.microsoft.com/office/drawing/2014/main" id="{2437D340-5D7C-9518-635A-B0D68D736E4D}"/>
                </a:ext>
              </a:extLst>
            </p:cNvPr>
            <p:cNvSpPr/>
            <p:nvPr/>
          </p:nvSpPr>
          <p:spPr>
            <a:xfrm>
              <a:off x="3285825" y="4446650"/>
              <a:ext cx="34700" cy="34725"/>
            </a:xfrm>
            <a:custGeom>
              <a:avLst/>
              <a:gdLst/>
              <a:ahLst/>
              <a:cxnLst/>
              <a:rect l="l" t="t" r="r" b="b"/>
              <a:pathLst>
                <a:path w="1388" h="1389" extrusionOk="0">
                  <a:moveTo>
                    <a:pt x="1" y="1"/>
                  </a:moveTo>
                  <a:lnTo>
                    <a:pt x="1"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152;p41">
              <a:extLst>
                <a:ext uri="{FF2B5EF4-FFF2-40B4-BE49-F238E27FC236}">
                  <a16:creationId xmlns:a16="http://schemas.microsoft.com/office/drawing/2014/main" id="{06695049-2CA1-9159-3AE6-5EBF4D816C50}"/>
                </a:ext>
              </a:extLst>
            </p:cNvPr>
            <p:cNvSpPr/>
            <p:nvPr/>
          </p:nvSpPr>
          <p:spPr>
            <a:xfrm>
              <a:off x="3216475" y="4481350"/>
              <a:ext cx="104050" cy="104050"/>
            </a:xfrm>
            <a:custGeom>
              <a:avLst/>
              <a:gdLst/>
              <a:ahLst/>
              <a:cxnLst/>
              <a:rect l="l" t="t" r="r" b="b"/>
              <a:pathLst>
                <a:path w="4162" h="4162" extrusionOk="0">
                  <a:moveTo>
                    <a:pt x="0" y="1"/>
                  </a:moveTo>
                  <a:lnTo>
                    <a:pt x="0" y="1387"/>
                  </a:lnTo>
                  <a:lnTo>
                    <a:pt x="0" y="4162"/>
                  </a:lnTo>
                  <a:lnTo>
                    <a:pt x="4161" y="4162"/>
                  </a:lnTo>
                  <a:lnTo>
                    <a:pt x="4161" y="2775"/>
                  </a:lnTo>
                  <a:lnTo>
                    <a:pt x="1387" y="2775"/>
                  </a:lnTo>
                  <a:lnTo>
                    <a:pt x="1387" y="1387"/>
                  </a:lnTo>
                  <a:lnTo>
                    <a:pt x="2775" y="1387"/>
                  </a:lnTo>
                  <a:lnTo>
                    <a:pt x="27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153;p41">
              <a:extLst>
                <a:ext uri="{FF2B5EF4-FFF2-40B4-BE49-F238E27FC236}">
                  <a16:creationId xmlns:a16="http://schemas.microsoft.com/office/drawing/2014/main" id="{39204DEB-6622-31C6-1E2A-681C31198508}"/>
                </a:ext>
              </a:extLst>
            </p:cNvPr>
            <p:cNvSpPr/>
            <p:nvPr/>
          </p:nvSpPr>
          <p:spPr>
            <a:xfrm>
              <a:off x="3389900" y="4342600"/>
              <a:ext cx="34675" cy="34725"/>
            </a:xfrm>
            <a:custGeom>
              <a:avLst/>
              <a:gdLst/>
              <a:ahLst/>
              <a:cxnLst/>
              <a:rect l="l" t="t" r="r" b="b"/>
              <a:pathLst>
                <a:path w="1387" h="1389" extrusionOk="0">
                  <a:moveTo>
                    <a:pt x="0" y="1"/>
                  </a:moveTo>
                  <a:lnTo>
                    <a:pt x="0"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154;p41">
              <a:extLst>
                <a:ext uri="{FF2B5EF4-FFF2-40B4-BE49-F238E27FC236}">
                  <a16:creationId xmlns:a16="http://schemas.microsoft.com/office/drawing/2014/main" id="{42222D2F-05FD-BC11-44A3-8230C7275E04}"/>
                </a:ext>
              </a:extLst>
            </p:cNvPr>
            <p:cNvSpPr/>
            <p:nvPr/>
          </p:nvSpPr>
          <p:spPr>
            <a:xfrm>
              <a:off x="3320500" y="4273250"/>
              <a:ext cx="69425" cy="69375"/>
            </a:xfrm>
            <a:custGeom>
              <a:avLst/>
              <a:gdLst/>
              <a:ahLst/>
              <a:cxnLst/>
              <a:rect l="l" t="t" r="r" b="b"/>
              <a:pathLst>
                <a:path w="2777" h="2775" extrusionOk="0">
                  <a:moveTo>
                    <a:pt x="0" y="0"/>
                  </a:moveTo>
                  <a:lnTo>
                    <a:pt x="0" y="2775"/>
                  </a:lnTo>
                  <a:lnTo>
                    <a:pt x="1388" y="2775"/>
                  </a:lnTo>
                  <a:lnTo>
                    <a:pt x="1388" y="1388"/>
                  </a:lnTo>
                  <a:lnTo>
                    <a:pt x="2776" y="1388"/>
                  </a:lnTo>
                  <a:lnTo>
                    <a:pt x="27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55;p41">
              <a:extLst>
                <a:ext uri="{FF2B5EF4-FFF2-40B4-BE49-F238E27FC236}">
                  <a16:creationId xmlns:a16="http://schemas.microsoft.com/office/drawing/2014/main" id="{EDF64437-791E-E6F1-3B68-5F5EABC9FA0D}"/>
                </a:ext>
              </a:extLst>
            </p:cNvPr>
            <p:cNvSpPr/>
            <p:nvPr/>
          </p:nvSpPr>
          <p:spPr>
            <a:xfrm>
              <a:off x="3320500" y="4377300"/>
              <a:ext cx="69425" cy="69375"/>
            </a:xfrm>
            <a:custGeom>
              <a:avLst/>
              <a:gdLst/>
              <a:ahLst/>
              <a:cxnLst/>
              <a:rect l="l" t="t" r="r" b="b"/>
              <a:pathLst>
                <a:path w="2777" h="2775" extrusionOk="0">
                  <a:moveTo>
                    <a:pt x="0" y="1"/>
                  </a:moveTo>
                  <a:lnTo>
                    <a:pt x="0" y="1387"/>
                  </a:lnTo>
                  <a:lnTo>
                    <a:pt x="0" y="2775"/>
                  </a:lnTo>
                  <a:lnTo>
                    <a:pt x="1388" y="2775"/>
                  </a:lnTo>
                  <a:lnTo>
                    <a:pt x="1388" y="1387"/>
                  </a:lnTo>
                  <a:lnTo>
                    <a:pt x="2776" y="1387"/>
                  </a:lnTo>
                  <a:lnTo>
                    <a:pt x="27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56;p41">
              <a:extLst>
                <a:ext uri="{FF2B5EF4-FFF2-40B4-BE49-F238E27FC236}">
                  <a16:creationId xmlns:a16="http://schemas.microsoft.com/office/drawing/2014/main" id="{A6D27747-118B-2133-83DD-CDD91B54F326}"/>
                </a:ext>
              </a:extLst>
            </p:cNvPr>
            <p:cNvSpPr/>
            <p:nvPr/>
          </p:nvSpPr>
          <p:spPr>
            <a:xfrm>
              <a:off x="2927450" y="4122975"/>
              <a:ext cx="531825" cy="219650"/>
            </a:xfrm>
            <a:custGeom>
              <a:avLst/>
              <a:gdLst/>
              <a:ahLst/>
              <a:cxnLst/>
              <a:rect l="l" t="t" r="r" b="b"/>
              <a:pathLst>
                <a:path w="21273" h="8786" extrusionOk="0">
                  <a:moveTo>
                    <a:pt x="4162" y="0"/>
                  </a:moveTo>
                  <a:lnTo>
                    <a:pt x="4162" y="1387"/>
                  </a:lnTo>
                  <a:lnTo>
                    <a:pt x="4162" y="3237"/>
                  </a:lnTo>
                  <a:lnTo>
                    <a:pt x="0" y="3237"/>
                  </a:lnTo>
                  <a:lnTo>
                    <a:pt x="0" y="4623"/>
                  </a:lnTo>
                  <a:lnTo>
                    <a:pt x="0" y="8786"/>
                  </a:lnTo>
                  <a:lnTo>
                    <a:pt x="1387" y="8786"/>
                  </a:lnTo>
                  <a:lnTo>
                    <a:pt x="1387" y="4623"/>
                  </a:lnTo>
                  <a:lnTo>
                    <a:pt x="5549" y="4623"/>
                  </a:lnTo>
                  <a:lnTo>
                    <a:pt x="5549" y="3237"/>
                  </a:lnTo>
                  <a:lnTo>
                    <a:pt x="5549" y="1387"/>
                  </a:lnTo>
                  <a:lnTo>
                    <a:pt x="15722" y="1387"/>
                  </a:lnTo>
                  <a:lnTo>
                    <a:pt x="15722" y="3237"/>
                  </a:lnTo>
                  <a:lnTo>
                    <a:pt x="15722" y="4623"/>
                  </a:lnTo>
                  <a:lnTo>
                    <a:pt x="19885" y="4623"/>
                  </a:lnTo>
                  <a:lnTo>
                    <a:pt x="19885" y="8786"/>
                  </a:lnTo>
                  <a:lnTo>
                    <a:pt x="21273" y="8786"/>
                  </a:lnTo>
                  <a:lnTo>
                    <a:pt x="21273" y="4623"/>
                  </a:lnTo>
                  <a:lnTo>
                    <a:pt x="21273" y="3237"/>
                  </a:lnTo>
                  <a:lnTo>
                    <a:pt x="17110" y="3237"/>
                  </a:lnTo>
                  <a:lnTo>
                    <a:pt x="171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5787;p34">
            <a:extLst>
              <a:ext uri="{FF2B5EF4-FFF2-40B4-BE49-F238E27FC236}">
                <a16:creationId xmlns:a16="http://schemas.microsoft.com/office/drawing/2014/main" id="{2C4E6411-1E36-7D25-2AC8-2FF96D2E5C61}"/>
              </a:ext>
            </a:extLst>
          </p:cNvPr>
          <p:cNvSpPr/>
          <p:nvPr/>
        </p:nvSpPr>
        <p:spPr>
          <a:xfrm>
            <a:off x="982858" y="2475627"/>
            <a:ext cx="192550" cy="173833"/>
          </a:xfrm>
          <a:prstGeom prst="halfFrame">
            <a:avLst>
              <a:gd name="adj1" fmla="val 22223"/>
              <a:gd name="adj2" fmla="val 2222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788;p34">
            <a:extLst>
              <a:ext uri="{FF2B5EF4-FFF2-40B4-BE49-F238E27FC236}">
                <a16:creationId xmlns:a16="http://schemas.microsoft.com/office/drawing/2014/main" id="{06E6DF53-1FE5-AFAD-4198-65272747CD3F}"/>
              </a:ext>
            </a:extLst>
          </p:cNvPr>
          <p:cNvSpPr/>
          <p:nvPr/>
        </p:nvSpPr>
        <p:spPr>
          <a:xfrm rot="10800000">
            <a:off x="1563868" y="3094027"/>
            <a:ext cx="192550" cy="173833"/>
          </a:xfrm>
          <a:prstGeom prst="halfFrame">
            <a:avLst>
              <a:gd name="adj1" fmla="val 22223"/>
              <a:gd name="adj2" fmla="val 2222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6141;p41">
            <a:extLst>
              <a:ext uri="{FF2B5EF4-FFF2-40B4-BE49-F238E27FC236}">
                <a16:creationId xmlns:a16="http://schemas.microsoft.com/office/drawing/2014/main" id="{FAF9773A-6021-C7D1-277C-6C66B53AEC63}"/>
              </a:ext>
            </a:extLst>
          </p:cNvPr>
          <p:cNvGrpSpPr/>
          <p:nvPr/>
        </p:nvGrpSpPr>
        <p:grpSpPr>
          <a:xfrm>
            <a:off x="1104962" y="2680752"/>
            <a:ext cx="360025" cy="337024"/>
            <a:chOff x="2927450" y="4122975"/>
            <a:chExt cx="531825" cy="531800"/>
          </a:xfrm>
        </p:grpSpPr>
        <p:sp>
          <p:nvSpPr>
            <p:cNvPr id="21" name="Google Shape;6142;p41">
              <a:extLst>
                <a:ext uri="{FF2B5EF4-FFF2-40B4-BE49-F238E27FC236}">
                  <a16:creationId xmlns:a16="http://schemas.microsoft.com/office/drawing/2014/main" id="{3969E295-8849-B56D-F69F-1C4B1F55E0D1}"/>
                </a:ext>
              </a:extLst>
            </p:cNvPr>
            <p:cNvSpPr/>
            <p:nvPr/>
          </p:nvSpPr>
          <p:spPr>
            <a:xfrm>
              <a:off x="2927450" y="4122975"/>
              <a:ext cx="531825" cy="531800"/>
            </a:xfrm>
            <a:custGeom>
              <a:avLst/>
              <a:gdLst/>
              <a:ahLst/>
              <a:cxnLst/>
              <a:rect l="l" t="t" r="r" b="b"/>
              <a:pathLst>
                <a:path w="21273" h="21272" extrusionOk="0">
                  <a:moveTo>
                    <a:pt x="4162" y="0"/>
                  </a:moveTo>
                  <a:lnTo>
                    <a:pt x="4162" y="3237"/>
                  </a:lnTo>
                  <a:lnTo>
                    <a:pt x="0" y="3237"/>
                  </a:lnTo>
                  <a:lnTo>
                    <a:pt x="0" y="4623"/>
                  </a:lnTo>
                  <a:lnTo>
                    <a:pt x="0" y="8786"/>
                  </a:lnTo>
                  <a:lnTo>
                    <a:pt x="1387" y="8786"/>
                  </a:lnTo>
                  <a:lnTo>
                    <a:pt x="1387" y="10174"/>
                  </a:lnTo>
                  <a:lnTo>
                    <a:pt x="2775" y="10174"/>
                  </a:lnTo>
                  <a:lnTo>
                    <a:pt x="2775" y="11560"/>
                  </a:lnTo>
                  <a:lnTo>
                    <a:pt x="4162" y="11560"/>
                  </a:lnTo>
                  <a:lnTo>
                    <a:pt x="4162" y="12948"/>
                  </a:lnTo>
                  <a:lnTo>
                    <a:pt x="5549" y="12948"/>
                  </a:lnTo>
                  <a:lnTo>
                    <a:pt x="5549" y="14336"/>
                  </a:lnTo>
                  <a:lnTo>
                    <a:pt x="6937" y="14336"/>
                  </a:lnTo>
                  <a:lnTo>
                    <a:pt x="6937" y="15722"/>
                  </a:lnTo>
                  <a:lnTo>
                    <a:pt x="8323" y="15722"/>
                  </a:lnTo>
                  <a:lnTo>
                    <a:pt x="8323" y="17110"/>
                  </a:lnTo>
                  <a:lnTo>
                    <a:pt x="5549" y="17110"/>
                  </a:lnTo>
                  <a:lnTo>
                    <a:pt x="5549" y="18497"/>
                  </a:lnTo>
                  <a:lnTo>
                    <a:pt x="4162" y="18497"/>
                  </a:lnTo>
                  <a:lnTo>
                    <a:pt x="4162" y="19885"/>
                  </a:lnTo>
                  <a:lnTo>
                    <a:pt x="4162" y="21271"/>
                  </a:lnTo>
                  <a:lnTo>
                    <a:pt x="17110" y="21271"/>
                  </a:lnTo>
                  <a:lnTo>
                    <a:pt x="17110" y="18497"/>
                  </a:lnTo>
                  <a:lnTo>
                    <a:pt x="15722" y="18497"/>
                  </a:lnTo>
                  <a:lnTo>
                    <a:pt x="15722" y="17110"/>
                  </a:lnTo>
                  <a:lnTo>
                    <a:pt x="12948" y="17110"/>
                  </a:lnTo>
                  <a:lnTo>
                    <a:pt x="12948" y="15722"/>
                  </a:lnTo>
                  <a:lnTo>
                    <a:pt x="14336" y="15722"/>
                  </a:lnTo>
                  <a:lnTo>
                    <a:pt x="14336" y="14336"/>
                  </a:lnTo>
                  <a:lnTo>
                    <a:pt x="15722" y="14336"/>
                  </a:lnTo>
                  <a:lnTo>
                    <a:pt x="15722" y="12948"/>
                  </a:lnTo>
                  <a:lnTo>
                    <a:pt x="17110" y="12948"/>
                  </a:lnTo>
                  <a:lnTo>
                    <a:pt x="17110" y="11560"/>
                  </a:lnTo>
                  <a:lnTo>
                    <a:pt x="18498" y="11560"/>
                  </a:lnTo>
                  <a:lnTo>
                    <a:pt x="18498" y="10174"/>
                  </a:lnTo>
                  <a:lnTo>
                    <a:pt x="19885" y="10174"/>
                  </a:lnTo>
                  <a:lnTo>
                    <a:pt x="19885" y="8786"/>
                  </a:lnTo>
                  <a:lnTo>
                    <a:pt x="21273" y="8786"/>
                  </a:lnTo>
                  <a:lnTo>
                    <a:pt x="21273" y="4623"/>
                  </a:lnTo>
                  <a:lnTo>
                    <a:pt x="21273" y="3237"/>
                  </a:lnTo>
                  <a:lnTo>
                    <a:pt x="17110" y="3237"/>
                  </a:lnTo>
                  <a:lnTo>
                    <a:pt x="171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143;p41">
              <a:extLst>
                <a:ext uri="{FF2B5EF4-FFF2-40B4-BE49-F238E27FC236}">
                  <a16:creationId xmlns:a16="http://schemas.microsoft.com/office/drawing/2014/main" id="{2A7670FF-A26E-A2BC-6BC6-014AA1B237E2}"/>
                </a:ext>
              </a:extLst>
            </p:cNvPr>
            <p:cNvSpPr/>
            <p:nvPr/>
          </p:nvSpPr>
          <p:spPr>
            <a:xfrm>
              <a:off x="3031500" y="4122975"/>
              <a:ext cx="323725" cy="150300"/>
            </a:xfrm>
            <a:custGeom>
              <a:avLst/>
              <a:gdLst/>
              <a:ahLst/>
              <a:cxnLst/>
              <a:rect l="l" t="t" r="r" b="b"/>
              <a:pathLst>
                <a:path w="12949" h="6012" extrusionOk="0">
                  <a:moveTo>
                    <a:pt x="0" y="0"/>
                  </a:moveTo>
                  <a:lnTo>
                    <a:pt x="0" y="4623"/>
                  </a:lnTo>
                  <a:lnTo>
                    <a:pt x="1387" y="4623"/>
                  </a:lnTo>
                  <a:lnTo>
                    <a:pt x="1387" y="6011"/>
                  </a:lnTo>
                  <a:lnTo>
                    <a:pt x="2775" y="6011"/>
                  </a:lnTo>
                  <a:lnTo>
                    <a:pt x="2775" y="2775"/>
                  </a:lnTo>
                  <a:lnTo>
                    <a:pt x="12948" y="2775"/>
                  </a:lnTo>
                  <a:lnTo>
                    <a:pt x="129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144;p41">
              <a:extLst>
                <a:ext uri="{FF2B5EF4-FFF2-40B4-BE49-F238E27FC236}">
                  <a16:creationId xmlns:a16="http://schemas.microsoft.com/office/drawing/2014/main" id="{8E9B28DA-E434-F0DD-094F-F211513CF164}"/>
                </a:ext>
              </a:extLst>
            </p:cNvPr>
            <p:cNvSpPr/>
            <p:nvPr/>
          </p:nvSpPr>
          <p:spPr>
            <a:xfrm>
              <a:off x="3031475" y="4307950"/>
              <a:ext cx="69400" cy="34675"/>
            </a:xfrm>
            <a:custGeom>
              <a:avLst/>
              <a:gdLst/>
              <a:ahLst/>
              <a:cxnLst/>
              <a:rect l="l" t="t" r="r" b="b"/>
              <a:pathLst>
                <a:path w="2776" h="1387" extrusionOk="0">
                  <a:moveTo>
                    <a:pt x="0" y="0"/>
                  </a:moveTo>
                  <a:lnTo>
                    <a:pt x="0" y="1387"/>
                  </a:lnTo>
                  <a:lnTo>
                    <a:pt x="2776" y="1387"/>
                  </a:lnTo>
                  <a:lnTo>
                    <a:pt x="27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145;p41">
              <a:extLst>
                <a:ext uri="{FF2B5EF4-FFF2-40B4-BE49-F238E27FC236}">
                  <a16:creationId xmlns:a16="http://schemas.microsoft.com/office/drawing/2014/main" id="{1258AB2A-5753-747E-7324-DF5D5781838A}"/>
                </a:ext>
              </a:extLst>
            </p:cNvPr>
            <p:cNvSpPr/>
            <p:nvPr/>
          </p:nvSpPr>
          <p:spPr>
            <a:xfrm>
              <a:off x="3066150" y="4446650"/>
              <a:ext cx="34725" cy="34725"/>
            </a:xfrm>
            <a:custGeom>
              <a:avLst/>
              <a:gdLst/>
              <a:ahLst/>
              <a:cxnLst/>
              <a:rect l="l" t="t" r="r" b="b"/>
              <a:pathLst>
                <a:path w="1389" h="1389" extrusionOk="0">
                  <a:moveTo>
                    <a:pt x="1" y="1"/>
                  </a:moveTo>
                  <a:lnTo>
                    <a:pt x="1" y="1389"/>
                  </a:lnTo>
                  <a:lnTo>
                    <a:pt x="1389" y="1389"/>
                  </a:lnTo>
                  <a:lnTo>
                    <a:pt x="1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146;p41">
              <a:extLst>
                <a:ext uri="{FF2B5EF4-FFF2-40B4-BE49-F238E27FC236}">
                  <a16:creationId xmlns:a16="http://schemas.microsoft.com/office/drawing/2014/main" id="{AE47BDB9-B886-4443-BAB6-8CDB9ADCAFE0}"/>
                </a:ext>
              </a:extLst>
            </p:cNvPr>
            <p:cNvSpPr/>
            <p:nvPr/>
          </p:nvSpPr>
          <p:spPr>
            <a:xfrm>
              <a:off x="3066150" y="4481350"/>
              <a:ext cx="104100" cy="104050"/>
            </a:xfrm>
            <a:custGeom>
              <a:avLst/>
              <a:gdLst/>
              <a:ahLst/>
              <a:cxnLst/>
              <a:rect l="l" t="t" r="r" b="b"/>
              <a:pathLst>
                <a:path w="4164" h="4162" extrusionOk="0">
                  <a:moveTo>
                    <a:pt x="1389" y="1"/>
                  </a:moveTo>
                  <a:lnTo>
                    <a:pt x="1389" y="1387"/>
                  </a:lnTo>
                  <a:lnTo>
                    <a:pt x="2775" y="1387"/>
                  </a:lnTo>
                  <a:lnTo>
                    <a:pt x="2775" y="2775"/>
                  </a:lnTo>
                  <a:lnTo>
                    <a:pt x="1" y="2775"/>
                  </a:lnTo>
                  <a:lnTo>
                    <a:pt x="1" y="4162"/>
                  </a:lnTo>
                  <a:lnTo>
                    <a:pt x="4163" y="4162"/>
                  </a:lnTo>
                  <a:lnTo>
                    <a:pt x="4163" y="1387"/>
                  </a:lnTo>
                  <a:lnTo>
                    <a:pt x="41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147;p41">
              <a:extLst>
                <a:ext uri="{FF2B5EF4-FFF2-40B4-BE49-F238E27FC236}">
                  <a16:creationId xmlns:a16="http://schemas.microsoft.com/office/drawing/2014/main" id="{8176F339-C060-1DFD-99AA-79D22995F71D}"/>
                </a:ext>
              </a:extLst>
            </p:cNvPr>
            <p:cNvSpPr/>
            <p:nvPr/>
          </p:nvSpPr>
          <p:spPr>
            <a:xfrm>
              <a:off x="2962100" y="4342600"/>
              <a:ext cx="34725" cy="34725"/>
            </a:xfrm>
            <a:custGeom>
              <a:avLst/>
              <a:gdLst/>
              <a:ahLst/>
              <a:cxnLst/>
              <a:rect l="l" t="t" r="r" b="b"/>
              <a:pathLst>
                <a:path w="1389" h="1389" extrusionOk="0">
                  <a:moveTo>
                    <a:pt x="1" y="1"/>
                  </a:moveTo>
                  <a:lnTo>
                    <a:pt x="1" y="1389"/>
                  </a:lnTo>
                  <a:lnTo>
                    <a:pt x="1389" y="1389"/>
                  </a:lnTo>
                  <a:lnTo>
                    <a:pt x="1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148;p41">
              <a:extLst>
                <a:ext uri="{FF2B5EF4-FFF2-40B4-BE49-F238E27FC236}">
                  <a16:creationId xmlns:a16="http://schemas.microsoft.com/office/drawing/2014/main" id="{2CCDBED5-019E-8670-515A-0D894E432C93}"/>
                </a:ext>
              </a:extLst>
            </p:cNvPr>
            <p:cNvSpPr/>
            <p:nvPr/>
          </p:nvSpPr>
          <p:spPr>
            <a:xfrm>
              <a:off x="2996800" y="4377300"/>
              <a:ext cx="69375" cy="69375"/>
            </a:xfrm>
            <a:custGeom>
              <a:avLst/>
              <a:gdLst/>
              <a:ahLst/>
              <a:cxnLst/>
              <a:rect l="l" t="t" r="r" b="b"/>
              <a:pathLst>
                <a:path w="2775" h="2775" extrusionOk="0">
                  <a:moveTo>
                    <a:pt x="1" y="1"/>
                  </a:moveTo>
                  <a:lnTo>
                    <a:pt x="1" y="1387"/>
                  </a:lnTo>
                  <a:lnTo>
                    <a:pt x="1388" y="1387"/>
                  </a:lnTo>
                  <a:lnTo>
                    <a:pt x="1388" y="2775"/>
                  </a:lnTo>
                  <a:lnTo>
                    <a:pt x="2775" y="2775"/>
                  </a:lnTo>
                  <a:lnTo>
                    <a:pt x="2775" y="1387"/>
                  </a:lnTo>
                  <a:lnTo>
                    <a:pt x="27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149;p41">
              <a:extLst>
                <a:ext uri="{FF2B5EF4-FFF2-40B4-BE49-F238E27FC236}">
                  <a16:creationId xmlns:a16="http://schemas.microsoft.com/office/drawing/2014/main" id="{E029E8BC-1E45-2FBF-FE82-8E312999BD93}"/>
                </a:ext>
              </a:extLst>
            </p:cNvPr>
            <p:cNvSpPr/>
            <p:nvPr/>
          </p:nvSpPr>
          <p:spPr>
            <a:xfrm>
              <a:off x="2996800" y="4273250"/>
              <a:ext cx="69375" cy="69375"/>
            </a:xfrm>
            <a:custGeom>
              <a:avLst/>
              <a:gdLst/>
              <a:ahLst/>
              <a:cxnLst/>
              <a:rect l="l" t="t" r="r" b="b"/>
              <a:pathLst>
                <a:path w="2775" h="2775" extrusionOk="0">
                  <a:moveTo>
                    <a:pt x="1" y="0"/>
                  </a:moveTo>
                  <a:lnTo>
                    <a:pt x="1" y="1388"/>
                  </a:lnTo>
                  <a:lnTo>
                    <a:pt x="1388" y="1388"/>
                  </a:lnTo>
                  <a:lnTo>
                    <a:pt x="1388" y="2775"/>
                  </a:lnTo>
                  <a:lnTo>
                    <a:pt x="2775" y="2775"/>
                  </a:lnTo>
                  <a:lnTo>
                    <a:pt x="2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150;p41">
              <a:extLst>
                <a:ext uri="{FF2B5EF4-FFF2-40B4-BE49-F238E27FC236}">
                  <a16:creationId xmlns:a16="http://schemas.microsoft.com/office/drawing/2014/main" id="{0364225C-635B-950F-C18B-785E4C8F97C4}"/>
                </a:ext>
              </a:extLst>
            </p:cNvPr>
            <p:cNvSpPr/>
            <p:nvPr/>
          </p:nvSpPr>
          <p:spPr>
            <a:xfrm>
              <a:off x="3031500" y="4585375"/>
              <a:ext cx="323725" cy="69400"/>
            </a:xfrm>
            <a:custGeom>
              <a:avLst/>
              <a:gdLst/>
              <a:ahLst/>
              <a:cxnLst/>
              <a:rect l="l" t="t" r="r" b="b"/>
              <a:pathLst>
                <a:path w="12949" h="2776" extrusionOk="0">
                  <a:moveTo>
                    <a:pt x="0" y="1"/>
                  </a:moveTo>
                  <a:lnTo>
                    <a:pt x="0" y="1389"/>
                  </a:lnTo>
                  <a:lnTo>
                    <a:pt x="0" y="2775"/>
                  </a:lnTo>
                  <a:lnTo>
                    <a:pt x="12948" y="2775"/>
                  </a:lnTo>
                  <a:lnTo>
                    <a:pt x="12948" y="1"/>
                  </a:lnTo>
                  <a:lnTo>
                    <a:pt x="11560" y="1"/>
                  </a:lnTo>
                  <a:lnTo>
                    <a:pt x="11560"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151;p41">
              <a:extLst>
                <a:ext uri="{FF2B5EF4-FFF2-40B4-BE49-F238E27FC236}">
                  <a16:creationId xmlns:a16="http://schemas.microsoft.com/office/drawing/2014/main" id="{AA282230-2938-BE5D-16F8-66D47925F6EB}"/>
                </a:ext>
              </a:extLst>
            </p:cNvPr>
            <p:cNvSpPr/>
            <p:nvPr/>
          </p:nvSpPr>
          <p:spPr>
            <a:xfrm>
              <a:off x="3285825" y="4446650"/>
              <a:ext cx="34700" cy="34725"/>
            </a:xfrm>
            <a:custGeom>
              <a:avLst/>
              <a:gdLst/>
              <a:ahLst/>
              <a:cxnLst/>
              <a:rect l="l" t="t" r="r" b="b"/>
              <a:pathLst>
                <a:path w="1388" h="1389" extrusionOk="0">
                  <a:moveTo>
                    <a:pt x="1" y="1"/>
                  </a:moveTo>
                  <a:lnTo>
                    <a:pt x="1"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152;p41">
              <a:extLst>
                <a:ext uri="{FF2B5EF4-FFF2-40B4-BE49-F238E27FC236}">
                  <a16:creationId xmlns:a16="http://schemas.microsoft.com/office/drawing/2014/main" id="{11A62B6A-5209-F4C3-45A2-417E24723600}"/>
                </a:ext>
              </a:extLst>
            </p:cNvPr>
            <p:cNvSpPr/>
            <p:nvPr/>
          </p:nvSpPr>
          <p:spPr>
            <a:xfrm>
              <a:off x="3216475" y="4481350"/>
              <a:ext cx="104050" cy="104050"/>
            </a:xfrm>
            <a:custGeom>
              <a:avLst/>
              <a:gdLst/>
              <a:ahLst/>
              <a:cxnLst/>
              <a:rect l="l" t="t" r="r" b="b"/>
              <a:pathLst>
                <a:path w="4162" h="4162" extrusionOk="0">
                  <a:moveTo>
                    <a:pt x="0" y="1"/>
                  </a:moveTo>
                  <a:lnTo>
                    <a:pt x="0" y="1387"/>
                  </a:lnTo>
                  <a:lnTo>
                    <a:pt x="0" y="4162"/>
                  </a:lnTo>
                  <a:lnTo>
                    <a:pt x="4161" y="4162"/>
                  </a:lnTo>
                  <a:lnTo>
                    <a:pt x="4161" y="2775"/>
                  </a:lnTo>
                  <a:lnTo>
                    <a:pt x="1387" y="2775"/>
                  </a:lnTo>
                  <a:lnTo>
                    <a:pt x="1387" y="1387"/>
                  </a:lnTo>
                  <a:lnTo>
                    <a:pt x="2775" y="1387"/>
                  </a:lnTo>
                  <a:lnTo>
                    <a:pt x="27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153;p41">
              <a:extLst>
                <a:ext uri="{FF2B5EF4-FFF2-40B4-BE49-F238E27FC236}">
                  <a16:creationId xmlns:a16="http://schemas.microsoft.com/office/drawing/2014/main" id="{D6EF943A-F62E-6B1C-B1D0-F665A5C34FCE}"/>
                </a:ext>
              </a:extLst>
            </p:cNvPr>
            <p:cNvSpPr/>
            <p:nvPr/>
          </p:nvSpPr>
          <p:spPr>
            <a:xfrm>
              <a:off x="3389900" y="4342600"/>
              <a:ext cx="34675" cy="34725"/>
            </a:xfrm>
            <a:custGeom>
              <a:avLst/>
              <a:gdLst/>
              <a:ahLst/>
              <a:cxnLst/>
              <a:rect l="l" t="t" r="r" b="b"/>
              <a:pathLst>
                <a:path w="1387" h="1389" extrusionOk="0">
                  <a:moveTo>
                    <a:pt x="0" y="1"/>
                  </a:moveTo>
                  <a:lnTo>
                    <a:pt x="0"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154;p41">
              <a:extLst>
                <a:ext uri="{FF2B5EF4-FFF2-40B4-BE49-F238E27FC236}">
                  <a16:creationId xmlns:a16="http://schemas.microsoft.com/office/drawing/2014/main" id="{F7627399-C58A-E42A-DF48-7FEDE4607018}"/>
                </a:ext>
              </a:extLst>
            </p:cNvPr>
            <p:cNvSpPr/>
            <p:nvPr/>
          </p:nvSpPr>
          <p:spPr>
            <a:xfrm>
              <a:off x="3320500" y="4273250"/>
              <a:ext cx="69425" cy="69375"/>
            </a:xfrm>
            <a:custGeom>
              <a:avLst/>
              <a:gdLst/>
              <a:ahLst/>
              <a:cxnLst/>
              <a:rect l="l" t="t" r="r" b="b"/>
              <a:pathLst>
                <a:path w="2777" h="2775" extrusionOk="0">
                  <a:moveTo>
                    <a:pt x="0" y="0"/>
                  </a:moveTo>
                  <a:lnTo>
                    <a:pt x="0" y="2775"/>
                  </a:lnTo>
                  <a:lnTo>
                    <a:pt x="1388" y="2775"/>
                  </a:lnTo>
                  <a:lnTo>
                    <a:pt x="1388" y="1388"/>
                  </a:lnTo>
                  <a:lnTo>
                    <a:pt x="2776" y="1388"/>
                  </a:lnTo>
                  <a:lnTo>
                    <a:pt x="27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155;p41">
              <a:extLst>
                <a:ext uri="{FF2B5EF4-FFF2-40B4-BE49-F238E27FC236}">
                  <a16:creationId xmlns:a16="http://schemas.microsoft.com/office/drawing/2014/main" id="{F4AEFF04-5A66-4CBA-1DD4-C168BBFC8561}"/>
                </a:ext>
              </a:extLst>
            </p:cNvPr>
            <p:cNvSpPr/>
            <p:nvPr/>
          </p:nvSpPr>
          <p:spPr>
            <a:xfrm>
              <a:off x="3320500" y="4377300"/>
              <a:ext cx="69425" cy="69375"/>
            </a:xfrm>
            <a:custGeom>
              <a:avLst/>
              <a:gdLst/>
              <a:ahLst/>
              <a:cxnLst/>
              <a:rect l="l" t="t" r="r" b="b"/>
              <a:pathLst>
                <a:path w="2777" h="2775" extrusionOk="0">
                  <a:moveTo>
                    <a:pt x="0" y="1"/>
                  </a:moveTo>
                  <a:lnTo>
                    <a:pt x="0" y="1387"/>
                  </a:lnTo>
                  <a:lnTo>
                    <a:pt x="0" y="2775"/>
                  </a:lnTo>
                  <a:lnTo>
                    <a:pt x="1388" y="2775"/>
                  </a:lnTo>
                  <a:lnTo>
                    <a:pt x="1388" y="1387"/>
                  </a:lnTo>
                  <a:lnTo>
                    <a:pt x="2776" y="1387"/>
                  </a:lnTo>
                  <a:lnTo>
                    <a:pt x="27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156;p41">
              <a:extLst>
                <a:ext uri="{FF2B5EF4-FFF2-40B4-BE49-F238E27FC236}">
                  <a16:creationId xmlns:a16="http://schemas.microsoft.com/office/drawing/2014/main" id="{0E5030CA-BCEE-F8CB-1751-13714454449B}"/>
                </a:ext>
              </a:extLst>
            </p:cNvPr>
            <p:cNvSpPr/>
            <p:nvPr/>
          </p:nvSpPr>
          <p:spPr>
            <a:xfrm>
              <a:off x="2927450" y="4122975"/>
              <a:ext cx="531825" cy="219650"/>
            </a:xfrm>
            <a:custGeom>
              <a:avLst/>
              <a:gdLst/>
              <a:ahLst/>
              <a:cxnLst/>
              <a:rect l="l" t="t" r="r" b="b"/>
              <a:pathLst>
                <a:path w="21273" h="8786" extrusionOk="0">
                  <a:moveTo>
                    <a:pt x="4162" y="0"/>
                  </a:moveTo>
                  <a:lnTo>
                    <a:pt x="4162" y="1387"/>
                  </a:lnTo>
                  <a:lnTo>
                    <a:pt x="4162" y="3237"/>
                  </a:lnTo>
                  <a:lnTo>
                    <a:pt x="0" y="3237"/>
                  </a:lnTo>
                  <a:lnTo>
                    <a:pt x="0" y="4623"/>
                  </a:lnTo>
                  <a:lnTo>
                    <a:pt x="0" y="8786"/>
                  </a:lnTo>
                  <a:lnTo>
                    <a:pt x="1387" y="8786"/>
                  </a:lnTo>
                  <a:lnTo>
                    <a:pt x="1387" y="4623"/>
                  </a:lnTo>
                  <a:lnTo>
                    <a:pt x="5549" y="4623"/>
                  </a:lnTo>
                  <a:lnTo>
                    <a:pt x="5549" y="3237"/>
                  </a:lnTo>
                  <a:lnTo>
                    <a:pt x="5549" y="1387"/>
                  </a:lnTo>
                  <a:lnTo>
                    <a:pt x="15722" y="1387"/>
                  </a:lnTo>
                  <a:lnTo>
                    <a:pt x="15722" y="3237"/>
                  </a:lnTo>
                  <a:lnTo>
                    <a:pt x="15722" y="4623"/>
                  </a:lnTo>
                  <a:lnTo>
                    <a:pt x="19885" y="4623"/>
                  </a:lnTo>
                  <a:lnTo>
                    <a:pt x="19885" y="8786"/>
                  </a:lnTo>
                  <a:lnTo>
                    <a:pt x="21273" y="8786"/>
                  </a:lnTo>
                  <a:lnTo>
                    <a:pt x="21273" y="4623"/>
                  </a:lnTo>
                  <a:lnTo>
                    <a:pt x="21273" y="3237"/>
                  </a:lnTo>
                  <a:lnTo>
                    <a:pt x="17110" y="3237"/>
                  </a:lnTo>
                  <a:lnTo>
                    <a:pt x="171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6141;p41">
            <a:extLst>
              <a:ext uri="{FF2B5EF4-FFF2-40B4-BE49-F238E27FC236}">
                <a16:creationId xmlns:a16="http://schemas.microsoft.com/office/drawing/2014/main" id="{A08EAD76-66CE-F57E-D1D5-0A96B7F2A608}"/>
              </a:ext>
            </a:extLst>
          </p:cNvPr>
          <p:cNvGrpSpPr/>
          <p:nvPr/>
        </p:nvGrpSpPr>
        <p:grpSpPr>
          <a:xfrm>
            <a:off x="1253665" y="2779664"/>
            <a:ext cx="360025" cy="337024"/>
            <a:chOff x="2927450" y="4122975"/>
            <a:chExt cx="531825" cy="531800"/>
          </a:xfrm>
        </p:grpSpPr>
        <p:sp>
          <p:nvSpPr>
            <p:cNvPr id="37" name="Google Shape;6142;p41">
              <a:extLst>
                <a:ext uri="{FF2B5EF4-FFF2-40B4-BE49-F238E27FC236}">
                  <a16:creationId xmlns:a16="http://schemas.microsoft.com/office/drawing/2014/main" id="{10D1718A-D296-57B4-9E26-5DF73E4F6F63}"/>
                </a:ext>
              </a:extLst>
            </p:cNvPr>
            <p:cNvSpPr/>
            <p:nvPr/>
          </p:nvSpPr>
          <p:spPr>
            <a:xfrm>
              <a:off x="2927450" y="4122975"/>
              <a:ext cx="531825" cy="531800"/>
            </a:xfrm>
            <a:custGeom>
              <a:avLst/>
              <a:gdLst/>
              <a:ahLst/>
              <a:cxnLst/>
              <a:rect l="l" t="t" r="r" b="b"/>
              <a:pathLst>
                <a:path w="21273" h="21272" extrusionOk="0">
                  <a:moveTo>
                    <a:pt x="4162" y="0"/>
                  </a:moveTo>
                  <a:lnTo>
                    <a:pt x="4162" y="3237"/>
                  </a:lnTo>
                  <a:lnTo>
                    <a:pt x="0" y="3237"/>
                  </a:lnTo>
                  <a:lnTo>
                    <a:pt x="0" y="4623"/>
                  </a:lnTo>
                  <a:lnTo>
                    <a:pt x="0" y="8786"/>
                  </a:lnTo>
                  <a:lnTo>
                    <a:pt x="1387" y="8786"/>
                  </a:lnTo>
                  <a:lnTo>
                    <a:pt x="1387" y="10174"/>
                  </a:lnTo>
                  <a:lnTo>
                    <a:pt x="2775" y="10174"/>
                  </a:lnTo>
                  <a:lnTo>
                    <a:pt x="2775" y="11560"/>
                  </a:lnTo>
                  <a:lnTo>
                    <a:pt x="4162" y="11560"/>
                  </a:lnTo>
                  <a:lnTo>
                    <a:pt x="4162" y="12948"/>
                  </a:lnTo>
                  <a:lnTo>
                    <a:pt x="5549" y="12948"/>
                  </a:lnTo>
                  <a:lnTo>
                    <a:pt x="5549" y="14336"/>
                  </a:lnTo>
                  <a:lnTo>
                    <a:pt x="6937" y="14336"/>
                  </a:lnTo>
                  <a:lnTo>
                    <a:pt x="6937" y="15722"/>
                  </a:lnTo>
                  <a:lnTo>
                    <a:pt x="8323" y="15722"/>
                  </a:lnTo>
                  <a:lnTo>
                    <a:pt x="8323" y="17110"/>
                  </a:lnTo>
                  <a:lnTo>
                    <a:pt x="5549" y="17110"/>
                  </a:lnTo>
                  <a:lnTo>
                    <a:pt x="5549" y="18497"/>
                  </a:lnTo>
                  <a:lnTo>
                    <a:pt x="4162" y="18497"/>
                  </a:lnTo>
                  <a:lnTo>
                    <a:pt x="4162" y="19885"/>
                  </a:lnTo>
                  <a:lnTo>
                    <a:pt x="4162" y="21271"/>
                  </a:lnTo>
                  <a:lnTo>
                    <a:pt x="17110" y="21271"/>
                  </a:lnTo>
                  <a:lnTo>
                    <a:pt x="17110" y="18497"/>
                  </a:lnTo>
                  <a:lnTo>
                    <a:pt x="15722" y="18497"/>
                  </a:lnTo>
                  <a:lnTo>
                    <a:pt x="15722" y="17110"/>
                  </a:lnTo>
                  <a:lnTo>
                    <a:pt x="12948" y="17110"/>
                  </a:lnTo>
                  <a:lnTo>
                    <a:pt x="12948" y="15722"/>
                  </a:lnTo>
                  <a:lnTo>
                    <a:pt x="14336" y="15722"/>
                  </a:lnTo>
                  <a:lnTo>
                    <a:pt x="14336" y="14336"/>
                  </a:lnTo>
                  <a:lnTo>
                    <a:pt x="15722" y="14336"/>
                  </a:lnTo>
                  <a:lnTo>
                    <a:pt x="15722" y="12948"/>
                  </a:lnTo>
                  <a:lnTo>
                    <a:pt x="17110" y="12948"/>
                  </a:lnTo>
                  <a:lnTo>
                    <a:pt x="17110" y="11560"/>
                  </a:lnTo>
                  <a:lnTo>
                    <a:pt x="18498" y="11560"/>
                  </a:lnTo>
                  <a:lnTo>
                    <a:pt x="18498" y="10174"/>
                  </a:lnTo>
                  <a:lnTo>
                    <a:pt x="19885" y="10174"/>
                  </a:lnTo>
                  <a:lnTo>
                    <a:pt x="19885" y="8786"/>
                  </a:lnTo>
                  <a:lnTo>
                    <a:pt x="21273" y="8786"/>
                  </a:lnTo>
                  <a:lnTo>
                    <a:pt x="21273" y="4623"/>
                  </a:lnTo>
                  <a:lnTo>
                    <a:pt x="21273" y="3237"/>
                  </a:lnTo>
                  <a:lnTo>
                    <a:pt x="17110" y="3237"/>
                  </a:lnTo>
                  <a:lnTo>
                    <a:pt x="171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143;p41">
              <a:extLst>
                <a:ext uri="{FF2B5EF4-FFF2-40B4-BE49-F238E27FC236}">
                  <a16:creationId xmlns:a16="http://schemas.microsoft.com/office/drawing/2014/main" id="{DE667D9E-9310-AD62-9DE2-BFF5BCAF0252}"/>
                </a:ext>
              </a:extLst>
            </p:cNvPr>
            <p:cNvSpPr/>
            <p:nvPr/>
          </p:nvSpPr>
          <p:spPr>
            <a:xfrm>
              <a:off x="3031500" y="4122975"/>
              <a:ext cx="323725" cy="150300"/>
            </a:xfrm>
            <a:custGeom>
              <a:avLst/>
              <a:gdLst/>
              <a:ahLst/>
              <a:cxnLst/>
              <a:rect l="l" t="t" r="r" b="b"/>
              <a:pathLst>
                <a:path w="12949" h="6012" extrusionOk="0">
                  <a:moveTo>
                    <a:pt x="0" y="0"/>
                  </a:moveTo>
                  <a:lnTo>
                    <a:pt x="0" y="4623"/>
                  </a:lnTo>
                  <a:lnTo>
                    <a:pt x="1387" y="4623"/>
                  </a:lnTo>
                  <a:lnTo>
                    <a:pt x="1387" y="6011"/>
                  </a:lnTo>
                  <a:lnTo>
                    <a:pt x="2775" y="6011"/>
                  </a:lnTo>
                  <a:lnTo>
                    <a:pt x="2775" y="2775"/>
                  </a:lnTo>
                  <a:lnTo>
                    <a:pt x="12948" y="2775"/>
                  </a:lnTo>
                  <a:lnTo>
                    <a:pt x="129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144;p41">
              <a:extLst>
                <a:ext uri="{FF2B5EF4-FFF2-40B4-BE49-F238E27FC236}">
                  <a16:creationId xmlns:a16="http://schemas.microsoft.com/office/drawing/2014/main" id="{DA1B1113-75B1-A07E-E36B-0EE93BBC6524}"/>
                </a:ext>
              </a:extLst>
            </p:cNvPr>
            <p:cNvSpPr/>
            <p:nvPr/>
          </p:nvSpPr>
          <p:spPr>
            <a:xfrm>
              <a:off x="3031475" y="4307950"/>
              <a:ext cx="69400" cy="34675"/>
            </a:xfrm>
            <a:custGeom>
              <a:avLst/>
              <a:gdLst/>
              <a:ahLst/>
              <a:cxnLst/>
              <a:rect l="l" t="t" r="r" b="b"/>
              <a:pathLst>
                <a:path w="2776" h="1387" extrusionOk="0">
                  <a:moveTo>
                    <a:pt x="0" y="0"/>
                  </a:moveTo>
                  <a:lnTo>
                    <a:pt x="0" y="1387"/>
                  </a:lnTo>
                  <a:lnTo>
                    <a:pt x="2776" y="1387"/>
                  </a:lnTo>
                  <a:lnTo>
                    <a:pt x="27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145;p41">
              <a:extLst>
                <a:ext uri="{FF2B5EF4-FFF2-40B4-BE49-F238E27FC236}">
                  <a16:creationId xmlns:a16="http://schemas.microsoft.com/office/drawing/2014/main" id="{651E29FC-0294-F034-8819-B6C0986421A6}"/>
                </a:ext>
              </a:extLst>
            </p:cNvPr>
            <p:cNvSpPr/>
            <p:nvPr/>
          </p:nvSpPr>
          <p:spPr>
            <a:xfrm>
              <a:off x="3066150" y="4446650"/>
              <a:ext cx="34725" cy="34725"/>
            </a:xfrm>
            <a:custGeom>
              <a:avLst/>
              <a:gdLst/>
              <a:ahLst/>
              <a:cxnLst/>
              <a:rect l="l" t="t" r="r" b="b"/>
              <a:pathLst>
                <a:path w="1389" h="1389" extrusionOk="0">
                  <a:moveTo>
                    <a:pt x="1" y="1"/>
                  </a:moveTo>
                  <a:lnTo>
                    <a:pt x="1" y="1389"/>
                  </a:lnTo>
                  <a:lnTo>
                    <a:pt x="1389" y="1389"/>
                  </a:lnTo>
                  <a:lnTo>
                    <a:pt x="1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146;p41">
              <a:extLst>
                <a:ext uri="{FF2B5EF4-FFF2-40B4-BE49-F238E27FC236}">
                  <a16:creationId xmlns:a16="http://schemas.microsoft.com/office/drawing/2014/main" id="{8A13737B-44AE-DB57-56E8-6919ACFE9FF6}"/>
                </a:ext>
              </a:extLst>
            </p:cNvPr>
            <p:cNvSpPr/>
            <p:nvPr/>
          </p:nvSpPr>
          <p:spPr>
            <a:xfrm>
              <a:off x="3066150" y="4481350"/>
              <a:ext cx="104100" cy="104050"/>
            </a:xfrm>
            <a:custGeom>
              <a:avLst/>
              <a:gdLst/>
              <a:ahLst/>
              <a:cxnLst/>
              <a:rect l="l" t="t" r="r" b="b"/>
              <a:pathLst>
                <a:path w="4164" h="4162" extrusionOk="0">
                  <a:moveTo>
                    <a:pt x="1389" y="1"/>
                  </a:moveTo>
                  <a:lnTo>
                    <a:pt x="1389" y="1387"/>
                  </a:lnTo>
                  <a:lnTo>
                    <a:pt x="2775" y="1387"/>
                  </a:lnTo>
                  <a:lnTo>
                    <a:pt x="2775" y="2775"/>
                  </a:lnTo>
                  <a:lnTo>
                    <a:pt x="1" y="2775"/>
                  </a:lnTo>
                  <a:lnTo>
                    <a:pt x="1" y="4162"/>
                  </a:lnTo>
                  <a:lnTo>
                    <a:pt x="4163" y="4162"/>
                  </a:lnTo>
                  <a:lnTo>
                    <a:pt x="4163" y="1387"/>
                  </a:lnTo>
                  <a:lnTo>
                    <a:pt x="41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147;p41">
              <a:extLst>
                <a:ext uri="{FF2B5EF4-FFF2-40B4-BE49-F238E27FC236}">
                  <a16:creationId xmlns:a16="http://schemas.microsoft.com/office/drawing/2014/main" id="{E2BE660D-8DA2-26C9-C2AB-00F56FC227F5}"/>
                </a:ext>
              </a:extLst>
            </p:cNvPr>
            <p:cNvSpPr/>
            <p:nvPr/>
          </p:nvSpPr>
          <p:spPr>
            <a:xfrm>
              <a:off x="2962100" y="4342600"/>
              <a:ext cx="34725" cy="34725"/>
            </a:xfrm>
            <a:custGeom>
              <a:avLst/>
              <a:gdLst/>
              <a:ahLst/>
              <a:cxnLst/>
              <a:rect l="l" t="t" r="r" b="b"/>
              <a:pathLst>
                <a:path w="1389" h="1389" extrusionOk="0">
                  <a:moveTo>
                    <a:pt x="1" y="1"/>
                  </a:moveTo>
                  <a:lnTo>
                    <a:pt x="1" y="1389"/>
                  </a:lnTo>
                  <a:lnTo>
                    <a:pt x="1389" y="1389"/>
                  </a:lnTo>
                  <a:lnTo>
                    <a:pt x="1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148;p41">
              <a:extLst>
                <a:ext uri="{FF2B5EF4-FFF2-40B4-BE49-F238E27FC236}">
                  <a16:creationId xmlns:a16="http://schemas.microsoft.com/office/drawing/2014/main" id="{047BE2DD-F631-B327-D96F-6DFDD6364DA8}"/>
                </a:ext>
              </a:extLst>
            </p:cNvPr>
            <p:cNvSpPr/>
            <p:nvPr/>
          </p:nvSpPr>
          <p:spPr>
            <a:xfrm>
              <a:off x="2996800" y="4377300"/>
              <a:ext cx="69375" cy="69375"/>
            </a:xfrm>
            <a:custGeom>
              <a:avLst/>
              <a:gdLst/>
              <a:ahLst/>
              <a:cxnLst/>
              <a:rect l="l" t="t" r="r" b="b"/>
              <a:pathLst>
                <a:path w="2775" h="2775" extrusionOk="0">
                  <a:moveTo>
                    <a:pt x="1" y="1"/>
                  </a:moveTo>
                  <a:lnTo>
                    <a:pt x="1" y="1387"/>
                  </a:lnTo>
                  <a:lnTo>
                    <a:pt x="1388" y="1387"/>
                  </a:lnTo>
                  <a:lnTo>
                    <a:pt x="1388" y="2775"/>
                  </a:lnTo>
                  <a:lnTo>
                    <a:pt x="2775" y="2775"/>
                  </a:lnTo>
                  <a:lnTo>
                    <a:pt x="2775" y="1387"/>
                  </a:lnTo>
                  <a:lnTo>
                    <a:pt x="27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149;p41">
              <a:extLst>
                <a:ext uri="{FF2B5EF4-FFF2-40B4-BE49-F238E27FC236}">
                  <a16:creationId xmlns:a16="http://schemas.microsoft.com/office/drawing/2014/main" id="{802E22BE-9835-C261-995F-E7B71D1CC866}"/>
                </a:ext>
              </a:extLst>
            </p:cNvPr>
            <p:cNvSpPr/>
            <p:nvPr/>
          </p:nvSpPr>
          <p:spPr>
            <a:xfrm>
              <a:off x="2996800" y="4273250"/>
              <a:ext cx="69375" cy="69375"/>
            </a:xfrm>
            <a:custGeom>
              <a:avLst/>
              <a:gdLst/>
              <a:ahLst/>
              <a:cxnLst/>
              <a:rect l="l" t="t" r="r" b="b"/>
              <a:pathLst>
                <a:path w="2775" h="2775" extrusionOk="0">
                  <a:moveTo>
                    <a:pt x="1" y="0"/>
                  </a:moveTo>
                  <a:lnTo>
                    <a:pt x="1" y="1388"/>
                  </a:lnTo>
                  <a:lnTo>
                    <a:pt x="1388" y="1388"/>
                  </a:lnTo>
                  <a:lnTo>
                    <a:pt x="1388" y="2775"/>
                  </a:lnTo>
                  <a:lnTo>
                    <a:pt x="2775" y="2775"/>
                  </a:lnTo>
                  <a:lnTo>
                    <a:pt x="2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150;p41">
              <a:extLst>
                <a:ext uri="{FF2B5EF4-FFF2-40B4-BE49-F238E27FC236}">
                  <a16:creationId xmlns:a16="http://schemas.microsoft.com/office/drawing/2014/main" id="{B52C4340-0206-303B-E619-4EEFEE433F26}"/>
                </a:ext>
              </a:extLst>
            </p:cNvPr>
            <p:cNvSpPr/>
            <p:nvPr/>
          </p:nvSpPr>
          <p:spPr>
            <a:xfrm>
              <a:off x="3031500" y="4585375"/>
              <a:ext cx="323725" cy="69400"/>
            </a:xfrm>
            <a:custGeom>
              <a:avLst/>
              <a:gdLst/>
              <a:ahLst/>
              <a:cxnLst/>
              <a:rect l="l" t="t" r="r" b="b"/>
              <a:pathLst>
                <a:path w="12949" h="2776" extrusionOk="0">
                  <a:moveTo>
                    <a:pt x="0" y="1"/>
                  </a:moveTo>
                  <a:lnTo>
                    <a:pt x="0" y="1389"/>
                  </a:lnTo>
                  <a:lnTo>
                    <a:pt x="0" y="2775"/>
                  </a:lnTo>
                  <a:lnTo>
                    <a:pt x="12948" y="2775"/>
                  </a:lnTo>
                  <a:lnTo>
                    <a:pt x="12948" y="1"/>
                  </a:lnTo>
                  <a:lnTo>
                    <a:pt x="11560" y="1"/>
                  </a:lnTo>
                  <a:lnTo>
                    <a:pt x="11560"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151;p41">
              <a:extLst>
                <a:ext uri="{FF2B5EF4-FFF2-40B4-BE49-F238E27FC236}">
                  <a16:creationId xmlns:a16="http://schemas.microsoft.com/office/drawing/2014/main" id="{A4974988-D7A1-D2F8-85CA-8478D957355E}"/>
                </a:ext>
              </a:extLst>
            </p:cNvPr>
            <p:cNvSpPr/>
            <p:nvPr/>
          </p:nvSpPr>
          <p:spPr>
            <a:xfrm>
              <a:off x="3285825" y="4446650"/>
              <a:ext cx="34700" cy="34725"/>
            </a:xfrm>
            <a:custGeom>
              <a:avLst/>
              <a:gdLst/>
              <a:ahLst/>
              <a:cxnLst/>
              <a:rect l="l" t="t" r="r" b="b"/>
              <a:pathLst>
                <a:path w="1388" h="1389" extrusionOk="0">
                  <a:moveTo>
                    <a:pt x="1" y="1"/>
                  </a:moveTo>
                  <a:lnTo>
                    <a:pt x="1"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152;p41">
              <a:extLst>
                <a:ext uri="{FF2B5EF4-FFF2-40B4-BE49-F238E27FC236}">
                  <a16:creationId xmlns:a16="http://schemas.microsoft.com/office/drawing/2014/main" id="{E09F5996-F69F-D026-692C-992E3F97E22A}"/>
                </a:ext>
              </a:extLst>
            </p:cNvPr>
            <p:cNvSpPr/>
            <p:nvPr/>
          </p:nvSpPr>
          <p:spPr>
            <a:xfrm>
              <a:off x="3216475" y="4481350"/>
              <a:ext cx="104050" cy="104050"/>
            </a:xfrm>
            <a:custGeom>
              <a:avLst/>
              <a:gdLst/>
              <a:ahLst/>
              <a:cxnLst/>
              <a:rect l="l" t="t" r="r" b="b"/>
              <a:pathLst>
                <a:path w="4162" h="4162" extrusionOk="0">
                  <a:moveTo>
                    <a:pt x="0" y="1"/>
                  </a:moveTo>
                  <a:lnTo>
                    <a:pt x="0" y="1387"/>
                  </a:lnTo>
                  <a:lnTo>
                    <a:pt x="0" y="4162"/>
                  </a:lnTo>
                  <a:lnTo>
                    <a:pt x="4161" y="4162"/>
                  </a:lnTo>
                  <a:lnTo>
                    <a:pt x="4161" y="2775"/>
                  </a:lnTo>
                  <a:lnTo>
                    <a:pt x="1387" y="2775"/>
                  </a:lnTo>
                  <a:lnTo>
                    <a:pt x="1387" y="1387"/>
                  </a:lnTo>
                  <a:lnTo>
                    <a:pt x="2775" y="1387"/>
                  </a:lnTo>
                  <a:lnTo>
                    <a:pt x="27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153;p41">
              <a:extLst>
                <a:ext uri="{FF2B5EF4-FFF2-40B4-BE49-F238E27FC236}">
                  <a16:creationId xmlns:a16="http://schemas.microsoft.com/office/drawing/2014/main" id="{6CCACC74-6F23-3655-7F71-C6BD8682AC7B}"/>
                </a:ext>
              </a:extLst>
            </p:cNvPr>
            <p:cNvSpPr/>
            <p:nvPr/>
          </p:nvSpPr>
          <p:spPr>
            <a:xfrm>
              <a:off x="3389900" y="4342600"/>
              <a:ext cx="34675" cy="34725"/>
            </a:xfrm>
            <a:custGeom>
              <a:avLst/>
              <a:gdLst/>
              <a:ahLst/>
              <a:cxnLst/>
              <a:rect l="l" t="t" r="r" b="b"/>
              <a:pathLst>
                <a:path w="1387" h="1389" extrusionOk="0">
                  <a:moveTo>
                    <a:pt x="0" y="1"/>
                  </a:moveTo>
                  <a:lnTo>
                    <a:pt x="0"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154;p41">
              <a:extLst>
                <a:ext uri="{FF2B5EF4-FFF2-40B4-BE49-F238E27FC236}">
                  <a16:creationId xmlns:a16="http://schemas.microsoft.com/office/drawing/2014/main" id="{BAF7C4A2-11E8-AF8D-C0B0-0100C573CA5A}"/>
                </a:ext>
              </a:extLst>
            </p:cNvPr>
            <p:cNvSpPr/>
            <p:nvPr/>
          </p:nvSpPr>
          <p:spPr>
            <a:xfrm>
              <a:off x="3320500" y="4273250"/>
              <a:ext cx="69425" cy="69375"/>
            </a:xfrm>
            <a:custGeom>
              <a:avLst/>
              <a:gdLst/>
              <a:ahLst/>
              <a:cxnLst/>
              <a:rect l="l" t="t" r="r" b="b"/>
              <a:pathLst>
                <a:path w="2777" h="2775" extrusionOk="0">
                  <a:moveTo>
                    <a:pt x="0" y="0"/>
                  </a:moveTo>
                  <a:lnTo>
                    <a:pt x="0" y="2775"/>
                  </a:lnTo>
                  <a:lnTo>
                    <a:pt x="1388" y="2775"/>
                  </a:lnTo>
                  <a:lnTo>
                    <a:pt x="1388" y="1388"/>
                  </a:lnTo>
                  <a:lnTo>
                    <a:pt x="2776" y="1388"/>
                  </a:lnTo>
                  <a:lnTo>
                    <a:pt x="27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155;p41">
              <a:extLst>
                <a:ext uri="{FF2B5EF4-FFF2-40B4-BE49-F238E27FC236}">
                  <a16:creationId xmlns:a16="http://schemas.microsoft.com/office/drawing/2014/main" id="{5056CF35-5B1C-7B47-2CC3-26FE22A6DC11}"/>
                </a:ext>
              </a:extLst>
            </p:cNvPr>
            <p:cNvSpPr/>
            <p:nvPr/>
          </p:nvSpPr>
          <p:spPr>
            <a:xfrm>
              <a:off x="3320500" y="4377300"/>
              <a:ext cx="69425" cy="69375"/>
            </a:xfrm>
            <a:custGeom>
              <a:avLst/>
              <a:gdLst/>
              <a:ahLst/>
              <a:cxnLst/>
              <a:rect l="l" t="t" r="r" b="b"/>
              <a:pathLst>
                <a:path w="2777" h="2775" extrusionOk="0">
                  <a:moveTo>
                    <a:pt x="0" y="1"/>
                  </a:moveTo>
                  <a:lnTo>
                    <a:pt x="0" y="1387"/>
                  </a:lnTo>
                  <a:lnTo>
                    <a:pt x="0" y="2775"/>
                  </a:lnTo>
                  <a:lnTo>
                    <a:pt x="1388" y="2775"/>
                  </a:lnTo>
                  <a:lnTo>
                    <a:pt x="1388" y="1387"/>
                  </a:lnTo>
                  <a:lnTo>
                    <a:pt x="2776" y="1387"/>
                  </a:lnTo>
                  <a:lnTo>
                    <a:pt x="27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156;p41">
              <a:extLst>
                <a:ext uri="{FF2B5EF4-FFF2-40B4-BE49-F238E27FC236}">
                  <a16:creationId xmlns:a16="http://schemas.microsoft.com/office/drawing/2014/main" id="{F6D0EC57-CD95-38C7-2E5F-07FFACB125B2}"/>
                </a:ext>
              </a:extLst>
            </p:cNvPr>
            <p:cNvSpPr/>
            <p:nvPr/>
          </p:nvSpPr>
          <p:spPr>
            <a:xfrm>
              <a:off x="2927450" y="4122975"/>
              <a:ext cx="531825" cy="219650"/>
            </a:xfrm>
            <a:custGeom>
              <a:avLst/>
              <a:gdLst/>
              <a:ahLst/>
              <a:cxnLst/>
              <a:rect l="l" t="t" r="r" b="b"/>
              <a:pathLst>
                <a:path w="21273" h="8786" extrusionOk="0">
                  <a:moveTo>
                    <a:pt x="4162" y="0"/>
                  </a:moveTo>
                  <a:lnTo>
                    <a:pt x="4162" y="1387"/>
                  </a:lnTo>
                  <a:lnTo>
                    <a:pt x="4162" y="3237"/>
                  </a:lnTo>
                  <a:lnTo>
                    <a:pt x="0" y="3237"/>
                  </a:lnTo>
                  <a:lnTo>
                    <a:pt x="0" y="4623"/>
                  </a:lnTo>
                  <a:lnTo>
                    <a:pt x="0" y="8786"/>
                  </a:lnTo>
                  <a:lnTo>
                    <a:pt x="1387" y="8786"/>
                  </a:lnTo>
                  <a:lnTo>
                    <a:pt x="1387" y="4623"/>
                  </a:lnTo>
                  <a:lnTo>
                    <a:pt x="5549" y="4623"/>
                  </a:lnTo>
                  <a:lnTo>
                    <a:pt x="5549" y="3237"/>
                  </a:lnTo>
                  <a:lnTo>
                    <a:pt x="5549" y="1387"/>
                  </a:lnTo>
                  <a:lnTo>
                    <a:pt x="15722" y="1387"/>
                  </a:lnTo>
                  <a:lnTo>
                    <a:pt x="15722" y="3237"/>
                  </a:lnTo>
                  <a:lnTo>
                    <a:pt x="15722" y="4623"/>
                  </a:lnTo>
                  <a:lnTo>
                    <a:pt x="19885" y="4623"/>
                  </a:lnTo>
                  <a:lnTo>
                    <a:pt x="19885" y="8786"/>
                  </a:lnTo>
                  <a:lnTo>
                    <a:pt x="21273" y="8786"/>
                  </a:lnTo>
                  <a:lnTo>
                    <a:pt x="21273" y="4623"/>
                  </a:lnTo>
                  <a:lnTo>
                    <a:pt x="21273" y="3237"/>
                  </a:lnTo>
                  <a:lnTo>
                    <a:pt x="17110" y="3237"/>
                  </a:lnTo>
                  <a:lnTo>
                    <a:pt x="171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787;p34">
            <a:extLst>
              <a:ext uri="{FF2B5EF4-FFF2-40B4-BE49-F238E27FC236}">
                <a16:creationId xmlns:a16="http://schemas.microsoft.com/office/drawing/2014/main" id="{898A7458-D0C2-7737-A248-22001AB1584C}"/>
              </a:ext>
            </a:extLst>
          </p:cNvPr>
          <p:cNvSpPr/>
          <p:nvPr/>
        </p:nvSpPr>
        <p:spPr>
          <a:xfrm>
            <a:off x="984759" y="3694504"/>
            <a:ext cx="192550" cy="173833"/>
          </a:xfrm>
          <a:prstGeom prst="halfFrame">
            <a:avLst>
              <a:gd name="adj1" fmla="val 22223"/>
              <a:gd name="adj2" fmla="val 2222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788;p34">
            <a:extLst>
              <a:ext uri="{FF2B5EF4-FFF2-40B4-BE49-F238E27FC236}">
                <a16:creationId xmlns:a16="http://schemas.microsoft.com/office/drawing/2014/main" id="{B901E7F9-7462-802B-A878-092221E32D68}"/>
              </a:ext>
            </a:extLst>
          </p:cNvPr>
          <p:cNvSpPr/>
          <p:nvPr/>
        </p:nvSpPr>
        <p:spPr>
          <a:xfrm rot="10800000">
            <a:off x="1565769" y="4312904"/>
            <a:ext cx="192550" cy="173833"/>
          </a:xfrm>
          <a:prstGeom prst="halfFrame">
            <a:avLst>
              <a:gd name="adj1" fmla="val 22223"/>
              <a:gd name="adj2" fmla="val 2222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6141;p41">
            <a:extLst>
              <a:ext uri="{FF2B5EF4-FFF2-40B4-BE49-F238E27FC236}">
                <a16:creationId xmlns:a16="http://schemas.microsoft.com/office/drawing/2014/main" id="{B439D8C9-89A7-A8D2-B817-8B7E2689BA1F}"/>
              </a:ext>
            </a:extLst>
          </p:cNvPr>
          <p:cNvGrpSpPr/>
          <p:nvPr/>
        </p:nvGrpSpPr>
        <p:grpSpPr>
          <a:xfrm>
            <a:off x="1083264" y="3899629"/>
            <a:ext cx="360025" cy="337024"/>
            <a:chOff x="2927450" y="4122975"/>
            <a:chExt cx="531825" cy="531800"/>
          </a:xfrm>
        </p:grpSpPr>
        <p:sp>
          <p:nvSpPr>
            <p:cNvPr id="55" name="Google Shape;6142;p41">
              <a:extLst>
                <a:ext uri="{FF2B5EF4-FFF2-40B4-BE49-F238E27FC236}">
                  <a16:creationId xmlns:a16="http://schemas.microsoft.com/office/drawing/2014/main" id="{D23C7801-0443-2948-99CA-34A0A4D9E942}"/>
                </a:ext>
              </a:extLst>
            </p:cNvPr>
            <p:cNvSpPr/>
            <p:nvPr/>
          </p:nvSpPr>
          <p:spPr>
            <a:xfrm>
              <a:off x="2927450" y="4122975"/>
              <a:ext cx="531825" cy="531800"/>
            </a:xfrm>
            <a:custGeom>
              <a:avLst/>
              <a:gdLst/>
              <a:ahLst/>
              <a:cxnLst/>
              <a:rect l="l" t="t" r="r" b="b"/>
              <a:pathLst>
                <a:path w="21273" h="21272" extrusionOk="0">
                  <a:moveTo>
                    <a:pt x="4162" y="0"/>
                  </a:moveTo>
                  <a:lnTo>
                    <a:pt x="4162" y="3237"/>
                  </a:lnTo>
                  <a:lnTo>
                    <a:pt x="0" y="3237"/>
                  </a:lnTo>
                  <a:lnTo>
                    <a:pt x="0" y="4623"/>
                  </a:lnTo>
                  <a:lnTo>
                    <a:pt x="0" y="8786"/>
                  </a:lnTo>
                  <a:lnTo>
                    <a:pt x="1387" y="8786"/>
                  </a:lnTo>
                  <a:lnTo>
                    <a:pt x="1387" y="10174"/>
                  </a:lnTo>
                  <a:lnTo>
                    <a:pt x="2775" y="10174"/>
                  </a:lnTo>
                  <a:lnTo>
                    <a:pt x="2775" y="11560"/>
                  </a:lnTo>
                  <a:lnTo>
                    <a:pt x="4162" y="11560"/>
                  </a:lnTo>
                  <a:lnTo>
                    <a:pt x="4162" y="12948"/>
                  </a:lnTo>
                  <a:lnTo>
                    <a:pt x="5549" y="12948"/>
                  </a:lnTo>
                  <a:lnTo>
                    <a:pt x="5549" y="14336"/>
                  </a:lnTo>
                  <a:lnTo>
                    <a:pt x="6937" y="14336"/>
                  </a:lnTo>
                  <a:lnTo>
                    <a:pt x="6937" y="15722"/>
                  </a:lnTo>
                  <a:lnTo>
                    <a:pt x="8323" y="15722"/>
                  </a:lnTo>
                  <a:lnTo>
                    <a:pt x="8323" y="17110"/>
                  </a:lnTo>
                  <a:lnTo>
                    <a:pt x="5549" y="17110"/>
                  </a:lnTo>
                  <a:lnTo>
                    <a:pt x="5549" y="18497"/>
                  </a:lnTo>
                  <a:lnTo>
                    <a:pt x="4162" y="18497"/>
                  </a:lnTo>
                  <a:lnTo>
                    <a:pt x="4162" y="19885"/>
                  </a:lnTo>
                  <a:lnTo>
                    <a:pt x="4162" y="21271"/>
                  </a:lnTo>
                  <a:lnTo>
                    <a:pt x="17110" y="21271"/>
                  </a:lnTo>
                  <a:lnTo>
                    <a:pt x="17110" y="18497"/>
                  </a:lnTo>
                  <a:lnTo>
                    <a:pt x="15722" y="18497"/>
                  </a:lnTo>
                  <a:lnTo>
                    <a:pt x="15722" y="17110"/>
                  </a:lnTo>
                  <a:lnTo>
                    <a:pt x="12948" y="17110"/>
                  </a:lnTo>
                  <a:lnTo>
                    <a:pt x="12948" y="15722"/>
                  </a:lnTo>
                  <a:lnTo>
                    <a:pt x="14336" y="15722"/>
                  </a:lnTo>
                  <a:lnTo>
                    <a:pt x="14336" y="14336"/>
                  </a:lnTo>
                  <a:lnTo>
                    <a:pt x="15722" y="14336"/>
                  </a:lnTo>
                  <a:lnTo>
                    <a:pt x="15722" y="12948"/>
                  </a:lnTo>
                  <a:lnTo>
                    <a:pt x="17110" y="12948"/>
                  </a:lnTo>
                  <a:lnTo>
                    <a:pt x="17110" y="11560"/>
                  </a:lnTo>
                  <a:lnTo>
                    <a:pt x="18498" y="11560"/>
                  </a:lnTo>
                  <a:lnTo>
                    <a:pt x="18498" y="10174"/>
                  </a:lnTo>
                  <a:lnTo>
                    <a:pt x="19885" y="10174"/>
                  </a:lnTo>
                  <a:lnTo>
                    <a:pt x="19885" y="8786"/>
                  </a:lnTo>
                  <a:lnTo>
                    <a:pt x="21273" y="8786"/>
                  </a:lnTo>
                  <a:lnTo>
                    <a:pt x="21273" y="4623"/>
                  </a:lnTo>
                  <a:lnTo>
                    <a:pt x="21273" y="3237"/>
                  </a:lnTo>
                  <a:lnTo>
                    <a:pt x="17110" y="3237"/>
                  </a:lnTo>
                  <a:lnTo>
                    <a:pt x="171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143;p41">
              <a:extLst>
                <a:ext uri="{FF2B5EF4-FFF2-40B4-BE49-F238E27FC236}">
                  <a16:creationId xmlns:a16="http://schemas.microsoft.com/office/drawing/2014/main" id="{9006A17D-8D3B-84EC-444F-2A86B0BCD9D1}"/>
                </a:ext>
              </a:extLst>
            </p:cNvPr>
            <p:cNvSpPr/>
            <p:nvPr/>
          </p:nvSpPr>
          <p:spPr>
            <a:xfrm>
              <a:off x="3031500" y="4122975"/>
              <a:ext cx="323725" cy="150300"/>
            </a:xfrm>
            <a:custGeom>
              <a:avLst/>
              <a:gdLst/>
              <a:ahLst/>
              <a:cxnLst/>
              <a:rect l="l" t="t" r="r" b="b"/>
              <a:pathLst>
                <a:path w="12949" h="6012" extrusionOk="0">
                  <a:moveTo>
                    <a:pt x="0" y="0"/>
                  </a:moveTo>
                  <a:lnTo>
                    <a:pt x="0" y="4623"/>
                  </a:lnTo>
                  <a:lnTo>
                    <a:pt x="1387" y="4623"/>
                  </a:lnTo>
                  <a:lnTo>
                    <a:pt x="1387" y="6011"/>
                  </a:lnTo>
                  <a:lnTo>
                    <a:pt x="2775" y="6011"/>
                  </a:lnTo>
                  <a:lnTo>
                    <a:pt x="2775" y="2775"/>
                  </a:lnTo>
                  <a:lnTo>
                    <a:pt x="12948" y="2775"/>
                  </a:lnTo>
                  <a:lnTo>
                    <a:pt x="129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144;p41">
              <a:extLst>
                <a:ext uri="{FF2B5EF4-FFF2-40B4-BE49-F238E27FC236}">
                  <a16:creationId xmlns:a16="http://schemas.microsoft.com/office/drawing/2014/main" id="{68F9EE40-3363-CB4D-78D9-89FDC7CE211F}"/>
                </a:ext>
              </a:extLst>
            </p:cNvPr>
            <p:cNvSpPr/>
            <p:nvPr/>
          </p:nvSpPr>
          <p:spPr>
            <a:xfrm>
              <a:off x="3031475" y="4307950"/>
              <a:ext cx="69400" cy="34675"/>
            </a:xfrm>
            <a:custGeom>
              <a:avLst/>
              <a:gdLst/>
              <a:ahLst/>
              <a:cxnLst/>
              <a:rect l="l" t="t" r="r" b="b"/>
              <a:pathLst>
                <a:path w="2776" h="1387" extrusionOk="0">
                  <a:moveTo>
                    <a:pt x="0" y="0"/>
                  </a:moveTo>
                  <a:lnTo>
                    <a:pt x="0" y="1387"/>
                  </a:lnTo>
                  <a:lnTo>
                    <a:pt x="2776" y="1387"/>
                  </a:lnTo>
                  <a:lnTo>
                    <a:pt x="27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145;p41">
              <a:extLst>
                <a:ext uri="{FF2B5EF4-FFF2-40B4-BE49-F238E27FC236}">
                  <a16:creationId xmlns:a16="http://schemas.microsoft.com/office/drawing/2014/main" id="{EF8F704C-57B7-459A-68FD-079550AE22FE}"/>
                </a:ext>
              </a:extLst>
            </p:cNvPr>
            <p:cNvSpPr/>
            <p:nvPr/>
          </p:nvSpPr>
          <p:spPr>
            <a:xfrm>
              <a:off x="3066150" y="4446650"/>
              <a:ext cx="34725" cy="34725"/>
            </a:xfrm>
            <a:custGeom>
              <a:avLst/>
              <a:gdLst/>
              <a:ahLst/>
              <a:cxnLst/>
              <a:rect l="l" t="t" r="r" b="b"/>
              <a:pathLst>
                <a:path w="1389" h="1389" extrusionOk="0">
                  <a:moveTo>
                    <a:pt x="1" y="1"/>
                  </a:moveTo>
                  <a:lnTo>
                    <a:pt x="1" y="1389"/>
                  </a:lnTo>
                  <a:lnTo>
                    <a:pt x="1389" y="1389"/>
                  </a:lnTo>
                  <a:lnTo>
                    <a:pt x="1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146;p41">
              <a:extLst>
                <a:ext uri="{FF2B5EF4-FFF2-40B4-BE49-F238E27FC236}">
                  <a16:creationId xmlns:a16="http://schemas.microsoft.com/office/drawing/2014/main" id="{D40E98FC-B238-47A1-7570-70D54275FCEC}"/>
                </a:ext>
              </a:extLst>
            </p:cNvPr>
            <p:cNvSpPr/>
            <p:nvPr/>
          </p:nvSpPr>
          <p:spPr>
            <a:xfrm>
              <a:off x="3066150" y="4481350"/>
              <a:ext cx="104100" cy="104050"/>
            </a:xfrm>
            <a:custGeom>
              <a:avLst/>
              <a:gdLst/>
              <a:ahLst/>
              <a:cxnLst/>
              <a:rect l="l" t="t" r="r" b="b"/>
              <a:pathLst>
                <a:path w="4164" h="4162" extrusionOk="0">
                  <a:moveTo>
                    <a:pt x="1389" y="1"/>
                  </a:moveTo>
                  <a:lnTo>
                    <a:pt x="1389" y="1387"/>
                  </a:lnTo>
                  <a:lnTo>
                    <a:pt x="2775" y="1387"/>
                  </a:lnTo>
                  <a:lnTo>
                    <a:pt x="2775" y="2775"/>
                  </a:lnTo>
                  <a:lnTo>
                    <a:pt x="1" y="2775"/>
                  </a:lnTo>
                  <a:lnTo>
                    <a:pt x="1" y="4162"/>
                  </a:lnTo>
                  <a:lnTo>
                    <a:pt x="4163" y="4162"/>
                  </a:lnTo>
                  <a:lnTo>
                    <a:pt x="4163" y="1387"/>
                  </a:lnTo>
                  <a:lnTo>
                    <a:pt x="41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147;p41">
              <a:extLst>
                <a:ext uri="{FF2B5EF4-FFF2-40B4-BE49-F238E27FC236}">
                  <a16:creationId xmlns:a16="http://schemas.microsoft.com/office/drawing/2014/main" id="{E24D04A0-B875-BC4B-9C11-67139662A673}"/>
                </a:ext>
              </a:extLst>
            </p:cNvPr>
            <p:cNvSpPr/>
            <p:nvPr/>
          </p:nvSpPr>
          <p:spPr>
            <a:xfrm>
              <a:off x="2962100" y="4342600"/>
              <a:ext cx="34725" cy="34725"/>
            </a:xfrm>
            <a:custGeom>
              <a:avLst/>
              <a:gdLst/>
              <a:ahLst/>
              <a:cxnLst/>
              <a:rect l="l" t="t" r="r" b="b"/>
              <a:pathLst>
                <a:path w="1389" h="1389" extrusionOk="0">
                  <a:moveTo>
                    <a:pt x="1" y="1"/>
                  </a:moveTo>
                  <a:lnTo>
                    <a:pt x="1" y="1389"/>
                  </a:lnTo>
                  <a:lnTo>
                    <a:pt x="1389" y="1389"/>
                  </a:lnTo>
                  <a:lnTo>
                    <a:pt x="1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48;p41">
              <a:extLst>
                <a:ext uri="{FF2B5EF4-FFF2-40B4-BE49-F238E27FC236}">
                  <a16:creationId xmlns:a16="http://schemas.microsoft.com/office/drawing/2014/main" id="{F6C5A90D-F3C0-4008-E619-F30153ECB95F}"/>
                </a:ext>
              </a:extLst>
            </p:cNvPr>
            <p:cNvSpPr/>
            <p:nvPr/>
          </p:nvSpPr>
          <p:spPr>
            <a:xfrm>
              <a:off x="2996800" y="4377300"/>
              <a:ext cx="69375" cy="69375"/>
            </a:xfrm>
            <a:custGeom>
              <a:avLst/>
              <a:gdLst/>
              <a:ahLst/>
              <a:cxnLst/>
              <a:rect l="l" t="t" r="r" b="b"/>
              <a:pathLst>
                <a:path w="2775" h="2775" extrusionOk="0">
                  <a:moveTo>
                    <a:pt x="1" y="1"/>
                  </a:moveTo>
                  <a:lnTo>
                    <a:pt x="1" y="1387"/>
                  </a:lnTo>
                  <a:lnTo>
                    <a:pt x="1388" y="1387"/>
                  </a:lnTo>
                  <a:lnTo>
                    <a:pt x="1388" y="2775"/>
                  </a:lnTo>
                  <a:lnTo>
                    <a:pt x="2775" y="2775"/>
                  </a:lnTo>
                  <a:lnTo>
                    <a:pt x="2775" y="1387"/>
                  </a:lnTo>
                  <a:lnTo>
                    <a:pt x="27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149;p41">
              <a:extLst>
                <a:ext uri="{FF2B5EF4-FFF2-40B4-BE49-F238E27FC236}">
                  <a16:creationId xmlns:a16="http://schemas.microsoft.com/office/drawing/2014/main" id="{B8880123-EB65-E125-E9CF-F9A4DACC9FC2}"/>
                </a:ext>
              </a:extLst>
            </p:cNvPr>
            <p:cNvSpPr/>
            <p:nvPr/>
          </p:nvSpPr>
          <p:spPr>
            <a:xfrm>
              <a:off x="2996800" y="4273250"/>
              <a:ext cx="69375" cy="69375"/>
            </a:xfrm>
            <a:custGeom>
              <a:avLst/>
              <a:gdLst/>
              <a:ahLst/>
              <a:cxnLst/>
              <a:rect l="l" t="t" r="r" b="b"/>
              <a:pathLst>
                <a:path w="2775" h="2775" extrusionOk="0">
                  <a:moveTo>
                    <a:pt x="1" y="0"/>
                  </a:moveTo>
                  <a:lnTo>
                    <a:pt x="1" y="1388"/>
                  </a:lnTo>
                  <a:lnTo>
                    <a:pt x="1388" y="1388"/>
                  </a:lnTo>
                  <a:lnTo>
                    <a:pt x="1388" y="2775"/>
                  </a:lnTo>
                  <a:lnTo>
                    <a:pt x="2775" y="2775"/>
                  </a:lnTo>
                  <a:lnTo>
                    <a:pt x="2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150;p41">
              <a:extLst>
                <a:ext uri="{FF2B5EF4-FFF2-40B4-BE49-F238E27FC236}">
                  <a16:creationId xmlns:a16="http://schemas.microsoft.com/office/drawing/2014/main" id="{1A1C48CE-DDD1-4B67-6AC5-5DA27E02F5EE}"/>
                </a:ext>
              </a:extLst>
            </p:cNvPr>
            <p:cNvSpPr/>
            <p:nvPr/>
          </p:nvSpPr>
          <p:spPr>
            <a:xfrm>
              <a:off x="3031500" y="4585375"/>
              <a:ext cx="323725" cy="69400"/>
            </a:xfrm>
            <a:custGeom>
              <a:avLst/>
              <a:gdLst/>
              <a:ahLst/>
              <a:cxnLst/>
              <a:rect l="l" t="t" r="r" b="b"/>
              <a:pathLst>
                <a:path w="12949" h="2776" extrusionOk="0">
                  <a:moveTo>
                    <a:pt x="0" y="1"/>
                  </a:moveTo>
                  <a:lnTo>
                    <a:pt x="0" y="1389"/>
                  </a:lnTo>
                  <a:lnTo>
                    <a:pt x="0" y="2775"/>
                  </a:lnTo>
                  <a:lnTo>
                    <a:pt x="12948" y="2775"/>
                  </a:lnTo>
                  <a:lnTo>
                    <a:pt x="12948" y="1"/>
                  </a:lnTo>
                  <a:lnTo>
                    <a:pt x="11560" y="1"/>
                  </a:lnTo>
                  <a:lnTo>
                    <a:pt x="11560"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6151;p41">
              <a:extLst>
                <a:ext uri="{FF2B5EF4-FFF2-40B4-BE49-F238E27FC236}">
                  <a16:creationId xmlns:a16="http://schemas.microsoft.com/office/drawing/2014/main" id="{77967FAF-8BCF-1D59-1CFD-C2FAD61FC0EB}"/>
                </a:ext>
              </a:extLst>
            </p:cNvPr>
            <p:cNvSpPr/>
            <p:nvPr/>
          </p:nvSpPr>
          <p:spPr>
            <a:xfrm>
              <a:off x="3285825" y="4446650"/>
              <a:ext cx="34700" cy="34725"/>
            </a:xfrm>
            <a:custGeom>
              <a:avLst/>
              <a:gdLst/>
              <a:ahLst/>
              <a:cxnLst/>
              <a:rect l="l" t="t" r="r" b="b"/>
              <a:pathLst>
                <a:path w="1388" h="1389" extrusionOk="0">
                  <a:moveTo>
                    <a:pt x="1" y="1"/>
                  </a:moveTo>
                  <a:lnTo>
                    <a:pt x="1"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6152;p41">
              <a:extLst>
                <a:ext uri="{FF2B5EF4-FFF2-40B4-BE49-F238E27FC236}">
                  <a16:creationId xmlns:a16="http://schemas.microsoft.com/office/drawing/2014/main" id="{CF031391-E96E-27A9-6721-62F0771B4F9E}"/>
                </a:ext>
              </a:extLst>
            </p:cNvPr>
            <p:cNvSpPr/>
            <p:nvPr/>
          </p:nvSpPr>
          <p:spPr>
            <a:xfrm>
              <a:off x="3216475" y="4481350"/>
              <a:ext cx="104050" cy="104050"/>
            </a:xfrm>
            <a:custGeom>
              <a:avLst/>
              <a:gdLst/>
              <a:ahLst/>
              <a:cxnLst/>
              <a:rect l="l" t="t" r="r" b="b"/>
              <a:pathLst>
                <a:path w="4162" h="4162" extrusionOk="0">
                  <a:moveTo>
                    <a:pt x="0" y="1"/>
                  </a:moveTo>
                  <a:lnTo>
                    <a:pt x="0" y="1387"/>
                  </a:lnTo>
                  <a:lnTo>
                    <a:pt x="0" y="4162"/>
                  </a:lnTo>
                  <a:lnTo>
                    <a:pt x="4161" y="4162"/>
                  </a:lnTo>
                  <a:lnTo>
                    <a:pt x="4161" y="2775"/>
                  </a:lnTo>
                  <a:lnTo>
                    <a:pt x="1387" y="2775"/>
                  </a:lnTo>
                  <a:lnTo>
                    <a:pt x="1387" y="1387"/>
                  </a:lnTo>
                  <a:lnTo>
                    <a:pt x="2775" y="1387"/>
                  </a:lnTo>
                  <a:lnTo>
                    <a:pt x="27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6153;p41">
              <a:extLst>
                <a:ext uri="{FF2B5EF4-FFF2-40B4-BE49-F238E27FC236}">
                  <a16:creationId xmlns:a16="http://schemas.microsoft.com/office/drawing/2014/main" id="{AA075BF9-84A6-2C98-C655-8C666D007D85}"/>
                </a:ext>
              </a:extLst>
            </p:cNvPr>
            <p:cNvSpPr/>
            <p:nvPr/>
          </p:nvSpPr>
          <p:spPr>
            <a:xfrm>
              <a:off x="3389900" y="4342600"/>
              <a:ext cx="34675" cy="34725"/>
            </a:xfrm>
            <a:custGeom>
              <a:avLst/>
              <a:gdLst/>
              <a:ahLst/>
              <a:cxnLst/>
              <a:rect l="l" t="t" r="r" b="b"/>
              <a:pathLst>
                <a:path w="1387" h="1389" extrusionOk="0">
                  <a:moveTo>
                    <a:pt x="0" y="1"/>
                  </a:moveTo>
                  <a:lnTo>
                    <a:pt x="0"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6154;p41">
              <a:extLst>
                <a:ext uri="{FF2B5EF4-FFF2-40B4-BE49-F238E27FC236}">
                  <a16:creationId xmlns:a16="http://schemas.microsoft.com/office/drawing/2014/main" id="{BBB4287D-4667-07E6-D17A-C12A4F2D5CD7}"/>
                </a:ext>
              </a:extLst>
            </p:cNvPr>
            <p:cNvSpPr/>
            <p:nvPr/>
          </p:nvSpPr>
          <p:spPr>
            <a:xfrm>
              <a:off x="3320500" y="4273250"/>
              <a:ext cx="69425" cy="69375"/>
            </a:xfrm>
            <a:custGeom>
              <a:avLst/>
              <a:gdLst/>
              <a:ahLst/>
              <a:cxnLst/>
              <a:rect l="l" t="t" r="r" b="b"/>
              <a:pathLst>
                <a:path w="2777" h="2775" extrusionOk="0">
                  <a:moveTo>
                    <a:pt x="0" y="0"/>
                  </a:moveTo>
                  <a:lnTo>
                    <a:pt x="0" y="2775"/>
                  </a:lnTo>
                  <a:lnTo>
                    <a:pt x="1388" y="2775"/>
                  </a:lnTo>
                  <a:lnTo>
                    <a:pt x="1388" y="1388"/>
                  </a:lnTo>
                  <a:lnTo>
                    <a:pt x="2776" y="1388"/>
                  </a:lnTo>
                  <a:lnTo>
                    <a:pt x="27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6155;p41">
              <a:extLst>
                <a:ext uri="{FF2B5EF4-FFF2-40B4-BE49-F238E27FC236}">
                  <a16:creationId xmlns:a16="http://schemas.microsoft.com/office/drawing/2014/main" id="{ED90B1F4-CBAE-07C2-0A60-70C2A6ED7696}"/>
                </a:ext>
              </a:extLst>
            </p:cNvPr>
            <p:cNvSpPr/>
            <p:nvPr/>
          </p:nvSpPr>
          <p:spPr>
            <a:xfrm>
              <a:off x="3320500" y="4377300"/>
              <a:ext cx="69425" cy="69375"/>
            </a:xfrm>
            <a:custGeom>
              <a:avLst/>
              <a:gdLst/>
              <a:ahLst/>
              <a:cxnLst/>
              <a:rect l="l" t="t" r="r" b="b"/>
              <a:pathLst>
                <a:path w="2777" h="2775" extrusionOk="0">
                  <a:moveTo>
                    <a:pt x="0" y="1"/>
                  </a:moveTo>
                  <a:lnTo>
                    <a:pt x="0" y="1387"/>
                  </a:lnTo>
                  <a:lnTo>
                    <a:pt x="0" y="2775"/>
                  </a:lnTo>
                  <a:lnTo>
                    <a:pt x="1388" y="2775"/>
                  </a:lnTo>
                  <a:lnTo>
                    <a:pt x="1388" y="1387"/>
                  </a:lnTo>
                  <a:lnTo>
                    <a:pt x="2776" y="1387"/>
                  </a:lnTo>
                  <a:lnTo>
                    <a:pt x="27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6156;p41">
              <a:extLst>
                <a:ext uri="{FF2B5EF4-FFF2-40B4-BE49-F238E27FC236}">
                  <a16:creationId xmlns:a16="http://schemas.microsoft.com/office/drawing/2014/main" id="{9A815AE5-B4A3-AB45-13CA-4B02A41B33E3}"/>
                </a:ext>
              </a:extLst>
            </p:cNvPr>
            <p:cNvSpPr/>
            <p:nvPr/>
          </p:nvSpPr>
          <p:spPr>
            <a:xfrm>
              <a:off x="2927450" y="4122975"/>
              <a:ext cx="531825" cy="219650"/>
            </a:xfrm>
            <a:custGeom>
              <a:avLst/>
              <a:gdLst/>
              <a:ahLst/>
              <a:cxnLst/>
              <a:rect l="l" t="t" r="r" b="b"/>
              <a:pathLst>
                <a:path w="21273" h="8786" extrusionOk="0">
                  <a:moveTo>
                    <a:pt x="4162" y="0"/>
                  </a:moveTo>
                  <a:lnTo>
                    <a:pt x="4162" y="1387"/>
                  </a:lnTo>
                  <a:lnTo>
                    <a:pt x="4162" y="3237"/>
                  </a:lnTo>
                  <a:lnTo>
                    <a:pt x="0" y="3237"/>
                  </a:lnTo>
                  <a:lnTo>
                    <a:pt x="0" y="4623"/>
                  </a:lnTo>
                  <a:lnTo>
                    <a:pt x="0" y="8786"/>
                  </a:lnTo>
                  <a:lnTo>
                    <a:pt x="1387" y="8786"/>
                  </a:lnTo>
                  <a:lnTo>
                    <a:pt x="1387" y="4623"/>
                  </a:lnTo>
                  <a:lnTo>
                    <a:pt x="5549" y="4623"/>
                  </a:lnTo>
                  <a:lnTo>
                    <a:pt x="5549" y="3237"/>
                  </a:lnTo>
                  <a:lnTo>
                    <a:pt x="5549" y="1387"/>
                  </a:lnTo>
                  <a:lnTo>
                    <a:pt x="15722" y="1387"/>
                  </a:lnTo>
                  <a:lnTo>
                    <a:pt x="15722" y="3237"/>
                  </a:lnTo>
                  <a:lnTo>
                    <a:pt x="15722" y="4623"/>
                  </a:lnTo>
                  <a:lnTo>
                    <a:pt x="19885" y="4623"/>
                  </a:lnTo>
                  <a:lnTo>
                    <a:pt x="19885" y="8786"/>
                  </a:lnTo>
                  <a:lnTo>
                    <a:pt x="21273" y="8786"/>
                  </a:lnTo>
                  <a:lnTo>
                    <a:pt x="21273" y="4623"/>
                  </a:lnTo>
                  <a:lnTo>
                    <a:pt x="21273" y="3237"/>
                  </a:lnTo>
                  <a:lnTo>
                    <a:pt x="17110" y="3237"/>
                  </a:lnTo>
                  <a:lnTo>
                    <a:pt x="171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2" name="Google Shape;6141;p41">
            <a:extLst>
              <a:ext uri="{FF2B5EF4-FFF2-40B4-BE49-F238E27FC236}">
                <a16:creationId xmlns:a16="http://schemas.microsoft.com/office/drawing/2014/main" id="{518005D5-A9A2-699D-F1CB-8B793F7CE2A7}"/>
              </a:ext>
            </a:extLst>
          </p:cNvPr>
          <p:cNvGrpSpPr/>
          <p:nvPr/>
        </p:nvGrpSpPr>
        <p:grpSpPr>
          <a:xfrm>
            <a:off x="1316133" y="3898119"/>
            <a:ext cx="360025" cy="337024"/>
            <a:chOff x="2927450" y="4122975"/>
            <a:chExt cx="531825" cy="531800"/>
          </a:xfrm>
        </p:grpSpPr>
        <p:sp>
          <p:nvSpPr>
            <p:cNvPr id="5703" name="Google Shape;6142;p41">
              <a:extLst>
                <a:ext uri="{FF2B5EF4-FFF2-40B4-BE49-F238E27FC236}">
                  <a16:creationId xmlns:a16="http://schemas.microsoft.com/office/drawing/2014/main" id="{FE403967-A29A-C965-9D30-5B9F09A784BC}"/>
                </a:ext>
              </a:extLst>
            </p:cNvPr>
            <p:cNvSpPr/>
            <p:nvPr/>
          </p:nvSpPr>
          <p:spPr>
            <a:xfrm>
              <a:off x="2927450" y="4122975"/>
              <a:ext cx="531825" cy="531800"/>
            </a:xfrm>
            <a:custGeom>
              <a:avLst/>
              <a:gdLst/>
              <a:ahLst/>
              <a:cxnLst/>
              <a:rect l="l" t="t" r="r" b="b"/>
              <a:pathLst>
                <a:path w="21273" h="21272" extrusionOk="0">
                  <a:moveTo>
                    <a:pt x="4162" y="0"/>
                  </a:moveTo>
                  <a:lnTo>
                    <a:pt x="4162" y="3237"/>
                  </a:lnTo>
                  <a:lnTo>
                    <a:pt x="0" y="3237"/>
                  </a:lnTo>
                  <a:lnTo>
                    <a:pt x="0" y="4623"/>
                  </a:lnTo>
                  <a:lnTo>
                    <a:pt x="0" y="8786"/>
                  </a:lnTo>
                  <a:lnTo>
                    <a:pt x="1387" y="8786"/>
                  </a:lnTo>
                  <a:lnTo>
                    <a:pt x="1387" y="10174"/>
                  </a:lnTo>
                  <a:lnTo>
                    <a:pt x="2775" y="10174"/>
                  </a:lnTo>
                  <a:lnTo>
                    <a:pt x="2775" y="11560"/>
                  </a:lnTo>
                  <a:lnTo>
                    <a:pt x="4162" y="11560"/>
                  </a:lnTo>
                  <a:lnTo>
                    <a:pt x="4162" y="12948"/>
                  </a:lnTo>
                  <a:lnTo>
                    <a:pt x="5549" y="12948"/>
                  </a:lnTo>
                  <a:lnTo>
                    <a:pt x="5549" y="14336"/>
                  </a:lnTo>
                  <a:lnTo>
                    <a:pt x="6937" y="14336"/>
                  </a:lnTo>
                  <a:lnTo>
                    <a:pt x="6937" y="15722"/>
                  </a:lnTo>
                  <a:lnTo>
                    <a:pt x="8323" y="15722"/>
                  </a:lnTo>
                  <a:lnTo>
                    <a:pt x="8323" y="17110"/>
                  </a:lnTo>
                  <a:lnTo>
                    <a:pt x="5549" y="17110"/>
                  </a:lnTo>
                  <a:lnTo>
                    <a:pt x="5549" y="18497"/>
                  </a:lnTo>
                  <a:lnTo>
                    <a:pt x="4162" y="18497"/>
                  </a:lnTo>
                  <a:lnTo>
                    <a:pt x="4162" y="19885"/>
                  </a:lnTo>
                  <a:lnTo>
                    <a:pt x="4162" y="21271"/>
                  </a:lnTo>
                  <a:lnTo>
                    <a:pt x="17110" y="21271"/>
                  </a:lnTo>
                  <a:lnTo>
                    <a:pt x="17110" y="18497"/>
                  </a:lnTo>
                  <a:lnTo>
                    <a:pt x="15722" y="18497"/>
                  </a:lnTo>
                  <a:lnTo>
                    <a:pt x="15722" y="17110"/>
                  </a:lnTo>
                  <a:lnTo>
                    <a:pt x="12948" y="17110"/>
                  </a:lnTo>
                  <a:lnTo>
                    <a:pt x="12948" y="15722"/>
                  </a:lnTo>
                  <a:lnTo>
                    <a:pt x="14336" y="15722"/>
                  </a:lnTo>
                  <a:lnTo>
                    <a:pt x="14336" y="14336"/>
                  </a:lnTo>
                  <a:lnTo>
                    <a:pt x="15722" y="14336"/>
                  </a:lnTo>
                  <a:lnTo>
                    <a:pt x="15722" y="12948"/>
                  </a:lnTo>
                  <a:lnTo>
                    <a:pt x="17110" y="12948"/>
                  </a:lnTo>
                  <a:lnTo>
                    <a:pt x="17110" y="11560"/>
                  </a:lnTo>
                  <a:lnTo>
                    <a:pt x="18498" y="11560"/>
                  </a:lnTo>
                  <a:lnTo>
                    <a:pt x="18498" y="10174"/>
                  </a:lnTo>
                  <a:lnTo>
                    <a:pt x="19885" y="10174"/>
                  </a:lnTo>
                  <a:lnTo>
                    <a:pt x="19885" y="8786"/>
                  </a:lnTo>
                  <a:lnTo>
                    <a:pt x="21273" y="8786"/>
                  </a:lnTo>
                  <a:lnTo>
                    <a:pt x="21273" y="4623"/>
                  </a:lnTo>
                  <a:lnTo>
                    <a:pt x="21273" y="3237"/>
                  </a:lnTo>
                  <a:lnTo>
                    <a:pt x="17110" y="3237"/>
                  </a:lnTo>
                  <a:lnTo>
                    <a:pt x="171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6143;p41">
              <a:extLst>
                <a:ext uri="{FF2B5EF4-FFF2-40B4-BE49-F238E27FC236}">
                  <a16:creationId xmlns:a16="http://schemas.microsoft.com/office/drawing/2014/main" id="{AE8EA304-C10E-5651-41B7-3A25B9D7B748}"/>
                </a:ext>
              </a:extLst>
            </p:cNvPr>
            <p:cNvSpPr/>
            <p:nvPr/>
          </p:nvSpPr>
          <p:spPr>
            <a:xfrm>
              <a:off x="3031500" y="4122975"/>
              <a:ext cx="323725" cy="150300"/>
            </a:xfrm>
            <a:custGeom>
              <a:avLst/>
              <a:gdLst/>
              <a:ahLst/>
              <a:cxnLst/>
              <a:rect l="l" t="t" r="r" b="b"/>
              <a:pathLst>
                <a:path w="12949" h="6012" extrusionOk="0">
                  <a:moveTo>
                    <a:pt x="0" y="0"/>
                  </a:moveTo>
                  <a:lnTo>
                    <a:pt x="0" y="4623"/>
                  </a:lnTo>
                  <a:lnTo>
                    <a:pt x="1387" y="4623"/>
                  </a:lnTo>
                  <a:lnTo>
                    <a:pt x="1387" y="6011"/>
                  </a:lnTo>
                  <a:lnTo>
                    <a:pt x="2775" y="6011"/>
                  </a:lnTo>
                  <a:lnTo>
                    <a:pt x="2775" y="2775"/>
                  </a:lnTo>
                  <a:lnTo>
                    <a:pt x="12948" y="2775"/>
                  </a:lnTo>
                  <a:lnTo>
                    <a:pt x="129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6144;p41">
              <a:extLst>
                <a:ext uri="{FF2B5EF4-FFF2-40B4-BE49-F238E27FC236}">
                  <a16:creationId xmlns:a16="http://schemas.microsoft.com/office/drawing/2014/main" id="{025E686D-F947-F553-F29E-32593B3895C8}"/>
                </a:ext>
              </a:extLst>
            </p:cNvPr>
            <p:cNvSpPr/>
            <p:nvPr/>
          </p:nvSpPr>
          <p:spPr>
            <a:xfrm>
              <a:off x="3031475" y="4307950"/>
              <a:ext cx="69400" cy="34675"/>
            </a:xfrm>
            <a:custGeom>
              <a:avLst/>
              <a:gdLst/>
              <a:ahLst/>
              <a:cxnLst/>
              <a:rect l="l" t="t" r="r" b="b"/>
              <a:pathLst>
                <a:path w="2776" h="1387" extrusionOk="0">
                  <a:moveTo>
                    <a:pt x="0" y="0"/>
                  </a:moveTo>
                  <a:lnTo>
                    <a:pt x="0" y="1387"/>
                  </a:lnTo>
                  <a:lnTo>
                    <a:pt x="2776" y="1387"/>
                  </a:lnTo>
                  <a:lnTo>
                    <a:pt x="27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6145;p41">
              <a:extLst>
                <a:ext uri="{FF2B5EF4-FFF2-40B4-BE49-F238E27FC236}">
                  <a16:creationId xmlns:a16="http://schemas.microsoft.com/office/drawing/2014/main" id="{2AFB24EC-2416-85A1-98D8-F492623B09F3}"/>
                </a:ext>
              </a:extLst>
            </p:cNvPr>
            <p:cNvSpPr/>
            <p:nvPr/>
          </p:nvSpPr>
          <p:spPr>
            <a:xfrm>
              <a:off x="3066150" y="4446650"/>
              <a:ext cx="34725" cy="34725"/>
            </a:xfrm>
            <a:custGeom>
              <a:avLst/>
              <a:gdLst/>
              <a:ahLst/>
              <a:cxnLst/>
              <a:rect l="l" t="t" r="r" b="b"/>
              <a:pathLst>
                <a:path w="1389" h="1389" extrusionOk="0">
                  <a:moveTo>
                    <a:pt x="1" y="1"/>
                  </a:moveTo>
                  <a:lnTo>
                    <a:pt x="1" y="1389"/>
                  </a:lnTo>
                  <a:lnTo>
                    <a:pt x="1389" y="1389"/>
                  </a:lnTo>
                  <a:lnTo>
                    <a:pt x="1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6146;p41">
              <a:extLst>
                <a:ext uri="{FF2B5EF4-FFF2-40B4-BE49-F238E27FC236}">
                  <a16:creationId xmlns:a16="http://schemas.microsoft.com/office/drawing/2014/main" id="{073395DD-C2D3-B963-E5A2-8CB21DDFCED2}"/>
                </a:ext>
              </a:extLst>
            </p:cNvPr>
            <p:cNvSpPr/>
            <p:nvPr/>
          </p:nvSpPr>
          <p:spPr>
            <a:xfrm>
              <a:off x="3066150" y="4481350"/>
              <a:ext cx="104100" cy="104050"/>
            </a:xfrm>
            <a:custGeom>
              <a:avLst/>
              <a:gdLst/>
              <a:ahLst/>
              <a:cxnLst/>
              <a:rect l="l" t="t" r="r" b="b"/>
              <a:pathLst>
                <a:path w="4164" h="4162" extrusionOk="0">
                  <a:moveTo>
                    <a:pt x="1389" y="1"/>
                  </a:moveTo>
                  <a:lnTo>
                    <a:pt x="1389" y="1387"/>
                  </a:lnTo>
                  <a:lnTo>
                    <a:pt x="2775" y="1387"/>
                  </a:lnTo>
                  <a:lnTo>
                    <a:pt x="2775" y="2775"/>
                  </a:lnTo>
                  <a:lnTo>
                    <a:pt x="1" y="2775"/>
                  </a:lnTo>
                  <a:lnTo>
                    <a:pt x="1" y="4162"/>
                  </a:lnTo>
                  <a:lnTo>
                    <a:pt x="4163" y="4162"/>
                  </a:lnTo>
                  <a:lnTo>
                    <a:pt x="4163" y="1387"/>
                  </a:lnTo>
                  <a:lnTo>
                    <a:pt x="41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6147;p41">
              <a:extLst>
                <a:ext uri="{FF2B5EF4-FFF2-40B4-BE49-F238E27FC236}">
                  <a16:creationId xmlns:a16="http://schemas.microsoft.com/office/drawing/2014/main" id="{A1402850-E13F-AFBC-3297-CE7BBC10C8B2}"/>
                </a:ext>
              </a:extLst>
            </p:cNvPr>
            <p:cNvSpPr/>
            <p:nvPr/>
          </p:nvSpPr>
          <p:spPr>
            <a:xfrm>
              <a:off x="2962100" y="4342600"/>
              <a:ext cx="34725" cy="34725"/>
            </a:xfrm>
            <a:custGeom>
              <a:avLst/>
              <a:gdLst/>
              <a:ahLst/>
              <a:cxnLst/>
              <a:rect l="l" t="t" r="r" b="b"/>
              <a:pathLst>
                <a:path w="1389" h="1389" extrusionOk="0">
                  <a:moveTo>
                    <a:pt x="1" y="1"/>
                  </a:moveTo>
                  <a:lnTo>
                    <a:pt x="1" y="1389"/>
                  </a:lnTo>
                  <a:lnTo>
                    <a:pt x="1389" y="1389"/>
                  </a:lnTo>
                  <a:lnTo>
                    <a:pt x="1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6148;p41">
              <a:extLst>
                <a:ext uri="{FF2B5EF4-FFF2-40B4-BE49-F238E27FC236}">
                  <a16:creationId xmlns:a16="http://schemas.microsoft.com/office/drawing/2014/main" id="{75D721E0-C959-D8EC-C765-E0F253A279AD}"/>
                </a:ext>
              </a:extLst>
            </p:cNvPr>
            <p:cNvSpPr/>
            <p:nvPr/>
          </p:nvSpPr>
          <p:spPr>
            <a:xfrm>
              <a:off x="2996800" y="4377300"/>
              <a:ext cx="69375" cy="69375"/>
            </a:xfrm>
            <a:custGeom>
              <a:avLst/>
              <a:gdLst/>
              <a:ahLst/>
              <a:cxnLst/>
              <a:rect l="l" t="t" r="r" b="b"/>
              <a:pathLst>
                <a:path w="2775" h="2775" extrusionOk="0">
                  <a:moveTo>
                    <a:pt x="1" y="1"/>
                  </a:moveTo>
                  <a:lnTo>
                    <a:pt x="1" y="1387"/>
                  </a:lnTo>
                  <a:lnTo>
                    <a:pt x="1388" y="1387"/>
                  </a:lnTo>
                  <a:lnTo>
                    <a:pt x="1388" y="2775"/>
                  </a:lnTo>
                  <a:lnTo>
                    <a:pt x="2775" y="2775"/>
                  </a:lnTo>
                  <a:lnTo>
                    <a:pt x="2775" y="1387"/>
                  </a:lnTo>
                  <a:lnTo>
                    <a:pt x="27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6149;p41">
              <a:extLst>
                <a:ext uri="{FF2B5EF4-FFF2-40B4-BE49-F238E27FC236}">
                  <a16:creationId xmlns:a16="http://schemas.microsoft.com/office/drawing/2014/main" id="{744842CE-D6C3-B639-1439-36D89D4F81DA}"/>
                </a:ext>
              </a:extLst>
            </p:cNvPr>
            <p:cNvSpPr/>
            <p:nvPr/>
          </p:nvSpPr>
          <p:spPr>
            <a:xfrm>
              <a:off x="2996800" y="4273250"/>
              <a:ext cx="69375" cy="69375"/>
            </a:xfrm>
            <a:custGeom>
              <a:avLst/>
              <a:gdLst/>
              <a:ahLst/>
              <a:cxnLst/>
              <a:rect l="l" t="t" r="r" b="b"/>
              <a:pathLst>
                <a:path w="2775" h="2775" extrusionOk="0">
                  <a:moveTo>
                    <a:pt x="1" y="0"/>
                  </a:moveTo>
                  <a:lnTo>
                    <a:pt x="1" y="1388"/>
                  </a:lnTo>
                  <a:lnTo>
                    <a:pt x="1388" y="1388"/>
                  </a:lnTo>
                  <a:lnTo>
                    <a:pt x="1388" y="2775"/>
                  </a:lnTo>
                  <a:lnTo>
                    <a:pt x="2775" y="2775"/>
                  </a:lnTo>
                  <a:lnTo>
                    <a:pt x="2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6150;p41">
              <a:extLst>
                <a:ext uri="{FF2B5EF4-FFF2-40B4-BE49-F238E27FC236}">
                  <a16:creationId xmlns:a16="http://schemas.microsoft.com/office/drawing/2014/main" id="{8F8C2B4F-B456-AD7D-A509-329C220D8268}"/>
                </a:ext>
              </a:extLst>
            </p:cNvPr>
            <p:cNvSpPr/>
            <p:nvPr/>
          </p:nvSpPr>
          <p:spPr>
            <a:xfrm>
              <a:off x="3031500" y="4585375"/>
              <a:ext cx="323725" cy="69400"/>
            </a:xfrm>
            <a:custGeom>
              <a:avLst/>
              <a:gdLst/>
              <a:ahLst/>
              <a:cxnLst/>
              <a:rect l="l" t="t" r="r" b="b"/>
              <a:pathLst>
                <a:path w="12949" h="2776" extrusionOk="0">
                  <a:moveTo>
                    <a:pt x="0" y="1"/>
                  </a:moveTo>
                  <a:lnTo>
                    <a:pt x="0" y="1389"/>
                  </a:lnTo>
                  <a:lnTo>
                    <a:pt x="0" y="2775"/>
                  </a:lnTo>
                  <a:lnTo>
                    <a:pt x="12948" y="2775"/>
                  </a:lnTo>
                  <a:lnTo>
                    <a:pt x="12948" y="1"/>
                  </a:lnTo>
                  <a:lnTo>
                    <a:pt x="11560" y="1"/>
                  </a:lnTo>
                  <a:lnTo>
                    <a:pt x="11560"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6151;p41">
              <a:extLst>
                <a:ext uri="{FF2B5EF4-FFF2-40B4-BE49-F238E27FC236}">
                  <a16:creationId xmlns:a16="http://schemas.microsoft.com/office/drawing/2014/main" id="{8DCA0EFE-1D86-2EE2-1473-B4572D3BBBA8}"/>
                </a:ext>
              </a:extLst>
            </p:cNvPr>
            <p:cNvSpPr/>
            <p:nvPr/>
          </p:nvSpPr>
          <p:spPr>
            <a:xfrm>
              <a:off x="3285825" y="4446650"/>
              <a:ext cx="34700" cy="34725"/>
            </a:xfrm>
            <a:custGeom>
              <a:avLst/>
              <a:gdLst/>
              <a:ahLst/>
              <a:cxnLst/>
              <a:rect l="l" t="t" r="r" b="b"/>
              <a:pathLst>
                <a:path w="1388" h="1389" extrusionOk="0">
                  <a:moveTo>
                    <a:pt x="1" y="1"/>
                  </a:moveTo>
                  <a:lnTo>
                    <a:pt x="1"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6152;p41">
              <a:extLst>
                <a:ext uri="{FF2B5EF4-FFF2-40B4-BE49-F238E27FC236}">
                  <a16:creationId xmlns:a16="http://schemas.microsoft.com/office/drawing/2014/main" id="{D332C449-5722-BD57-8EFE-16B1F2109EEE}"/>
                </a:ext>
              </a:extLst>
            </p:cNvPr>
            <p:cNvSpPr/>
            <p:nvPr/>
          </p:nvSpPr>
          <p:spPr>
            <a:xfrm>
              <a:off x="3216475" y="4481350"/>
              <a:ext cx="104050" cy="104050"/>
            </a:xfrm>
            <a:custGeom>
              <a:avLst/>
              <a:gdLst/>
              <a:ahLst/>
              <a:cxnLst/>
              <a:rect l="l" t="t" r="r" b="b"/>
              <a:pathLst>
                <a:path w="4162" h="4162" extrusionOk="0">
                  <a:moveTo>
                    <a:pt x="0" y="1"/>
                  </a:moveTo>
                  <a:lnTo>
                    <a:pt x="0" y="1387"/>
                  </a:lnTo>
                  <a:lnTo>
                    <a:pt x="0" y="4162"/>
                  </a:lnTo>
                  <a:lnTo>
                    <a:pt x="4161" y="4162"/>
                  </a:lnTo>
                  <a:lnTo>
                    <a:pt x="4161" y="2775"/>
                  </a:lnTo>
                  <a:lnTo>
                    <a:pt x="1387" y="2775"/>
                  </a:lnTo>
                  <a:lnTo>
                    <a:pt x="1387" y="1387"/>
                  </a:lnTo>
                  <a:lnTo>
                    <a:pt x="2775" y="1387"/>
                  </a:lnTo>
                  <a:lnTo>
                    <a:pt x="27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6153;p41">
              <a:extLst>
                <a:ext uri="{FF2B5EF4-FFF2-40B4-BE49-F238E27FC236}">
                  <a16:creationId xmlns:a16="http://schemas.microsoft.com/office/drawing/2014/main" id="{A71831A5-C462-309A-76F7-50D6D458008C}"/>
                </a:ext>
              </a:extLst>
            </p:cNvPr>
            <p:cNvSpPr/>
            <p:nvPr/>
          </p:nvSpPr>
          <p:spPr>
            <a:xfrm>
              <a:off x="3389900" y="4342600"/>
              <a:ext cx="34675" cy="34725"/>
            </a:xfrm>
            <a:custGeom>
              <a:avLst/>
              <a:gdLst/>
              <a:ahLst/>
              <a:cxnLst/>
              <a:rect l="l" t="t" r="r" b="b"/>
              <a:pathLst>
                <a:path w="1387" h="1389" extrusionOk="0">
                  <a:moveTo>
                    <a:pt x="0" y="1"/>
                  </a:moveTo>
                  <a:lnTo>
                    <a:pt x="0"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6154;p41">
              <a:extLst>
                <a:ext uri="{FF2B5EF4-FFF2-40B4-BE49-F238E27FC236}">
                  <a16:creationId xmlns:a16="http://schemas.microsoft.com/office/drawing/2014/main" id="{C47951F4-98FD-36B8-C0BB-7FFE5371EB6E}"/>
                </a:ext>
              </a:extLst>
            </p:cNvPr>
            <p:cNvSpPr/>
            <p:nvPr/>
          </p:nvSpPr>
          <p:spPr>
            <a:xfrm>
              <a:off x="3320500" y="4273250"/>
              <a:ext cx="69425" cy="69375"/>
            </a:xfrm>
            <a:custGeom>
              <a:avLst/>
              <a:gdLst/>
              <a:ahLst/>
              <a:cxnLst/>
              <a:rect l="l" t="t" r="r" b="b"/>
              <a:pathLst>
                <a:path w="2777" h="2775" extrusionOk="0">
                  <a:moveTo>
                    <a:pt x="0" y="0"/>
                  </a:moveTo>
                  <a:lnTo>
                    <a:pt x="0" y="2775"/>
                  </a:lnTo>
                  <a:lnTo>
                    <a:pt x="1388" y="2775"/>
                  </a:lnTo>
                  <a:lnTo>
                    <a:pt x="1388" y="1388"/>
                  </a:lnTo>
                  <a:lnTo>
                    <a:pt x="2776" y="1388"/>
                  </a:lnTo>
                  <a:lnTo>
                    <a:pt x="27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6155;p41">
              <a:extLst>
                <a:ext uri="{FF2B5EF4-FFF2-40B4-BE49-F238E27FC236}">
                  <a16:creationId xmlns:a16="http://schemas.microsoft.com/office/drawing/2014/main" id="{B76AB21A-42F8-AB08-A704-F26A2642BAC1}"/>
                </a:ext>
              </a:extLst>
            </p:cNvPr>
            <p:cNvSpPr/>
            <p:nvPr/>
          </p:nvSpPr>
          <p:spPr>
            <a:xfrm>
              <a:off x="3320500" y="4377300"/>
              <a:ext cx="69425" cy="69375"/>
            </a:xfrm>
            <a:custGeom>
              <a:avLst/>
              <a:gdLst/>
              <a:ahLst/>
              <a:cxnLst/>
              <a:rect l="l" t="t" r="r" b="b"/>
              <a:pathLst>
                <a:path w="2777" h="2775" extrusionOk="0">
                  <a:moveTo>
                    <a:pt x="0" y="1"/>
                  </a:moveTo>
                  <a:lnTo>
                    <a:pt x="0" y="1387"/>
                  </a:lnTo>
                  <a:lnTo>
                    <a:pt x="0" y="2775"/>
                  </a:lnTo>
                  <a:lnTo>
                    <a:pt x="1388" y="2775"/>
                  </a:lnTo>
                  <a:lnTo>
                    <a:pt x="1388" y="1387"/>
                  </a:lnTo>
                  <a:lnTo>
                    <a:pt x="2776" y="1387"/>
                  </a:lnTo>
                  <a:lnTo>
                    <a:pt x="27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6156;p41">
              <a:extLst>
                <a:ext uri="{FF2B5EF4-FFF2-40B4-BE49-F238E27FC236}">
                  <a16:creationId xmlns:a16="http://schemas.microsoft.com/office/drawing/2014/main" id="{9D4783EF-85A4-E57A-FB0F-B5FC8DF063F2}"/>
                </a:ext>
              </a:extLst>
            </p:cNvPr>
            <p:cNvSpPr/>
            <p:nvPr/>
          </p:nvSpPr>
          <p:spPr>
            <a:xfrm>
              <a:off x="2927450" y="4122975"/>
              <a:ext cx="531825" cy="219650"/>
            </a:xfrm>
            <a:custGeom>
              <a:avLst/>
              <a:gdLst/>
              <a:ahLst/>
              <a:cxnLst/>
              <a:rect l="l" t="t" r="r" b="b"/>
              <a:pathLst>
                <a:path w="21273" h="8786" extrusionOk="0">
                  <a:moveTo>
                    <a:pt x="4162" y="0"/>
                  </a:moveTo>
                  <a:lnTo>
                    <a:pt x="4162" y="1387"/>
                  </a:lnTo>
                  <a:lnTo>
                    <a:pt x="4162" y="3237"/>
                  </a:lnTo>
                  <a:lnTo>
                    <a:pt x="0" y="3237"/>
                  </a:lnTo>
                  <a:lnTo>
                    <a:pt x="0" y="4623"/>
                  </a:lnTo>
                  <a:lnTo>
                    <a:pt x="0" y="8786"/>
                  </a:lnTo>
                  <a:lnTo>
                    <a:pt x="1387" y="8786"/>
                  </a:lnTo>
                  <a:lnTo>
                    <a:pt x="1387" y="4623"/>
                  </a:lnTo>
                  <a:lnTo>
                    <a:pt x="5549" y="4623"/>
                  </a:lnTo>
                  <a:lnTo>
                    <a:pt x="5549" y="3237"/>
                  </a:lnTo>
                  <a:lnTo>
                    <a:pt x="5549" y="1387"/>
                  </a:lnTo>
                  <a:lnTo>
                    <a:pt x="15722" y="1387"/>
                  </a:lnTo>
                  <a:lnTo>
                    <a:pt x="15722" y="3237"/>
                  </a:lnTo>
                  <a:lnTo>
                    <a:pt x="15722" y="4623"/>
                  </a:lnTo>
                  <a:lnTo>
                    <a:pt x="19885" y="4623"/>
                  </a:lnTo>
                  <a:lnTo>
                    <a:pt x="19885" y="8786"/>
                  </a:lnTo>
                  <a:lnTo>
                    <a:pt x="21273" y="8786"/>
                  </a:lnTo>
                  <a:lnTo>
                    <a:pt x="21273" y="4623"/>
                  </a:lnTo>
                  <a:lnTo>
                    <a:pt x="21273" y="3237"/>
                  </a:lnTo>
                  <a:lnTo>
                    <a:pt x="17110" y="3237"/>
                  </a:lnTo>
                  <a:lnTo>
                    <a:pt x="171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8" name="Google Shape;6141;p41">
            <a:extLst>
              <a:ext uri="{FF2B5EF4-FFF2-40B4-BE49-F238E27FC236}">
                <a16:creationId xmlns:a16="http://schemas.microsoft.com/office/drawing/2014/main" id="{47E179A5-7FE7-91A1-0D1F-EE352DC2542A}"/>
              </a:ext>
            </a:extLst>
          </p:cNvPr>
          <p:cNvGrpSpPr/>
          <p:nvPr/>
        </p:nvGrpSpPr>
        <p:grpSpPr>
          <a:xfrm>
            <a:off x="1190895" y="4022649"/>
            <a:ext cx="360025" cy="337024"/>
            <a:chOff x="2927450" y="4122975"/>
            <a:chExt cx="531825" cy="531800"/>
          </a:xfrm>
        </p:grpSpPr>
        <p:sp>
          <p:nvSpPr>
            <p:cNvPr id="5719" name="Google Shape;6142;p41">
              <a:extLst>
                <a:ext uri="{FF2B5EF4-FFF2-40B4-BE49-F238E27FC236}">
                  <a16:creationId xmlns:a16="http://schemas.microsoft.com/office/drawing/2014/main" id="{3C4C84D2-B7CA-C237-F78F-F058DD9A9D9D}"/>
                </a:ext>
              </a:extLst>
            </p:cNvPr>
            <p:cNvSpPr/>
            <p:nvPr/>
          </p:nvSpPr>
          <p:spPr>
            <a:xfrm>
              <a:off x="2927450" y="4122975"/>
              <a:ext cx="531825" cy="531800"/>
            </a:xfrm>
            <a:custGeom>
              <a:avLst/>
              <a:gdLst/>
              <a:ahLst/>
              <a:cxnLst/>
              <a:rect l="l" t="t" r="r" b="b"/>
              <a:pathLst>
                <a:path w="21273" h="21272" extrusionOk="0">
                  <a:moveTo>
                    <a:pt x="4162" y="0"/>
                  </a:moveTo>
                  <a:lnTo>
                    <a:pt x="4162" y="3237"/>
                  </a:lnTo>
                  <a:lnTo>
                    <a:pt x="0" y="3237"/>
                  </a:lnTo>
                  <a:lnTo>
                    <a:pt x="0" y="4623"/>
                  </a:lnTo>
                  <a:lnTo>
                    <a:pt x="0" y="8786"/>
                  </a:lnTo>
                  <a:lnTo>
                    <a:pt x="1387" y="8786"/>
                  </a:lnTo>
                  <a:lnTo>
                    <a:pt x="1387" y="10174"/>
                  </a:lnTo>
                  <a:lnTo>
                    <a:pt x="2775" y="10174"/>
                  </a:lnTo>
                  <a:lnTo>
                    <a:pt x="2775" y="11560"/>
                  </a:lnTo>
                  <a:lnTo>
                    <a:pt x="4162" y="11560"/>
                  </a:lnTo>
                  <a:lnTo>
                    <a:pt x="4162" y="12948"/>
                  </a:lnTo>
                  <a:lnTo>
                    <a:pt x="5549" y="12948"/>
                  </a:lnTo>
                  <a:lnTo>
                    <a:pt x="5549" y="14336"/>
                  </a:lnTo>
                  <a:lnTo>
                    <a:pt x="6937" y="14336"/>
                  </a:lnTo>
                  <a:lnTo>
                    <a:pt x="6937" y="15722"/>
                  </a:lnTo>
                  <a:lnTo>
                    <a:pt x="8323" y="15722"/>
                  </a:lnTo>
                  <a:lnTo>
                    <a:pt x="8323" y="17110"/>
                  </a:lnTo>
                  <a:lnTo>
                    <a:pt x="5549" y="17110"/>
                  </a:lnTo>
                  <a:lnTo>
                    <a:pt x="5549" y="18497"/>
                  </a:lnTo>
                  <a:lnTo>
                    <a:pt x="4162" y="18497"/>
                  </a:lnTo>
                  <a:lnTo>
                    <a:pt x="4162" y="19885"/>
                  </a:lnTo>
                  <a:lnTo>
                    <a:pt x="4162" y="21271"/>
                  </a:lnTo>
                  <a:lnTo>
                    <a:pt x="17110" y="21271"/>
                  </a:lnTo>
                  <a:lnTo>
                    <a:pt x="17110" y="18497"/>
                  </a:lnTo>
                  <a:lnTo>
                    <a:pt x="15722" y="18497"/>
                  </a:lnTo>
                  <a:lnTo>
                    <a:pt x="15722" y="17110"/>
                  </a:lnTo>
                  <a:lnTo>
                    <a:pt x="12948" y="17110"/>
                  </a:lnTo>
                  <a:lnTo>
                    <a:pt x="12948" y="15722"/>
                  </a:lnTo>
                  <a:lnTo>
                    <a:pt x="14336" y="15722"/>
                  </a:lnTo>
                  <a:lnTo>
                    <a:pt x="14336" y="14336"/>
                  </a:lnTo>
                  <a:lnTo>
                    <a:pt x="15722" y="14336"/>
                  </a:lnTo>
                  <a:lnTo>
                    <a:pt x="15722" y="12948"/>
                  </a:lnTo>
                  <a:lnTo>
                    <a:pt x="17110" y="12948"/>
                  </a:lnTo>
                  <a:lnTo>
                    <a:pt x="17110" y="11560"/>
                  </a:lnTo>
                  <a:lnTo>
                    <a:pt x="18498" y="11560"/>
                  </a:lnTo>
                  <a:lnTo>
                    <a:pt x="18498" y="10174"/>
                  </a:lnTo>
                  <a:lnTo>
                    <a:pt x="19885" y="10174"/>
                  </a:lnTo>
                  <a:lnTo>
                    <a:pt x="19885" y="8786"/>
                  </a:lnTo>
                  <a:lnTo>
                    <a:pt x="21273" y="8786"/>
                  </a:lnTo>
                  <a:lnTo>
                    <a:pt x="21273" y="4623"/>
                  </a:lnTo>
                  <a:lnTo>
                    <a:pt x="21273" y="3237"/>
                  </a:lnTo>
                  <a:lnTo>
                    <a:pt x="17110" y="3237"/>
                  </a:lnTo>
                  <a:lnTo>
                    <a:pt x="171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6143;p41">
              <a:extLst>
                <a:ext uri="{FF2B5EF4-FFF2-40B4-BE49-F238E27FC236}">
                  <a16:creationId xmlns:a16="http://schemas.microsoft.com/office/drawing/2014/main" id="{FF30B71D-4518-9D63-909A-37F5B9BDEF79}"/>
                </a:ext>
              </a:extLst>
            </p:cNvPr>
            <p:cNvSpPr/>
            <p:nvPr/>
          </p:nvSpPr>
          <p:spPr>
            <a:xfrm>
              <a:off x="3031500" y="4122975"/>
              <a:ext cx="323725" cy="150300"/>
            </a:xfrm>
            <a:custGeom>
              <a:avLst/>
              <a:gdLst/>
              <a:ahLst/>
              <a:cxnLst/>
              <a:rect l="l" t="t" r="r" b="b"/>
              <a:pathLst>
                <a:path w="12949" h="6012" extrusionOk="0">
                  <a:moveTo>
                    <a:pt x="0" y="0"/>
                  </a:moveTo>
                  <a:lnTo>
                    <a:pt x="0" y="4623"/>
                  </a:lnTo>
                  <a:lnTo>
                    <a:pt x="1387" y="4623"/>
                  </a:lnTo>
                  <a:lnTo>
                    <a:pt x="1387" y="6011"/>
                  </a:lnTo>
                  <a:lnTo>
                    <a:pt x="2775" y="6011"/>
                  </a:lnTo>
                  <a:lnTo>
                    <a:pt x="2775" y="2775"/>
                  </a:lnTo>
                  <a:lnTo>
                    <a:pt x="12948" y="2775"/>
                  </a:lnTo>
                  <a:lnTo>
                    <a:pt x="129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6144;p41">
              <a:extLst>
                <a:ext uri="{FF2B5EF4-FFF2-40B4-BE49-F238E27FC236}">
                  <a16:creationId xmlns:a16="http://schemas.microsoft.com/office/drawing/2014/main" id="{5D9F9CEB-FD29-02B4-6EC9-F913C7C6F01F}"/>
                </a:ext>
              </a:extLst>
            </p:cNvPr>
            <p:cNvSpPr/>
            <p:nvPr/>
          </p:nvSpPr>
          <p:spPr>
            <a:xfrm>
              <a:off x="3031475" y="4307950"/>
              <a:ext cx="69400" cy="34675"/>
            </a:xfrm>
            <a:custGeom>
              <a:avLst/>
              <a:gdLst/>
              <a:ahLst/>
              <a:cxnLst/>
              <a:rect l="l" t="t" r="r" b="b"/>
              <a:pathLst>
                <a:path w="2776" h="1387" extrusionOk="0">
                  <a:moveTo>
                    <a:pt x="0" y="0"/>
                  </a:moveTo>
                  <a:lnTo>
                    <a:pt x="0" y="1387"/>
                  </a:lnTo>
                  <a:lnTo>
                    <a:pt x="2776" y="1387"/>
                  </a:lnTo>
                  <a:lnTo>
                    <a:pt x="27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6145;p41">
              <a:extLst>
                <a:ext uri="{FF2B5EF4-FFF2-40B4-BE49-F238E27FC236}">
                  <a16:creationId xmlns:a16="http://schemas.microsoft.com/office/drawing/2014/main" id="{0D9B6AF2-7419-8FE7-94AE-70C32A7EF7F0}"/>
                </a:ext>
              </a:extLst>
            </p:cNvPr>
            <p:cNvSpPr/>
            <p:nvPr/>
          </p:nvSpPr>
          <p:spPr>
            <a:xfrm>
              <a:off x="3066150" y="4446650"/>
              <a:ext cx="34725" cy="34725"/>
            </a:xfrm>
            <a:custGeom>
              <a:avLst/>
              <a:gdLst/>
              <a:ahLst/>
              <a:cxnLst/>
              <a:rect l="l" t="t" r="r" b="b"/>
              <a:pathLst>
                <a:path w="1389" h="1389" extrusionOk="0">
                  <a:moveTo>
                    <a:pt x="1" y="1"/>
                  </a:moveTo>
                  <a:lnTo>
                    <a:pt x="1" y="1389"/>
                  </a:lnTo>
                  <a:lnTo>
                    <a:pt x="1389" y="1389"/>
                  </a:lnTo>
                  <a:lnTo>
                    <a:pt x="1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6146;p41">
              <a:extLst>
                <a:ext uri="{FF2B5EF4-FFF2-40B4-BE49-F238E27FC236}">
                  <a16:creationId xmlns:a16="http://schemas.microsoft.com/office/drawing/2014/main" id="{C0610907-8C0E-1156-24D3-A57DCFD04865}"/>
                </a:ext>
              </a:extLst>
            </p:cNvPr>
            <p:cNvSpPr/>
            <p:nvPr/>
          </p:nvSpPr>
          <p:spPr>
            <a:xfrm>
              <a:off x="3066150" y="4481350"/>
              <a:ext cx="104100" cy="104050"/>
            </a:xfrm>
            <a:custGeom>
              <a:avLst/>
              <a:gdLst/>
              <a:ahLst/>
              <a:cxnLst/>
              <a:rect l="l" t="t" r="r" b="b"/>
              <a:pathLst>
                <a:path w="4164" h="4162" extrusionOk="0">
                  <a:moveTo>
                    <a:pt x="1389" y="1"/>
                  </a:moveTo>
                  <a:lnTo>
                    <a:pt x="1389" y="1387"/>
                  </a:lnTo>
                  <a:lnTo>
                    <a:pt x="2775" y="1387"/>
                  </a:lnTo>
                  <a:lnTo>
                    <a:pt x="2775" y="2775"/>
                  </a:lnTo>
                  <a:lnTo>
                    <a:pt x="1" y="2775"/>
                  </a:lnTo>
                  <a:lnTo>
                    <a:pt x="1" y="4162"/>
                  </a:lnTo>
                  <a:lnTo>
                    <a:pt x="4163" y="4162"/>
                  </a:lnTo>
                  <a:lnTo>
                    <a:pt x="4163" y="1387"/>
                  </a:lnTo>
                  <a:lnTo>
                    <a:pt x="41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6147;p41">
              <a:extLst>
                <a:ext uri="{FF2B5EF4-FFF2-40B4-BE49-F238E27FC236}">
                  <a16:creationId xmlns:a16="http://schemas.microsoft.com/office/drawing/2014/main" id="{877392A7-4810-809D-A324-280981DD19DD}"/>
                </a:ext>
              </a:extLst>
            </p:cNvPr>
            <p:cNvSpPr/>
            <p:nvPr/>
          </p:nvSpPr>
          <p:spPr>
            <a:xfrm>
              <a:off x="2962100" y="4342600"/>
              <a:ext cx="34725" cy="34725"/>
            </a:xfrm>
            <a:custGeom>
              <a:avLst/>
              <a:gdLst/>
              <a:ahLst/>
              <a:cxnLst/>
              <a:rect l="l" t="t" r="r" b="b"/>
              <a:pathLst>
                <a:path w="1389" h="1389" extrusionOk="0">
                  <a:moveTo>
                    <a:pt x="1" y="1"/>
                  </a:moveTo>
                  <a:lnTo>
                    <a:pt x="1" y="1389"/>
                  </a:lnTo>
                  <a:lnTo>
                    <a:pt x="1389" y="1389"/>
                  </a:lnTo>
                  <a:lnTo>
                    <a:pt x="1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6148;p41">
              <a:extLst>
                <a:ext uri="{FF2B5EF4-FFF2-40B4-BE49-F238E27FC236}">
                  <a16:creationId xmlns:a16="http://schemas.microsoft.com/office/drawing/2014/main" id="{E540B7A6-296C-B346-1486-0917C2ED3934}"/>
                </a:ext>
              </a:extLst>
            </p:cNvPr>
            <p:cNvSpPr/>
            <p:nvPr/>
          </p:nvSpPr>
          <p:spPr>
            <a:xfrm>
              <a:off x="2996800" y="4377300"/>
              <a:ext cx="69375" cy="69375"/>
            </a:xfrm>
            <a:custGeom>
              <a:avLst/>
              <a:gdLst/>
              <a:ahLst/>
              <a:cxnLst/>
              <a:rect l="l" t="t" r="r" b="b"/>
              <a:pathLst>
                <a:path w="2775" h="2775" extrusionOk="0">
                  <a:moveTo>
                    <a:pt x="1" y="1"/>
                  </a:moveTo>
                  <a:lnTo>
                    <a:pt x="1" y="1387"/>
                  </a:lnTo>
                  <a:lnTo>
                    <a:pt x="1388" y="1387"/>
                  </a:lnTo>
                  <a:lnTo>
                    <a:pt x="1388" y="2775"/>
                  </a:lnTo>
                  <a:lnTo>
                    <a:pt x="2775" y="2775"/>
                  </a:lnTo>
                  <a:lnTo>
                    <a:pt x="2775" y="1387"/>
                  </a:lnTo>
                  <a:lnTo>
                    <a:pt x="27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6149;p41">
              <a:extLst>
                <a:ext uri="{FF2B5EF4-FFF2-40B4-BE49-F238E27FC236}">
                  <a16:creationId xmlns:a16="http://schemas.microsoft.com/office/drawing/2014/main" id="{B021EE86-28C7-B868-1241-952441A68C2B}"/>
                </a:ext>
              </a:extLst>
            </p:cNvPr>
            <p:cNvSpPr/>
            <p:nvPr/>
          </p:nvSpPr>
          <p:spPr>
            <a:xfrm>
              <a:off x="2996800" y="4273250"/>
              <a:ext cx="69375" cy="69375"/>
            </a:xfrm>
            <a:custGeom>
              <a:avLst/>
              <a:gdLst/>
              <a:ahLst/>
              <a:cxnLst/>
              <a:rect l="l" t="t" r="r" b="b"/>
              <a:pathLst>
                <a:path w="2775" h="2775" extrusionOk="0">
                  <a:moveTo>
                    <a:pt x="1" y="0"/>
                  </a:moveTo>
                  <a:lnTo>
                    <a:pt x="1" y="1388"/>
                  </a:lnTo>
                  <a:lnTo>
                    <a:pt x="1388" y="1388"/>
                  </a:lnTo>
                  <a:lnTo>
                    <a:pt x="1388" y="2775"/>
                  </a:lnTo>
                  <a:lnTo>
                    <a:pt x="2775" y="2775"/>
                  </a:lnTo>
                  <a:lnTo>
                    <a:pt x="2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6150;p41">
              <a:extLst>
                <a:ext uri="{FF2B5EF4-FFF2-40B4-BE49-F238E27FC236}">
                  <a16:creationId xmlns:a16="http://schemas.microsoft.com/office/drawing/2014/main" id="{BF46A0CD-8DDB-77A6-83EF-055272A9E333}"/>
                </a:ext>
              </a:extLst>
            </p:cNvPr>
            <p:cNvSpPr/>
            <p:nvPr/>
          </p:nvSpPr>
          <p:spPr>
            <a:xfrm>
              <a:off x="3031500" y="4585375"/>
              <a:ext cx="323725" cy="69400"/>
            </a:xfrm>
            <a:custGeom>
              <a:avLst/>
              <a:gdLst/>
              <a:ahLst/>
              <a:cxnLst/>
              <a:rect l="l" t="t" r="r" b="b"/>
              <a:pathLst>
                <a:path w="12949" h="2776" extrusionOk="0">
                  <a:moveTo>
                    <a:pt x="0" y="1"/>
                  </a:moveTo>
                  <a:lnTo>
                    <a:pt x="0" y="1389"/>
                  </a:lnTo>
                  <a:lnTo>
                    <a:pt x="0" y="2775"/>
                  </a:lnTo>
                  <a:lnTo>
                    <a:pt x="12948" y="2775"/>
                  </a:lnTo>
                  <a:lnTo>
                    <a:pt x="12948" y="1"/>
                  </a:lnTo>
                  <a:lnTo>
                    <a:pt x="11560" y="1"/>
                  </a:lnTo>
                  <a:lnTo>
                    <a:pt x="11560"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6151;p41">
              <a:extLst>
                <a:ext uri="{FF2B5EF4-FFF2-40B4-BE49-F238E27FC236}">
                  <a16:creationId xmlns:a16="http://schemas.microsoft.com/office/drawing/2014/main" id="{BA542BDE-4D73-11E3-9B57-61A352B3F4EF}"/>
                </a:ext>
              </a:extLst>
            </p:cNvPr>
            <p:cNvSpPr/>
            <p:nvPr/>
          </p:nvSpPr>
          <p:spPr>
            <a:xfrm>
              <a:off x="3285825" y="4446650"/>
              <a:ext cx="34700" cy="34725"/>
            </a:xfrm>
            <a:custGeom>
              <a:avLst/>
              <a:gdLst/>
              <a:ahLst/>
              <a:cxnLst/>
              <a:rect l="l" t="t" r="r" b="b"/>
              <a:pathLst>
                <a:path w="1388" h="1389" extrusionOk="0">
                  <a:moveTo>
                    <a:pt x="1" y="1"/>
                  </a:moveTo>
                  <a:lnTo>
                    <a:pt x="1"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6152;p41">
              <a:extLst>
                <a:ext uri="{FF2B5EF4-FFF2-40B4-BE49-F238E27FC236}">
                  <a16:creationId xmlns:a16="http://schemas.microsoft.com/office/drawing/2014/main" id="{36E04A2F-EBE4-D966-DFF5-BDC22DC23FE7}"/>
                </a:ext>
              </a:extLst>
            </p:cNvPr>
            <p:cNvSpPr/>
            <p:nvPr/>
          </p:nvSpPr>
          <p:spPr>
            <a:xfrm>
              <a:off x="3216475" y="4481350"/>
              <a:ext cx="104050" cy="104050"/>
            </a:xfrm>
            <a:custGeom>
              <a:avLst/>
              <a:gdLst/>
              <a:ahLst/>
              <a:cxnLst/>
              <a:rect l="l" t="t" r="r" b="b"/>
              <a:pathLst>
                <a:path w="4162" h="4162" extrusionOk="0">
                  <a:moveTo>
                    <a:pt x="0" y="1"/>
                  </a:moveTo>
                  <a:lnTo>
                    <a:pt x="0" y="1387"/>
                  </a:lnTo>
                  <a:lnTo>
                    <a:pt x="0" y="4162"/>
                  </a:lnTo>
                  <a:lnTo>
                    <a:pt x="4161" y="4162"/>
                  </a:lnTo>
                  <a:lnTo>
                    <a:pt x="4161" y="2775"/>
                  </a:lnTo>
                  <a:lnTo>
                    <a:pt x="1387" y="2775"/>
                  </a:lnTo>
                  <a:lnTo>
                    <a:pt x="1387" y="1387"/>
                  </a:lnTo>
                  <a:lnTo>
                    <a:pt x="2775" y="1387"/>
                  </a:lnTo>
                  <a:lnTo>
                    <a:pt x="27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6153;p41">
              <a:extLst>
                <a:ext uri="{FF2B5EF4-FFF2-40B4-BE49-F238E27FC236}">
                  <a16:creationId xmlns:a16="http://schemas.microsoft.com/office/drawing/2014/main" id="{94BAC8B7-BD51-D4AB-F20B-D112C4F43407}"/>
                </a:ext>
              </a:extLst>
            </p:cNvPr>
            <p:cNvSpPr/>
            <p:nvPr/>
          </p:nvSpPr>
          <p:spPr>
            <a:xfrm>
              <a:off x="3389900" y="4342600"/>
              <a:ext cx="34675" cy="34725"/>
            </a:xfrm>
            <a:custGeom>
              <a:avLst/>
              <a:gdLst/>
              <a:ahLst/>
              <a:cxnLst/>
              <a:rect l="l" t="t" r="r" b="b"/>
              <a:pathLst>
                <a:path w="1387" h="1389" extrusionOk="0">
                  <a:moveTo>
                    <a:pt x="0" y="1"/>
                  </a:moveTo>
                  <a:lnTo>
                    <a:pt x="0"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6154;p41">
              <a:extLst>
                <a:ext uri="{FF2B5EF4-FFF2-40B4-BE49-F238E27FC236}">
                  <a16:creationId xmlns:a16="http://schemas.microsoft.com/office/drawing/2014/main" id="{EE75C709-1381-CF9C-7309-E17822E1A827}"/>
                </a:ext>
              </a:extLst>
            </p:cNvPr>
            <p:cNvSpPr/>
            <p:nvPr/>
          </p:nvSpPr>
          <p:spPr>
            <a:xfrm>
              <a:off x="3320500" y="4273250"/>
              <a:ext cx="69425" cy="69375"/>
            </a:xfrm>
            <a:custGeom>
              <a:avLst/>
              <a:gdLst/>
              <a:ahLst/>
              <a:cxnLst/>
              <a:rect l="l" t="t" r="r" b="b"/>
              <a:pathLst>
                <a:path w="2777" h="2775" extrusionOk="0">
                  <a:moveTo>
                    <a:pt x="0" y="0"/>
                  </a:moveTo>
                  <a:lnTo>
                    <a:pt x="0" y="2775"/>
                  </a:lnTo>
                  <a:lnTo>
                    <a:pt x="1388" y="2775"/>
                  </a:lnTo>
                  <a:lnTo>
                    <a:pt x="1388" y="1388"/>
                  </a:lnTo>
                  <a:lnTo>
                    <a:pt x="2776" y="1388"/>
                  </a:lnTo>
                  <a:lnTo>
                    <a:pt x="27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6155;p41">
              <a:extLst>
                <a:ext uri="{FF2B5EF4-FFF2-40B4-BE49-F238E27FC236}">
                  <a16:creationId xmlns:a16="http://schemas.microsoft.com/office/drawing/2014/main" id="{4A6A70FC-D213-A610-A4DE-A684E4C70E76}"/>
                </a:ext>
              </a:extLst>
            </p:cNvPr>
            <p:cNvSpPr/>
            <p:nvPr/>
          </p:nvSpPr>
          <p:spPr>
            <a:xfrm>
              <a:off x="3320500" y="4377300"/>
              <a:ext cx="69425" cy="69375"/>
            </a:xfrm>
            <a:custGeom>
              <a:avLst/>
              <a:gdLst/>
              <a:ahLst/>
              <a:cxnLst/>
              <a:rect l="l" t="t" r="r" b="b"/>
              <a:pathLst>
                <a:path w="2777" h="2775" extrusionOk="0">
                  <a:moveTo>
                    <a:pt x="0" y="1"/>
                  </a:moveTo>
                  <a:lnTo>
                    <a:pt x="0" y="1387"/>
                  </a:lnTo>
                  <a:lnTo>
                    <a:pt x="0" y="2775"/>
                  </a:lnTo>
                  <a:lnTo>
                    <a:pt x="1388" y="2775"/>
                  </a:lnTo>
                  <a:lnTo>
                    <a:pt x="1388" y="1387"/>
                  </a:lnTo>
                  <a:lnTo>
                    <a:pt x="2776" y="1387"/>
                  </a:lnTo>
                  <a:lnTo>
                    <a:pt x="27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6156;p41">
              <a:extLst>
                <a:ext uri="{FF2B5EF4-FFF2-40B4-BE49-F238E27FC236}">
                  <a16:creationId xmlns:a16="http://schemas.microsoft.com/office/drawing/2014/main" id="{3FDB1836-74F5-E701-C971-EB87E4E98C5A}"/>
                </a:ext>
              </a:extLst>
            </p:cNvPr>
            <p:cNvSpPr/>
            <p:nvPr/>
          </p:nvSpPr>
          <p:spPr>
            <a:xfrm>
              <a:off x="2927450" y="4122975"/>
              <a:ext cx="531825" cy="219650"/>
            </a:xfrm>
            <a:custGeom>
              <a:avLst/>
              <a:gdLst/>
              <a:ahLst/>
              <a:cxnLst/>
              <a:rect l="l" t="t" r="r" b="b"/>
              <a:pathLst>
                <a:path w="21273" h="8786" extrusionOk="0">
                  <a:moveTo>
                    <a:pt x="4162" y="0"/>
                  </a:moveTo>
                  <a:lnTo>
                    <a:pt x="4162" y="1387"/>
                  </a:lnTo>
                  <a:lnTo>
                    <a:pt x="4162" y="3237"/>
                  </a:lnTo>
                  <a:lnTo>
                    <a:pt x="0" y="3237"/>
                  </a:lnTo>
                  <a:lnTo>
                    <a:pt x="0" y="4623"/>
                  </a:lnTo>
                  <a:lnTo>
                    <a:pt x="0" y="8786"/>
                  </a:lnTo>
                  <a:lnTo>
                    <a:pt x="1387" y="8786"/>
                  </a:lnTo>
                  <a:lnTo>
                    <a:pt x="1387" y="4623"/>
                  </a:lnTo>
                  <a:lnTo>
                    <a:pt x="5549" y="4623"/>
                  </a:lnTo>
                  <a:lnTo>
                    <a:pt x="5549" y="3237"/>
                  </a:lnTo>
                  <a:lnTo>
                    <a:pt x="5549" y="1387"/>
                  </a:lnTo>
                  <a:lnTo>
                    <a:pt x="15722" y="1387"/>
                  </a:lnTo>
                  <a:lnTo>
                    <a:pt x="15722" y="3237"/>
                  </a:lnTo>
                  <a:lnTo>
                    <a:pt x="15722" y="4623"/>
                  </a:lnTo>
                  <a:lnTo>
                    <a:pt x="19885" y="4623"/>
                  </a:lnTo>
                  <a:lnTo>
                    <a:pt x="19885" y="8786"/>
                  </a:lnTo>
                  <a:lnTo>
                    <a:pt x="21273" y="8786"/>
                  </a:lnTo>
                  <a:lnTo>
                    <a:pt x="21273" y="4623"/>
                  </a:lnTo>
                  <a:lnTo>
                    <a:pt x="21273" y="3237"/>
                  </a:lnTo>
                  <a:lnTo>
                    <a:pt x="17110" y="3237"/>
                  </a:lnTo>
                  <a:lnTo>
                    <a:pt x="171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34" name="Google Shape;5738;p34">
            <a:extLst>
              <a:ext uri="{FF2B5EF4-FFF2-40B4-BE49-F238E27FC236}">
                <a16:creationId xmlns:a16="http://schemas.microsoft.com/office/drawing/2014/main" id="{AAA7DAC6-2580-EE39-B0AE-F5CA7BDD79A4}"/>
              </a:ext>
            </a:extLst>
          </p:cNvPr>
          <p:cNvSpPr txBox="1">
            <a:spLocks/>
          </p:cNvSpPr>
          <p:nvPr/>
        </p:nvSpPr>
        <p:spPr>
          <a:xfrm>
            <a:off x="2109106" y="1335108"/>
            <a:ext cx="3088800" cy="391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1600"/>
              <a:buFont typeface="Orbitron ExtraBold"/>
              <a:buNone/>
              <a:defRPr sz="1600" b="0" i="0" u="none" strike="noStrike" cap="none">
                <a:solidFill>
                  <a:schemeClr val="accent1"/>
                </a:solidFill>
                <a:latin typeface="Orbitron ExtraBold"/>
                <a:ea typeface="Orbitron ExtraBold"/>
                <a:cs typeface="Orbitron ExtraBold"/>
                <a:sym typeface="Orbitron ExtraBold"/>
              </a:defRPr>
            </a:lvl1pPr>
            <a:lvl2pPr marR="0" lvl="1"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2pPr>
            <a:lvl3pPr marR="0" lvl="2"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3pPr>
            <a:lvl4pPr marR="0" lvl="3"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4pPr>
            <a:lvl5pPr marR="0" lvl="4"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5pPr>
            <a:lvl6pPr marR="0" lvl="5"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6pPr>
            <a:lvl7pPr marR="0" lvl="6"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7pPr>
            <a:lvl8pPr marR="0" lvl="7"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8pPr>
            <a:lvl9pPr marR="0" lvl="8"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9pPr>
          </a:lstStyle>
          <a:p>
            <a:r>
              <a:rPr lang="en-US" dirty="0">
                <a:latin typeface="OCR A Extended" panose="02010509020102010303" pitchFamily="50" charset="0"/>
              </a:rPr>
              <a:t>THIS OR THAT</a:t>
            </a:r>
          </a:p>
        </p:txBody>
      </p:sp>
      <p:sp>
        <p:nvSpPr>
          <p:cNvPr id="5797" name="Google Shape;5739;p34">
            <a:extLst>
              <a:ext uri="{FF2B5EF4-FFF2-40B4-BE49-F238E27FC236}">
                <a16:creationId xmlns:a16="http://schemas.microsoft.com/office/drawing/2014/main" id="{AFF7172A-E623-0CFA-4D52-5D474CF0F492}"/>
              </a:ext>
            </a:extLst>
          </p:cNvPr>
          <p:cNvSpPr txBox="1">
            <a:spLocks/>
          </p:cNvSpPr>
          <p:nvPr/>
        </p:nvSpPr>
        <p:spPr>
          <a:xfrm>
            <a:off x="2085616" y="2819938"/>
            <a:ext cx="3088800" cy="4488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1"/>
              </a:buClr>
              <a:buSzPts val="1600"/>
              <a:buFont typeface="Advent Pro Medium"/>
              <a:buNone/>
              <a:defRPr sz="1600" b="0" i="0" u="none" strike="noStrike" cap="none">
                <a:solidFill>
                  <a:schemeClr val="accent1"/>
                </a:solidFill>
                <a:latin typeface="Advent Pro Medium"/>
                <a:ea typeface="Advent Pro Medium"/>
                <a:cs typeface="Advent Pro Medium"/>
                <a:sym typeface="Advent Pro Medium"/>
              </a:defRPr>
            </a:lvl1pPr>
            <a:lvl2pPr marL="914400" marR="0" lvl="1"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2pPr>
            <a:lvl3pPr marL="1371600" marR="0" lvl="2"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3pPr>
            <a:lvl4pPr marL="1828800" marR="0" lvl="3"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4pPr>
            <a:lvl5pPr marL="2286000" marR="0" lvl="4"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5pPr>
            <a:lvl6pPr marL="2743200" marR="0" lvl="5"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6pPr>
            <a:lvl7pPr marL="3200400" marR="0" lvl="6"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7pPr>
            <a:lvl8pPr marL="3657600" marR="0" lvl="7"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8pPr>
            <a:lvl9pPr marL="4114800" marR="0" lvl="8"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9pPr>
          </a:lstStyle>
          <a:p>
            <a:pPr marL="0" indent="0">
              <a:buClr>
                <a:schemeClr val="dk1"/>
              </a:buClr>
              <a:buSzPts val="1100"/>
              <a:buFont typeface="Arial"/>
              <a:buNone/>
            </a:pPr>
            <a:r>
              <a:rPr lang="en-US" dirty="0">
                <a:solidFill>
                  <a:schemeClr val="bg1"/>
                </a:solidFill>
              </a:rPr>
              <a:t>4 wires – cut the right one to save your team!</a:t>
            </a:r>
          </a:p>
          <a:p>
            <a:pPr marL="0" indent="0"/>
            <a:endParaRPr lang="en-US" dirty="0"/>
          </a:p>
        </p:txBody>
      </p:sp>
      <p:sp>
        <p:nvSpPr>
          <p:cNvPr id="5798" name="Google Shape;5738;p34">
            <a:extLst>
              <a:ext uri="{FF2B5EF4-FFF2-40B4-BE49-F238E27FC236}">
                <a16:creationId xmlns:a16="http://schemas.microsoft.com/office/drawing/2014/main" id="{B2309E34-E9CE-77AA-F98F-0F8355B1C062}"/>
              </a:ext>
            </a:extLst>
          </p:cNvPr>
          <p:cNvSpPr txBox="1">
            <a:spLocks/>
          </p:cNvSpPr>
          <p:nvPr/>
        </p:nvSpPr>
        <p:spPr>
          <a:xfrm>
            <a:off x="2109106" y="2606497"/>
            <a:ext cx="3088800" cy="391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1600"/>
              <a:buFont typeface="Orbitron ExtraBold"/>
              <a:buNone/>
              <a:defRPr sz="1600" b="0" i="0" u="none" strike="noStrike" cap="none">
                <a:solidFill>
                  <a:schemeClr val="accent1"/>
                </a:solidFill>
                <a:latin typeface="Orbitron ExtraBold"/>
                <a:ea typeface="Orbitron ExtraBold"/>
                <a:cs typeface="Orbitron ExtraBold"/>
                <a:sym typeface="Orbitron ExtraBold"/>
              </a:defRPr>
            </a:lvl1pPr>
            <a:lvl2pPr marR="0" lvl="1"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2pPr>
            <a:lvl3pPr marR="0" lvl="2"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3pPr>
            <a:lvl4pPr marR="0" lvl="3"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4pPr>
            <a:lvl5pPr marR="0" lvl="4"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5pPr>
            <a:lvl6pPr marR="0" lvl="5"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6pPr>
            <a:lvl7pPr marR="0" lvl="6"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7pPr>
            <a:lvl8pPr marR="0" lvl="7"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8pPr>
            <a:lvl9pPr marR="0" lvl="8"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9pPr>
          </a:lstStyle>
          <a:p>
            <a:r>
              <a:rPr lang="en-US" dirty="0">
                <a:latin typeface="OCR A Extended" panose="02010509020102010303" pitchFamily="50" charset="0"/>
              </a:rPr>
              <a:t>CUT THE WIRE</a:t>
            </a:r>
          </a:p>
        </p:txBody>
      </p:sp>
      <p:sp>
        <p:nvSpPr>
          <p:cNvPr id="5799" name="Google Shape;5739;p34">
            <a:extLst>
              <a:ext uri="{FF2B5EF4-FFF2-40B4-BE49-F238E27FC236}">
                <a16:creationId xmlns:a16="http://schemas.microsoft.com/office/drawing/2014/main" id="{A950CC2F-917B-4711-E31F-B4E63EE44180}"/>
              </a:ext>
            </a:extLst>
          </p:cNvPr>
          <p:cNvSpPr txBox="1">
            <a:spLocks/>
          </p:cNvSpPr>
          <p:nvPr/>
        </p:nvSpPr>
        <p:spPr>
          <a:xfrm>
            <a:off x="2062126" y="4022649"/>
            <a:ext cx="3088800" cy="4488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1"/>
              </a:buClr>
              <a:buSzPts val="1600"/>
              <a:buFont typeface="Advent Pro Medium"/>
              <a:buNone/>
              <a:defRPr sz="1600" b="0" i="0" u="none" strike="noStrike" cap="none">
                <a:solidFill>
                  <a:schemeClr val="accent1"/>
                </a:solidFill>
                <a:latin typeface="Advent Pro Medium"/>
                <a:ea typeface="Advent Pro Medium"/>
                <a:cs typeface="Advent Pro Medium"/>
                <a:sym typeface="Advent Pro Medium"/>
              </a:defRPr>
            </a:lvl1pPr>
            <a:lvl2pPr marL="914400" marR="0" lvl="1"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2pPr>
            <a:lvl3pPr marL="1371600" marR="0" lvl="2"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3pPr>
            <a:lvl4pPr marL="1828800" marR="0" lvl="3"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4pPr>
            <a:lvl5pPr marL="2286000" marR="0" lvl="4"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5pPr>
            <a:lvl6pPr marL="2743200" marR="0" lvl="5"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6pPr>
            <a:lvl7pPr marL="3200400" marR="0" lvl="6"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7pPr>
            <a:lvl8pPr marL="3657600" marR="0" lvl="7"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8pPr>
            <a:lvl9pPr marL="4114800" marR="0" lvl="8"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9pPr>
          </a:lstStyle>
          <a:p>
            <a:pPr marL="0" indent="0">
              <a:buClr>
                <a:schemeClr val="dk1"/>
              </a:buClr>
              <a:buSzPts val="1100"/>
              <a:buFont typeface="Arial"/>
              <a:buNone/>
            </a:pPr>
            <a:r>
              <a:rPr lang="en-US" dirty="0">
                <a:solidFill>
                  <a:schemeClr val="bg1"/>
                </a:solidFill>
              </a:rPr>
              <a:t>Only the correct answer opens the door!</a:t>
            </a:r>
          </a:p>
          <a:p>
            <a:pPr marL="0" indent="0"/>
            <a:endParaRPr lang="en-US" dirty="0"/>
          </a:p>
        </p:txBody>
      </p:sp>
      <p:sp>
        <p:nvSpPr>
          <p:cNvPr id="5800" name="Google Shape;5738;p34">
            <a:extLst>
              <a:ext uri="{FF2B5EF4-FFF2-40B4-BE49-F238E27FC236}">
                <a16:creationId xmlns:a16="http://schemas.microsoft.com/office/drawing/2014/main" id="{A13AE5D7-A854-8F78-2C1D-2EAC396D5A1A}"/>
              </a:ext>
            </a:extLst>
          </p:cNvPr>
          <p:cNvSpPr txBox="1">
            <a:spLocks/>
          </p:cNvSpPr>
          <p:nvPr/>
        </p:nvSpPr>
        <p:spPr>
          <a:xfrm>
            <a:off x="2085616" y="3809208"/>
            <a:ext cx="3088800" cy="391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1600"/>
              <a:buFont typeface="Orbitron ExtraBold"/>
              <a:buNone/>
              <a:defRPr sz="1600" b="0" i="0" u="none" strike="noStrike" cap="none">
                <a:solidFill>
                  <a:schemeClr val="accent1"/>
                </a:solidFill>
                <a:latin typeface="Orbitron ExtraBold"/>
                <a:ea typeface="Orbitron ExtraBold"/>
                <a:cs typeface="Orbitron ExtraBold"/>
                <a:sym typeface="Orbitron ExtraBold"/>
              </a:defRPr>
            </a:lvl1pPr>
            <a:lvl2pPr marR="0" lvl="1"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2pPr>
            <a:lvl3pPr marR="0" lvl="2"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3pPr>
            <a:lvl4pPr marR="0" lvl="3"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4pPr>
            <a:lvl5pPr marR="0" lvl="4"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5pPr>
            <a:lvl6pPr marR="0" lvl="5"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6pPr>
            <a:lvl7pPr marR="0" lvl="6"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7pPr>
            <a:lvl8pPr marR="0" lvl="7"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8pPr>
            <a:lvl9pPr marR="0" lvl="8"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9pPr>
          </a:lstStyle>
          <a:p>
            <a:r>
              <a:rPr lang="en-US" dirty="0">
                <a:latin typeface="OCR A Extended" panose="02010509020102010303" pitchFamily="50" charset="0"/>
              </a:rPr>
              <a:t>CRACK THE CODE</a:t>
            </a:r>
          </a:p>
        </p:txBody>
      </p:sp>
      <p:sp>
        <p:nvSpPr>
          <p:cNvPr id="5735" name="Google Shape;5739;p34">
            <a:extLst>
              <a:ext uri="{FF2B5EF4-FFF2-40B4-BE49-F238E27FC236}">
                <a16:creationId xmlns:a16="http://schemas.microsoft.com/office/drawing/2014/main" id="{F6F5626D-5CE2-EBB8-B8EF-A1D73C351F78}"/>
              </a:ext>
            </a:extLst>
          </p:cNvPr>
          <p:cNvSpPr txBox="1">
            <a:spLocks/>
          </p:cNvSpPr>
          <p:nvPr/>
        </p:nvSpPr>
        <p:spPr>
          <a:xfrm>
            <a:off x="5365396" y="1194658"/>
            <a:ext cx="3088800" cy="4488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1"/>
              </a:buClr>
              <a:buSzPts val="1600"/>
              <a:buFont typeface="Advent Pro Medium"/>
              <a:buNone/>
              <a:defRPr sz="1600" b="0" i="0" u="none" strike="noStrike" cap="none">
                <a:solidFill>
                  <a:schemeClr val="accent1"/>
                </a:solidFill>
                <a:latin typeface="Advent Pro Medium"/>
                <a:ea typeface="Advent Pro Medium"/>
                <a:cs typeface="Advent Pro Medium"/>
                <a:sym typeface="Advent Pro Medium"/>
              </a:defRPr>
            </a:lvl1pPr>
            <a:lvl2pPr marL="914400" marR="0" lvl="1"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2pPr>
            <a:lvl3pPr marL="1371600" marR="0" lvl="2"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3pPr>
            <a:lvl4pPr marL="1828800" marR="0" lvl="3"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4pPr>
            <a:lvl5pPr marL="2286000" marR="0" lvl="4"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5pPr>
            <a:lvl6pPr marL="2743200" marR="0" lvl="5"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6pPr>
            <a:lvl7pPr marL="3200400" marR="0" lvl="6"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7pPr>
            <a:lvl8pPr marL="3657600" marR="0" lvl="7"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8pPr>
            <a:lvl9pPr marL="4114800" marR="0" lvl="8"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9pPr>
          </a:lstStyle>
          <a:p>
            <a:pPr marL="0" indent="0">
              <a:buClr>
                <a:schemeClr val="dk1"/>
              </a:buClr>
              <a:buSzPts val="1100"/>
              <a:buFont typeface="Arial"/>
              <a:buNone/>
            </a:pPr>
            <a:r>
              <a:rPr lang="en-US" sz="2800" dirty="0">
                <a:solidFill>
                  <a:srgbClr val="FFD966"/>
                </a:solidFill>
              </a:rPr>
              <a:t>MODIFIED TRUE/FALSE</a:t>
            </a:r>
          </a:p>
          <a:p>
            <a:pPr marL="0" indent="0"/>
            <a:endParaRPr lang="en-US" dirty="0"/>
          </a:p>
        </p:txBody>
      </p:sp>
      <p:sp>
        <p:nvSpPr>
          <p:cNvPr id="5736" name="Google Shape;5739;p34">
            <a:extLst>
              <a:ext uri="{FF2B5EF4-FFF2-40B4-BE49-F238E27FC236}">
                <a16:creationId xmlns:a16="http://schemas.microsoft.com/office/drawing/2014/main" id="{619D34AA-F624-7C3E-5166-32810D100701}"/>
              </a:ext>
            </a:extLst>
          </p:cNvPr>
          <p:cNvSpPr txBox="1">
            <a:spLocks/>
          </p:cNvSpPr>
          <p:nvPr/>
        </p:nvSpPr>
        <p:spPr>
          <a:xfrm>
            <a:off x="5365396" y="2694444"/>
            <a:ext cx="3088800" cy="4488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1"/>
              </a:buClr>
              <a:buSzPts val="1600"/>
              <a:buFont typeface="Advent Pro Medium"/>
              <a:buNone/>
              <a:defRPr sz="1600" b="0" i="0" u="none" strike="noStrike" cap="none">
                <a:solidFill>
                  <a:schemeClr val="accent1"/>
                </a:solidFill>
                <a:latin typeface="Advent Pro Medium"/>
                <a:ea typeface="Advent Pro Medium"/>
                <a:cs typeface="Advent Pro Medium"/>
                <a:sym typeface="Advent Pro Medium"/>
              </a:defRPr>
            </a:lvl1pPr>
            <a:lvl2pPr marL="914400" marR="0" lvl="1"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2pPr>
            <a:lvl3pPr marL="1371600" marR="0" lvl="2"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3pPr>
            <a:lvl4pPr marL="1828800" marR="0" lvl="3"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4pPr>
            <a:lvl5pPr marL="2286000" marR="0" lvl="4"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5pPr>
            <a:lvl6pPr marL="2743200" marR="0" lvl="5"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6pPr>
            <a:lvl7pPr marL="3200400" marR="0" lvl="6"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7pPr>
            <a:lvl8pPr marL="3657600" marR="0" lvl="7"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8pPr>
            <a:lvl9pPr marL="4114800" marR="0" lvl="8"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9pPr>
          </a:lstStyle>
          <a:p>
            <a:pPr marL="0" indent="0">
              <a:buClr>
                <a:schemeClr val="dk1"/>
              </a:buClr>
              <a:buSzPts val="1100"/>
              <a:buFont typeface="Arial"/>
              <a:buNone/>
            </a:pPr>
            <a:r>
              <a:rPr lang="en-US" sz="2800" dirty="0">
                <a:solidFill>
                  <a:srgbClr val="FFD966"/>
                </a:solidFill>
              </a:rPr>
              <a:t>MULTIPLE CHOICE</a:t>
            </a:r>
          </a:p>
          <a:p>
            <a:pPr marL="0" indent="0"/>
            <a:endParaRPr lang="en-US" dirty="0"/>
          </a:p>
        </p:txBody>
      </p:sp>
      <p:sp>
        <p:nvSpPr>
          <p:cNvPr id="5738" name="Google Shape;5739;p34">
            <a:extLst>
              <a:ext uri="{FF2B5EF4-FFF2-40B4-BE49-F238E27FC236}">
                <a16:creationId xmlns:a16="http://schemas.microsoft.com/office/drawing/2014/main" id="{0C5EA4C4-551D-C8BC-9135-FF48A5117F80}"/>
              </a:ext>
            </a:extLst>
          </p:cNvPr>
          <p:cNvSpPr txBox="1">
            <a:spLocks/>
          </p:cNvSpPr>
          <p:nvPr/>
        </p:nvSpPr>
        <p:spPr>
          <a:xfrm>
            <a:off x="5365396" y="3833924"/>
            <a:ext cx="3088800" cy="4488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1"/>
              </a:buClr>
              <a:buSzPts val="1600"/>
              <a:buFont typeface="Advent Pro Medium"/>
              <a:buNone/>
              <a:defRPr sz="1600" b="0" i="0" u="none" strike="noStrike" cap="none">
                <a:solidFill>
                  <a:schemeClr val="accent1"/>
                </a:solidFill>
                <a:latin typeface="Advent Pro Medium"/>
                <a:ea typeface="Advent Pro Medium"/>
                <a:cs typeface="Advent Pro Medium"/>
                <a:sym typeface="Advent Pro Medium"/>
              </a:defRPr>
            </a:lvl1pPr>
            <a:lvl2pPr marL="914400" marR="0" lvl="1"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2pPr>
            <a:lvl3pPr marL="1371600" marR="0" lvl="2"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3pPr>
            <a:lvl4pPr marL="1828800" marR="0" lvl="3"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4pPr>
            <a:lvl5pPr marL="2286000" marR="0" lvl="4"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5pPr>
            <a:lvl6pPr marL="2743200" marR="0" lvl="5"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6pPr>
            <a:lvl7pPr marL="3200400" marR="0" lvl="6"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7pPr>
            <a:lvl8pPr marL="3657600" marR="0" lvl="7"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8pPr>
            <a:lvl9pPr marL="4114800" marR="0" lvl="8"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9pPr>
          </a:lstStyle>
          <a:p>
            <a:pPr marL="0" indent="0">
              <a:buClr>
                <a:schemeClr val="dk1"/>
              </a:buClr>
              <a:buSzPts val="1100"/>
              <a:buFont typeface="Arial"/>
              <a:buNone/>
            </a:pPr>
            <a:r>
              <a:rPr lang="en-US" sz="2800" dirty="0">
                <a:solidFill>
                  <a:srgbClr val="FFD966"/>
                </a:solidFill>
              </a:rPr>
              <a:t>JEOPARDY-STYLE (SHORT ANSWER)</a:t>
            </a:r>
          </a:p>
          <a:p>
            <a:pPr marL="0" indent="0"/>
            <a:endParaRPr lang="en-US" dirty="0"/>
          </a:p>
        </p:txBody>
      </p:sp>
      <p:pic>
        <p:nvPicPr>
          <p:cNvPr id="124" name="Picture 2" descr="File:N64-A-Button.png - Zelda Dungeon Wiki, a The Legend of Zelda wiki">
            <a:extLst>
              <a:ext uri="{FF2B5EF4-FFF2-40B4-BE49-F238E27FC236}">
                <a16:creationId xmlns:a16="http://schemas.microsoft.com/office/drawing/2014/main" id="{D38F6963-DAD5-42E3-96AE-B9163B8D88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7414"/>
            <a:ext cx="496087" cy="49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863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140"/>
        <p:cNvGrpSpPr/>
        <p:nvPr/>
      </p:nvGrpSpPr>
      <p:grpSpPr>
        <a:xfrm>
          <a:off x="0" y="0"/>
          <a:ext cx="0" cy="0"/>
          <a:chOff x="0" y="0"/>
          <a:chExt cx="0" cy="0"/>
        </a:xfrm>
      </p:grpSpPr>
      <p:sp>
        <p:nvSpPr>
          <p:cNvPr id="7141" name="Google Shape;7141;p51"/>
          <p:cNvSpPr txBox="1">
            <a:spLocks noGrp="1"/>
          </p:cNvSpPr>
          <p:nvPr>
            <p:ph type="title"/>
          </p:nvPr>
        </p:nvSpPr>
        <p:spPr>
          <a:xfrm>
            <a:off x="1334700" y="327925"/>
            <a:ext cx="64746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OCR A Extended" panose="02010509020102010303" pitchFamily="50" charset="0"/>
              </a:rPr>
              <a:t>Questions?</a:t>
            </a:r>
            <a:endParaRPr dirty="0">
              <a:latin typeface="OCR A Extended" panose="02010509020102010303" pitchFamily="50" charset="0"/>
            </a:endParaRPr>
          </a:p>
        </p:txBody>
      </p:sp>
      <p:sp>
        <p:nvSpPr>
          <p:cNvPr id="7142" name="Google Shape;7142;p51"/>
          <p:cNvSpPr txBox="1">
            <a:spLocks noGrp="1"/>
          </p:cNvSpPr>
          <p:nvPr>
            <p:ph type="subTitle" idx="1"/>
          </p:nvPr>
        </p:nvSpPr>
        <p:spPr>
          <a:xfrm>
            <a:off x="421949" y="1903200"/>
            <a:ext cx="3437250" cy="133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Anna Contreras</a:t>
            </a:r>
            <a:endParaRPr dirty="0"/>
          </a:p>
          <a:p>
            <a:pPr marL="0" lvl="0" indent="0" algn="ctr" rtl="0">
              <a:spcBef>
                <a:spcPts val="0"/>
              </a:spcBef>
              <a:spcAft>
                <a:spcPts val="0"/>
              </a:spcAft>
              <a:buNone/>
            </a:pPr>
            <a:r>
              <a:rPr lang="en-US" dirty="0"/>
              <a:t>MCC Honors Student</a:t>
            </a:r>
            <a:endParaRPr dirty="0"/>
          </a:p>
          <a:p>
            <a:pPr marL="0" lvl="0" indent="0" algn="ctr" rtl="0">
              <a:spcBef>
                <a:spcPts val="0"/>
              </a:spcBef>
              <a:spcAft>
                <a:spcPts val="0"/>
              </a:spcAft>
              <a:buNone/>
            </a:pPr>
            <a:r>
              <a:rPr lang="en-US" dirty="0"/>
              <a:t>sc0507116@students.mclennan.edu</a:t>
            </a:r>
            <a:endParaRPr dirty="0"/>
          </a:p>
        </p:txBody>
      </p:sp>
      <p:sp>
        <p:nvSpPr>
          <p:cNvPr id="2" name="Google Shape;7142;p51">
            <a:extLst>
              <a:ext uri="{FF2B5EF4-FFF2-40B4-BE49-F238E27FC236}">
                <a16:creationId xmlns:a16="http://schemas.microsoft.com/office/drawing/2014/main" id="{81486E08-ED26-97CC-69BC-2A88C4522E7D}"/>
              </a:ext>
            </a:extLst>
          </p:cNvPr>
          <p:cNvSpPr txBox="1">
            <a:spLocks/>
          </p:cNvSpPr>
          <p:nvPr/>
        </p:nvSpPr>
        <p:spPr>
          <a:xfrm>
            <a:off x="5184002" y="1903200"/>
            <a:ext cx="3437250" cy="1337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600"/>
              <a:buFont typeface="Advent Pro Medium"/>
              <a:buNone/>
              <a:defRPr sz="1600" b="0" i="0" u="none" strike="noStrike" cap="none">
                <a:solidFill>
                  <a:schemeClr val="lt1"/>
                </a:solidFill>
                <a:latin typeface="Advent Pro Medium"/>
                <a:ea typeface="Advent Pro Medium"/>
                <a:cs typeface="Advent Pro Medium"/>
                <a:sym typeface="Advent Pro Medium"/>
              </a:defRPr>
            </a:lvl1pPr>
            <a:lvl2pPr marL="914400" marR="0" lvl="1" indent="-317500" algn="ctr" rtl="0">
              <a:lnSpc>
                <a:spcPct val="100000"/>
              </a:lnSpc>
              <a:spcBef>
                <a:spcPts val="0"/>
              </a:spcBef>
              <a:spcAft>
                <a:spcPts val="0"/>
              </a:spcAft>
              <a:buClr>
                <a:schemeClr val="accent1"/>
              </a:buClr>
              <a:buSzPts val="1800"/>
              <a:buFont typeface="Advent Pro Medium"/>
              <a:buNone/>
              <a:defRPr sz="1800" b="0" i="0" u="none" strike="noStrike" cap="none">
                <a:solidFill>
                  <a:schemeClr val="accent1"/>
                </a:solidFill>
                <a:latin typeface="Advent Pro Medium"/>
                <a:ea typeface="Advent Pro Medium"/>
                <a:cs typeface="Advent Pro Medium"/>
                <a:sym typeface="Advent Pro Medium"/>
              </a:defRPr>
            </a:lvl2pPr>
            <a:lvl3pPr marL="1371600" marR="0" lvl="2" indent="-317500" algn="ctr" rtl="0">
              <a:lnSpc>
                <a:spcPct val="100000"/>
              </a:lnSpc>
              <a:spcBef>
                <a:spcPts val="0"/>
              </a:spcBef>
              <a:spcAft>
                <a:spcPts val="0"/>
              </a:spcAft>
              <a:buClr>
                <a:schemeClr val="accent1"/>
              </a:buClr>
              <a:buSzPts val="1800"/>
              <a:buFont typeface="Advent Pro Medium"/>
              <a:buNone/>
              <a:defRPr sz="1800" b="0" i="0" u="none" strike="noStrike" cap="none">
                <a:solidFill>
                  <a:schemeClr val="accent1"/>
                </a:solidFill>
                <a:latin typeface="Advent Pro Medium"/>
                <a:ea typeface="Advent Pro Medium"/>
                <a:cs typeface="Advent Pro Medium"/>
                <a:sym typeface="Advent Pro Medium"/>
              </a:defRPr>
            </a:lvl3pPr>
            <a:lvl4pPr marL="1828800" marR="0" lvl="3" indent="-317500" algn="ctr" rtl="0">
              <a:lnSpc>
                <a:spcPct val="100000"/>
              </a:lnSpc>
              <a:spcBef>
                <a:spcPts val="0"/>
              </a:spcBef>
              <a:spcAft>
                <a:spcPts val="0"/>
              </a:spcAft>
              <a:buClr>
                <a:schemeClr val="accent1"/>
              </a:buClr>
              <a:buSzPts val="1800"/>
              <a:buFont typeface="Advent Pro Medium"/>
              <a:buNone/>
              <a:defRPr sz="1800" b="0" i="0" u="none" strike="noStrike" cap="none">
                <a:solidFill>
                  <a:schemeClr val="accent1"/>
                </a:solidFill>
                <a:latin typeface="Advent Pro Medium"/>
                <a:ea typeface="Advent Pro Medium"/>
                <a:cs typeface="Advent Pro Medium"/>
                <a:sym typeface="Advent Pro Medium"/>
              </a:defRPr>
            </a:lvl4pPr>
            <a:lvl5pPr marL="2286000" marR="0" lvl="4" indent="-317500" algn="ctr" rtl="0">
              <a:lnSpc>
                <a:spcPct val="100000"/>
              </a:lnSpc>
              <a:spcBef>
                <a:spcPts val="0"/>
              </a:spcBef>
              <a:spcAft>
                <a:spcPts val="0"/>
              </a:spcAft>
              <a:buClr>
                <a:schemeClr val="accent1"/>
              </a:buClr>
              <a:buSzPts val="1800"/>
              <a:buFont typeface="Advent Pro Medium"/>
              <a:buNone/>
              <a:defRPr sz="1800" b="0" i="0" u="none" strike="noStrike" cap="none">
                <a:solidFill>
                  <a:schemeClr val="accent1"/>
                </a:solidFill>
                <a:latin typeface="Advent Pro Medium"/>
                <a:ea typeface="Advent Pro Medium"/>
                <a:cs typeface="Advent Pro Medium"/>
                <a:sym typeface="Advent Pro Medium"/>
              </a:defRPr>
            </a:lvl5pPr>
            <a:lvl6pPr marL="2743200" marR="0" lvl="5" indent="-317500" algn="ctr" rtl="0">
              <a:lnSpc>
                <a:spcPct val="100000"/>
              </a:lnSpc>
              <a:spcBef>
                <a:spcPts val="0"/>
              </a:spcBef>
              <a:spcAft>
                <a:spcPts val="0"/>
              </a:spcAft>
              <a:buClr>
                <a:schemeClr val="accent1"/>
              </a:buClr>
              <a:buSzPts val="1800"/>
              <a:buFont typeface="Advent Pro Medium"/>
              <a:buNone/>
              <a:defRPr sz="1800" b="0" i="0" u="none" strike="noStrike" cap="none">
                <a:solidFill>
                  <a:schemeClr val="accent1"/>
                </a:solidFill>
                <a:latin typeface="Advent Pro Medium"/>
                <a:ea typeface="Advent Pro Medium"/>
                <a:cs typeface="Advent Pro Medium"/>
                <a:sym typeface="Advent Pro Medium"/>
              </a:defRPr>
            </a:lvl6pPr>
            <a:lvl7pPr marL="3200400" marR="0" lvl="6" indent="-317500" algn="ctr" rtl="0">
              <a:lnSpc>
                <a:spcPct val="100000"/>
              </a:lnSpc>
              <a:spcBef>
                <a:spcPts val="0"/>
              </a:spcBef>
              <a:spcAft>
                <a:spcPts val="0"/>
              </a:spcAft>
              <a:buClr>
                <a:schemeClr val="accent1"/>
              </a:buClr>
              <a:buSzPts val="1800"/>
              <a:buFont typeface="Advent Pro Medium"/>
              <a:buNone/>
              <a:defRPr sz="1800" b="0" i="0" u="none" strike="noStrike" cap="none">
                <a:solidFill>
                  <a:schemeClr val="accent1"/>
                </a:solidFill>
                <a:latin typeface="Advent Pro Medium"/>
                <a:ea typeface="Advent Pro Medium"/>
                <a:cs typeface="Advent Pro Medium"/>
                <a:sym typeface="Advent Pro Medium"/>
              </a:defRPr>
            </a:lvl7pPr>
            <a:lvl8pPr marL="3657600" marR="0" lvl="7" indent="-317500" algn="ctr" rtl="0">
              <a:lnSpc>
                <a:spcPct val="100000"/>
              </a:lnSpc>
              <a:spcBef>
                <a:spcPts val="0"/>
              </a:spcBef>
              <a:spcAft>
                <a:spcPts val="0"/>
              </a:spcAft>
              <a:buClr>
                <a:schemeClr val="accent1"/>
              </a:buClr>
              <a:buSzPts val="1800"/>
              <a:buFont typeface="Advent Pro Medium"/>
              <a:buNone/>
              <a:defRPr sz="1800" b="0" i="0" u="none" strike="noStrike" cap="none">
                <a:solidFill>
                  <a:schemeClr val="accent1"/>
                </a:solidFill>
                <a:latin typeface="Advent Pro Medium"/>
                <a:ea typeface="Advent Pro Medium"/>
                <a:cs typeface="Advent Pro Medium"/>
                <a:sym typeface="Advent Pro Medium"/>
              </a:defRPr>
            </a:lvl8pPr>
            <a:lvl9pPr marL="4114800" marR="0" lvl="8" indent="-317500" algn="ctr" rtl="0">
              <a:lnSpc>
                <a:spcPct val="100000"/>
              </a:lnSpc>
              <a:spcBef>
                <a:spcPts val="0"/>
              </a:spcBef>
              <a:spcAft>
                <a:spcPts val="0"/>
              </a:spcAft>
              <a:buClr>
                <a:schemeClr val="accent1"/>
              </a:buClr>
              <a:buSzPts val="1800"/>
              <a:buFont typeface="Advent Pro Medium"/>
              <a:buNone/>
              <a:defRPr sz="1800" b="0" i="0" u="none" strike="noStrike" cap="none">
                <a:solidFill>
                  <a:schemeClr val="accent1"/>
                </a:solidFill>
                <a:latin typeface="Advent Pro Medium"/>
                <a:ea typeface="Advent Pro Medium"/>
                <a:cs typeface="Advent Pro Medium"/>
                <a:sym typeface="Advent Pro Medium"/>
              </a:defRPr>
            </a:lvl9pPr>
          </a:lstStyle>
          <a:p>
            <a:pPr marL="0" indent="0"/>
            <a:r>
              <a:rPr lang="en-US" dirty="0"/>
              <a:t>Boyce Wilson</a:t>
            </a:r>
          </a:p>
          <a:p>
            <a:pPr marL="0" indent="0"/>
            <a:r>
              <a:rPr lang="en-US" dirty="0"/>
              <a:t>Associate Professor, Business Programs</a:t>
            </a:r>
          </a:p>
          <a:p>
            <a:pPr marL="0" indent="0"/>
            <a:r>
              <a:rPr lang="en-US" dirty="0"/>
              <a:t>(254) 299-8688</a:t>
            </a:r>
          </a:p>
          <a:p>
            <a:pPr marL="0" indent="0"/>
            <a:r>
              <a:rPr lang="en-US" dirty="0"/>
              <a:t>mwilson@mclennan.edu</a:t>
            </a:r>
          </a:p>
        </p:txBody>
      </p:sp>
      <p:sp>
        <p:nvSpPr>
          <p:cNvPr id="3" name="Google Shape;5739;p34">
            <a:extLst>
              <a:ext uri="{FF2B5EF4-FFF2-40B4-BE49-F238E27FC236}">
                <a16:creationId xmlns:a16="http://schemas.microsoft.com/office/drawing/2014/main" id="{73CFE853-AD52-6F8B-7F7D-825BDA311D55}"/>
              </a:ext>
            </a:extLst>
          </p:cNvPr>
          <p:cNvSpPr txBox="1">
            <a:spLocks/>
          </p:cNvSpPr>
          <p:nvPr/>
        </p:nvSpPr>
        <p:spPr>
          <a:xfrm>
            <a:off x="2750400" y="4145049"/>
            <a:ext cx="3679200" cy="4488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1"/>
              </a:buClr>
              <a:buSzPts val="1600"/>
              <a:buFont typeface="Advent Pro Medium"/>
              <a:buNone/>
              <a:defRPr sz="1600" b="0" i="0" u="none" strike="noStrike" cap="none">
                <a:solidFill>
                  <a:schemeClr val="accent1"/>
                </a:solidFill>
                <a:latin typeface="Advent Pro Medium"/>
                <a:ea typeface="Advent Pro Medium"/>
                <a:cs typeface="Advent Pro Medium"/>
                <a:sym typeface="Advent Pro Medium"/>
              </a:defRPr>
            </a:lvl1pPr>
            <a:lvl2pPr marL="914400" marR="0" lvl="1"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2pPr>
            <a:lvl3pPr marL="1371600" marR="0" lvl="2"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3pPr>
            <a:lvl4pPr marL="1828800" marR="0" lvl="3"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4pPr>
            <a:lvl5pPr marL="2286000" marR="0" lvl="4"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5pPr>
            <a:lvl6pPr marL="2743200" marR="0" lvl="5"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6pPr>
            <a:lvl7pPr marL="3200400" marR="0" lvl="6"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7pPr>
            <a:lvl8pPr marL="3657600" marR="0" lvl="7"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8pPr>
            <a:lvl9pPr marL="4114800" marR="0" lvl="8"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9pPr>
          </a:lstStyle>
          <a:p>
            <a:pPr marL="0" indent="0">
              <a:buClr>
                <a:schemeClr val="dk1"/>
              </a:buClr>
              <a:buSzPts val="1100"/>
              <a:buFont typeface="Arial"/>
              <a:buNone/>
            </a:pPr>
            <a:r>
              <a:rPr lang="en-US" sz="1200" dirty="0">
                <a:solidFill>
                  <a:schemeClr val="bg1"/>
                </a:solidFill>
              </a:rPr>
              <a:t>References are included in the handout provided in Basecamp</a:t>
            </a:r>
          </a:p>
          <a:p>
            <a:pPr marL="0" indent="0"/>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36"/>
        <p:cNvGrpSpPr/>
        <p:nvPr/>
      </p:nvGrpSpPr>
      <p:grpSpPr>
        <a:xfrm>
          <a:off x="0" y="0"/>
          <a:ext cx="0" cy="0"/>
          <a:chOff x="0" y="0"/>
          <a:chExt cx="0" cy="0"/>
        </a:xfrm>
      </p:grpSpPr>
      <p:sp>
        <p:nvSpPr>
          <p:cNvPr id="5737" name="Google Shape;5737;p34"/>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OCR A Extended" panose="02010509020102010303" pitchFamily="50" charset="0"/>
              </a:rPr>
              <a:t>QUESTION TYPES</a:t>
            </a:r>
            <a:endParaRPr dirty="0">
              <a:latin typeface="OCR A Extended" panose="02010509020102010303" pitchFamily="50" charset="0"/>
            </a:endParaRPr>
          </a:p>
        </p:txBody>
      </p:sp>
      <p:sp>
        <p:nvSpPr>
          <p:cNvPr id="5739" name="Google Shape;5739;p34"/>
          <p:cNvSpPr txBox="1">
            <a:spLocks noGrp="1"/>
          </p:cNvSpPr>
          <p:nvPr>
            <p:ph type="subTitle" idx="1"/>
          </p:nvPr>
        </p:nvSpPr>
        <p:spPr>
          <a:xfrm>
            <a:off x="3280816" y="1548549"/>
            <a:ext cx="3088800" cy="44881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solidFill>
                  <a:schemeClr val="bg1"/>
                </a:solidFill>
              </a:rPr>
              <a:t>2 choices – pick one!</a:t>
            </a:r>
            <a:endParaRPr dirty="0">
              <a:solidFill>
                <a:schemeClr val="bg1"/>
              </a:solidFill>
            </a:endParaRPr>
          </a:p>
          <a:p>
            <a:pPr marL="0" lvl="0" indent="0" algn="ctr" rtl="0">
              <a:spcBef>
                <a:spcPts val="0"/>
              </a:spcBef>
              <a:spcAft>
                <a:spcPts val="0"/>
              </a:spcAft>
              <a:buNone/>
            </a:pPr>
            <a:endParaRPr dirty="0"/>
          </a:p>
        </p:txBody>
      </p:sp>
      <p:grpSp>
        <p:nvGrpSpPr>
          <p:cNvPr id="5742" name="Google Shape;5742;p34"/>
          <p:cNvGrpSpPr/>
          <p:nvPr/>
        </p:nvGrpSpPr>
        <p:grpSpPr>
          <a:xfrm rot="-5400000">
            <a:off x="2137596" y="535371"/>
            <a:ext cx="242781" cy="161857"/>
            <a:chOff x="2500050" y="3730175"/>
            <a:chExt cx="2619000" cy="1746025"/>
          </a:xfrm>
        </p:grpSpPr>
        <p:sp>
          <p:nvSpPr>
            <p:cNvPr id="5743" name="Google Shape;5743;p34"/>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34"/>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34"/>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34"/>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7" name="Google Shape;5747;p34"/>
          <p:cNvGrpSpPr/>
          <p:nvPr/>
        </p:nvGrpSpPr>
        <p:grpSpPr>
          <a:xfrm rot="5400000">
            <a:off x="6763621" y="535371"/>
            <a:ext cx="242781" cy="161857"/>
            <a:chOff x="2500050" y="3730175"/>
            <a:chExt cx="2619000" cy="1746025"/>
          </a:xfrm>
        </p:grpSpPr>
        <p:sp>
          <p:nvSpPr>
            <p:cNvPr id="5748" name="Google Shape;5748;p34"/>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34"/>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34"/>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34"/>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87" name="Google Shape;5787;p34"/>
          <p:cNvSpPr/>
          <p:nvPr/>
        </p:nvSpPr>
        <p:spPr>
          <a:xfrm>
            <a:off x="2178423" y="1260033"/>
            <a:ext cx="192550" cy="173833"/>
          </a:xfrm>
          <a:prstGeom prst="halfFrame">
            <a:avLst>
              <a:gd name="adj1" fmla="val 22223"/>
              <a:gd name="adj2" fmla="val 2222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34"/>
          <p:cNvSpPr/>
          <p:nvPr/>
        </p:nvSpPr>
        <p:spPr>
          <a:xfrm rot="10800000">
            <a:off x="2759433" y="1878433"/>
            <a:ext cx="192550" cy="173833"/>
          </a:xfrm>
          <a:prstGeom prst="halfFrame">
            <a:avLst>
              <a:gd name="adj1" fmla="val 22223"/>
              <a:gd name="adj2" fmla="val 2222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6141;p41">
            <a:extLst>
              <a:ext uri="{FF2B5EF4-FFF2-40B4-BE49-F238E27FC236}">
                <a16:creationId xmlns:a16="http://schemas.microsoft.com/office/drawing/2014/main" id="{57D184CA-16CE-E3B0-A7B6-6655593CC75B}"/>
              </a:ext>
            </a:extLst>
          </p:cNvPr>
          <p:cNvGrpSpPr/>
          <p:nvPr/>
        </p:nvGrpSpPr>
        <p:grpSpPr>
          <a:xfrm>
            <a:off x="2370608" y="1499791"/>
            <a:ext cx="360025" cy="337024"/>
            <a:chOff x="2927450" y="4122975"/>
            <a:chExt cx="531825" cy="531800"/>
          </a:xfrm>
        </p:grpSpPr>
        <p:sp>
          <p:nvSpPr>
            <p:cNvPr id="3" name="Google Shape;6142;p41">
              <a:extLst>
                <a:ext uri="{FF2B5EF4-FFF2-40B4-BE49-F238E27FC236}">
                  <a16:creationId xmlns:a16="http://schemas.microsoft.com/office/drawing/2014/main" id="{8EBE3E28-E587-0D8B-5241-949593180B8B}"/>
                </a:ext>
              </a:extLst>
            </p:cNvPr>
            <p:cNvSpPr/>
            <p:nvPr/>
          </p:nvSpPr>
          <p:spPr>
            <a:xfrm>
              <a:off x="2927450" y="4122975"/>
              <a:ext cx="531825" cy="531800"/>
            </a:xfrm>
            <a:custGeom>
              <a:avLst/>
              <a:gdLst/>
              <a:ahLst/>
              <a:cxnLst/>
              <a:rect l="l" t="t" r="r" b="b"/>
              <a:pathLst>
                <a:path w="21273" h="21272" extrusionOk="0">
                  <a:moveTo>
                    <a:pt x="4162" y="0"/>
                  </a:moveTo>
                  <a:lnTo>
                    <a:pt x="4162" y="3237"/>
                  </a:lnTo>
                  <a:lnTo>
                    <a:pt x="0" y="3237"/>
                  </a:lnTo>
                  <a:lnTo>
                    <a:pt x="0" y="4623"/>
                  </a:lnTo>
                  <a:lnTo>
                    <a:pt x="0" y="8786"/>
                  </a:lnTo>
                  <a:lnTo>
                    <a:pt x="1387" y="8786"/>
                  </a:lnTo>
                  <a:lnTo>
                    <a:pt x="1387" y="10174"/>
                  </a:lnTo>
                  <a:lnTo>
                    <a:pt x="2775" y="10174"/>
                  </a:lnTo>
                  <a:lnTo>
                    <a:pt x="2775" y="11560"/>
                  </a:lnTo>
                  <a:lnTo>
                    <a:pt x="4162" y="11560"/>
                  </a:lnTo>
                  <a:lnTo>
                    <a:pt x="4162" y="12948"/>
                  </a:lnTo>
                  <a:lnTo>
                    <a:pt x="5549" y="12948"/>
                  </a:lnTo>
                  <a:lnTo>
                    <a:pt x="5549" y="14336"/>
                  </a:lnTo>
                  <a:lnTo>
                    <a:pt x="6937" y="14336"/>
                  </a:lnTo>
                  <a:lnTo>
                    <a:pt x="6937" y="15722"/>
                  </a:lnTo>
                  <a:lnTo>
                    <a:pt x="8323" y="15722"/>
                  </a:lnTo>
                  <a:lnTo>
                    <a:pt x="8323" y="17110"/>
                  </a:lnTo>
                  <a:lnTo>
                    <a:pt x="5549" y="17110"/>
                  </a:lnTo>
                  <a:lnTo>
                    <a:pt x="5549" y="18497"/>
                  </a:lnTo>
                  <a:lnTo>
                    <a:pt x="4162" y="18497"/>
                  </a:lnTo>
                  <a:lnTo>
                    <a:pt x="4162" y="19885"/>
                  </a:lnTo>
                  <a:lnTo>
                    <a:pt x="4162" y="21271"/>
                  </a:lnTo>
                  <a:lnTo>
                    <a:pt x="17110" y="21271"/>
                  </a:lnTo>
                  <a:lnTo>
                    <a:pt x="17110" y="18497"/>
                  </a:lnTo>
                  <a:lnTo>
                    <a:pt x="15722" y="18497"/>
                  </a:lnTo>
                  <a:lnTo>
                    <a:pt x="15722" y="17110"/>
                  </a:lnTo>
                  <a:lnTo>
                    <a:pt x="12948" y="17110"/>
                  </a:lnTo>
                  <a:lnTo>
                    <a:pt x="12948" y="15722"/>
                  </a:lnTo>
                  <a:lnTo>
                    <a:pt x="14336" y="15722"/>
                  </a:lnTo>
                  <a:lnTo>
                    <a:pt x="14336" y="14336"/>
                  </a:lnTo>
                  <a:lnTo>
                    <a:pt x="15722" y="14336"/>
                  </a:lnTo>
                  <a:lnTo>
                    <a:pt x="15722" y="12948"/>
                  </a:lnTo>
                  <a:lnTo>
                    <a:pt x="17110" y="12948"/>
                  </a:lnTo>
                  <a:lnTo>
                    <a:pt x="17110" y="11560"/>
                  </a:lnTo>
                  <a:lnTo>
                    <a:pt x="18498" y="11560"/>
                  </a:lnTo>
                  <a:lnTo>
                    <a:pt x="18498" y="10174"/>
                  </a:lnTo>
                  <a:lnTo>
                    <a:pt x="19885" y="10174"/>
                  </a:lnTo>
                  <a:lnTo>
                    <a:pt x="19885" y="8786"/>
                  </a:lnTo>
                  <a:lnTo>
                    <a:pt x="21273" y="8786"/>
                  </a:lnTo>
                  <a:lnTo>
                    <a:pt x="21273" y="4623"/>
                  </a:lnTo>
                  <a:lnTo>
                    <a:pt x="21273" y="3237"/>
                  </a:lnTo>
                  <a:lnTo>
                    <a:pt x="17110" y="3237"/>
                  </a:lnTo>
                  <a:lnTo>
                    <a:pt x="171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143;p41">
              <a:extLst>
                <a:ext uri="{FF2B5EF4-FFF2-40B4-BE49-F238E27FC236}">
                  <a16:creationId xmlns:a16="http://schemas.microsoft.com/office/drawing/2014/main" id="{FCF0E2C4-7CB1-CC88-2FF7-BE8BDB4C9902}"/>
                </a:ext>
              </a:extLst>
            </p:cNvPr>
            <p:cNvSpPr/>
            <p:nvPr/>
          </p:nvSpPr>
          <p:spPr>
            <a:xfrm>
              <a:off x="3031500" y="4122975"/>
              <a:ext cx="323725" cy="150300"/>
            </a:xfrm>
            <a:custGeom>
              <a:avLst/>
              <a:gdLst/>
              <a:ahLst/>
              <a:cxnLst/>
              <a:rect l="l" t="t" r="r" b="b"/>
              <a:pathLst>
                <a:path w="12949" h="6012" extrusionOk="0">
                  <a:moveTo>
                    <a:pt x="0" y="0"/>
                  </a:moveTo>
                  <a:lnTo>
                    <a:pt x="0" y="4623"/>
                  </a:lnTo>
                  <a:lnTo>
                    <a:pt x="1387" y="4623"/>
                  </a:lnTo>
                  <a:lnTo>
                    <a:pt x="1387" y="6011"/>
                  </a:lnTo>
                  <a:lnTo>
                    <a:pt x="2775" y="6011"/>
                  </a:lnTo>
                  <a:lnTo>
                    <a:pt x="2775" y="2775"/>
                  </a:lnTo>
                  <a:lnTo>
                    <a:pt x="12948" y="2775"/>
                  </a:lnTo>
                  <a:lnTo>
                    <a:pt x="129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144;p41">
              <a:extLst>
                <a:ext uri="{FF2B5EF4-FFF2-40B4-BE49-F238E27FC236}">
                  <a16:creationId xmlns:a16="http://schemas.microsoft.com/office/drawing/2014/main" id="{9F3C65C0-51F7-1C83-C707-DDD16E927B3E}"/>
                </a:ext>
              </a:extLst>
            </p:cNvPr>
            <p:cNvSpPr/>
            <p:nvPr/>
          </p:nvSpPr>
          <p:spPr>
            <a:xfrm>
              <a:off x="3031475" y="4307950"/>
              <a:ext cx="69400" cy="34675"/>
            </a:xfrm>
            <a:custGeom>
              <a:avLst/>
              <a:gdLst/>
              <a:ahLst/>
              <a:cxnLst/>
              <a:rect l="l" t="t" r="r" b="b"/>
              <a:pathLst>
                <a:path w="2776" h="1387" extrusionOk="0">
                  <a:moveTo>
                    <a:pt x="0" y="0"/>
                  </a:moveTo>
                  <a:lnTo>
                    <a:pt x="0" y="1387"/>
                  </a:lnTo>
                  <a:lnTo>
                    <a:pt x="2776" y="1387"/>
                  </a:lnTo>
                  <a:lnTo>
                    <a:pt x="27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145;p41">
              <a:extLst>
                <a:ext uri="{FF2B5EF4-FFF2-40B4-BE49-F238E27FC236}">
                  <a16:creationId xmlns:a16="http://schemas.microsoft.com/office/drawing/2014/main" id="{BC32EBC1-9349-CE77-7719-D00FED8A2919}"/>
                </a:ext>
              </a:extLst>
            </p:cNvPr>
            <p:cNvSpPr/>
            <p:nvPr/>
          </p:nvSpPr>
          <p:spPr>
            <a:xfrm>
              <a:off x="3066150" y="4446650"/>
              <a:ext cx="34725" cy="34725"/>
            </a:xfrm>
            <a:custGeom>
              <a:avLst/>
              <a:gdLst/>
              <a:ahLst/>
              <a:cxnLst/>
              <a:rect l="l" t="t" r="r" b="b"/>
              <a:pathLst>
                <a:path w="1389" h="1389" extrusionOk="0">
                  <a:moveTo>
                    <a:pt x="1" y="1"/>
                  </a:moveTo>
                  <a:lnTo>
                    <a:pt x="1" y="1389"/>
                  </a:lnTo>
                  <a:lnTo>
                    <a:pt x="1389" y="1389"/>
                  </a:lnTo>
                  <a:lnTo>
                    <a:pt x="1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146;p41">
              <a:extLst>
                <a:ext uri="{FF2B5EF4-FFF2-40B4-BE49-F238E27FC236}">
                  <a16:creationId xmlns:a16="http://schemas.microsoft.com/office/drawing/2014/main" id="{485733AA-F0BA-50CF-A862-E43770FE7099}"/>
                </a:ext>
              </a:extLst>
            </p:cNvPr>
            <p:cNvSpPr/>
            <p:nvPr/>
          </p:nvSpPr>
          <p:spPr>
            <a:xfrm>
              <a:off x="3066150" y="4481350"/>
              <a:ext cx="104100" cy="104050"/>
            </a:xfrm>
            <a:custGeom>
              <a:avLst/>
              <a:gdLst/>
              <a:ahLst/>
              <a:cxnLst/>
              <a:rect l="l" t="t" r="r" b="b"/>
              <a:pathLst>
                <a:path w="4164" h="4162" extrusionOk="0">
                  <a:moveTo>
                    <a:pt x="1389" y="1"/>
                  </a:moveTo>
                  <a:lnTo>
                    <a:pt x="1389" y="1387"/>
                  </a:lnTo>
                  <a:lnTo>
                    <a:pt x="2775" y="1387"/>
                  </a:lnTo>
                  <a:lnTo>
                    <a:pt x="2775" y="2775"/>
                  </a:lnTo>
                  <a:lnTo>
                    <a:pt x="1" y="2775"/>
                  </a:lnTo>
                  <a:lnTo>
                    <a:pt x="1" y="4162"/>
                  </a:lnTo>
                  <a:lnTo>
                    <a:pt x="4163" y="4162"/>
                  </a:lnTo>
                  <a:lnTo>
                    <a:pt x="4163" y="1387"/>
                  </a:lnTo>
                  <a:lnTo>
                    <a:pt x="41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147;p41">
              <a:extLst>
                <a:ext uri="{FF2B5EF4-FFF2-40B4-BE49-F238E27FC236}">
                  <a16:creationId xmlns:a16="http://schemas.microsoft.com/office/drawing/2014/main" id="{7961D062-40D2-4A08-28B0-22173ABC8B18}"/>
                </a:ext>
              </a:extLst>
            </p:cNvPr>
            <p:cNvSpPr/>
            <p:nvPr/>
          </p:nvSpPr>
          <p:spPr>
            <a:xfrm>
              <a:off x="2962100" y="4342600"/>
              <a:ext cx="34725" cy="34725"/>
            </a:xfrm>
            <a:custGeom>
              <a:avLst/>
              <a:gdLst/>
              <a:ahLst/>
              <a:cxnLst/>
              <a:rect l="l" t="t" r="r" b="b"/>
              <a:pathLst>
                <a:path w="1389" h="1389" extrusionOk="0">
                  <a:moveTo>
                    <a:pt x="1" y="1"/>
                  </a:moveTo>
                  <a:lnTo>
                    <a:pt x="1" y="1389"/>
                  </a:lnTo>
                  <a:lnTo>
                    <a:pt x="1389" y="1389"/>
                  </a:lnTo>
                  <a:lnTo>
                    <a:pt x="1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148;p41">
              <a:extLst>
                <a:ext uri="{FF2B5EF4-FFF2-40B4-BE49-F238E27FC236}">
                  <a16:creationId xmlns:a16="http://schemas.microsoft.com/office/drawing/2014/main" id="{0518D7A5-31B4-AB80-541A-B50FD2155049}"/>
                </a:ext>
              </a:extLst>
            </p:cNvPr>
            <p:cNvSpPr/>
            <p:nvPr/>
          </p:nvSpPr>
          <p:spPr>
            <a:xfrm>
              <a:off x="2996800" y="4377300"/>
              <a:ext cx="69375" cy="69375"/>
            </a:xfrm>
            <a:custGeom>
              <a:avLst/>
              <a:gdLst/>
              <a:ahLst/>
              <a:cxnLst/>
              <a:rect l="l" t="t" r="r" b="b"/>
              <a:pathLst>
                <a:path w="2775" h="2775" extrusionOk="0">
                  <a:moveTo>
                    <a:pt x="1" y="1"/>
                  </a:moveTo>
                  <a:lnTo>
                    <a:pt x="1" y="1387"/>
                  </a:lnTo>
                  <a:lnTo>
                    <a:pt x="1388" y="1387"/>
                  </a:lnTo>
                  <a:lnTo>
                    <a:pt x="1388" y="2775"/>
                  </a:lnTo>
                  <a:lnTo>
                    <a:pt x="2775" y="2775"/>
                  </a:lnTo>
                  <a:lnTo>
                    <a:pt x="2775" y="1387"/>
                  </a:lnTo>
                  <a:lnTo>
                    <a:pt x="27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149;p41">
              <a:extLst>
                <a:ext uri="{FF2B5EF4-FFF2-40B4-BE49-F238E27FC236}">
                  <a16:creationId xmlns:a16="http://schemas.microsoft.com/office/drawing/2014/main" id="{89FFC535-2D6E-3F69-EC24-6E46E98E93FE}"/>
                </a:ext>
              </a:extLst>
            </p:cNvPr>
            <p:cNvSpPr/>
            <p:nvPr/>
          </p:nvSpPr>
          <p:spPr>
            <a:xfrm>
              <a:off x="2996800" y="4273250"/>
              <a:ext cx="69375" cy="69375"/>
            </a:xfrm>
            <a:custGeom>
              <a:avLst/>
              <a:gdLst/>
              <a:ahLst/>
              <a:cxnLst/>
              <a:rect l="l" t="t" r="r" b="b"/>
              <a:pathLst>
                <a:path w="2775" h="2775" extrusionOk="0">
                  <a:moveTo>
                    <a:pt x="1" y="0"/>
                  </a:moveTo>
                  <a:lnTo>
                    <a:pt x="1" y="1388"/>
                  </a:lnTo>
                  <a:lnTo>
                    <a:pt x="1388" y="1388"/>
                  </a:lnTo>
                  <a:lnTo>
                    <a:pt x="1388" y="2775"/>
                  </a:lnTo>
                  <a:lnTo>
                    <a:pt x="2775" y="2775"/>
                  </a:lnTo>
                  <a:lnTo>
                    <a:pt x="2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150;p41">
              <a:extLst>
                <a:ext uri="{FF2B5EF4-FFF2-40B4-BE49-F238E27FC236}">
                  <a16:creationId xmlns:a16="http://schemas.microsoft.com/office/drawing/2014/main" id="{018E3CF8-BF02-C613-D458-22C9C813B540}"/>
                </a:ext>
              </a:extLst>
            </p:cNvPr>
            <p:cNvSpPr/>
            <p:nvPr/>
          </p:nvSpPr>
          <p:spPr>
            <a:xfrm>
              <a:off x="3031500" y="4585375"/>
              <a:ext cx="323725" cy="69400"/>
            </a:xfrm>
            <a:custGeom>
              <a:avLst/>
              <a:gdLst/>
              <a:ahLst/>
              <a:cxnLst/>
              <a:rect l="l" t="t" r="r" b="b"/>
              <a:pathLst>
                <a:path w="12949" h="2776" extrusionOk="0">
                  <a:moveTo>
                    <a:pt x="0" y="1"/>
                  </a:moveTo>
                  <a:lnTo>
                    <a:pt x="0" y="1389"/>
                  </a:lnTo>
                  <a:lnTo>
                    <a:pt x="0" y="2775"/>
                  </a:lnTo>
                  <a:lnTo>
                    <a:pt x="12948" y="2775"/>
                  </a:lnTo>
                  <a:lnTo>
                    <a:pt x="12948" y="1"/>
                  </a:lnTo>
                  <a:lnTo>
                    <a:pt x="11560" y="1"/>
                  </a:lnTo>
                  <a:lnTo>
                    <a:pt x="11560"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151;p41">
              <a:extLst>
                <a:ext uri="{FF2B5EF4-FFF2-40B4-BE49-F238E27FC236}">
                  <a16:creationId xmlns:a16="http://schemas.microsoft.com/office/drawing/2014/main" id="{2437D340-5D7C-9518-635A-B0D68D736E4D}"/>
                </a:ext>
              </a:extLst>
            </p:cNvPr>
            <p:cNvSpPr/>
            <p:nvPr/>
          </p:nvSpPr>
          <p:spPr>
            <a:xfrm>
              <a:off x="3285825" y="4446650"/>
              <a:ext cx="34700" cy="34725"/>
            </a:xfrm>
            <a:custGeom>
              <a:avLst/>
              <a:gdLst/>
              <a:ahLst/>
              <a:cxnLst/>
              <a:rect l="l" t="t" r="r" b="b"/>
              <a:pathLst>
                <a:path w="1388" h="1389" extrusionOk="0">
                  <a:moveTo>
                    <a:pt x="1" y="1"/>
                  </a:moveTo>
                  <a:lnTo>
                    <a:pt x="1"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152;p41">
              <a:extLst>
                <a:ext uri="{FF2B5EF4-FFF2-40B4-BE49-F238E27FC236}">
                  <a16:creationId xmlns:a16="http://schemas.microsoft.com/office/drawing/2014/main" id="{06695049-2CA1-9159-3AE6-5EBF4D816C50}"/>
                </a:ext>
              </a:extLst>
            </p:cNvPr>
            <p:cNvSpPr/>
            <p:nvPr/>
          </p:nvSpPr>
          <p:spPr>
            <a:xfrm>
              <a:off x="3216475" y="4481350"/>
              <a:ext cx="104050" cy="104050"/>
            </a:xfrm>
            <a:custGeom>
              <a:avLst/>
              <a:gdLst/>
              <a:ahLst/>
              <a:cxnLst/>
              <a:rect l="l" t="t" r="r" b="b"/>
              <a:pathLst>
                <a:path w="4162" h="4162" extrusionOk="0">
                  <a:moveTo>
                    <a:pt x="0" y="1"/>
                  </a:moveTo>
                  <a:lnTo>
                    <a:pt x="0" y="1387"/>
                  </a:lnTo>
                  <a:lnTo>
                    <a:pt x="0" y="4162"/>
                  </a:lnTo>
                  <a:lnTo>
                    <a:pt x="4161" y="4162"/>
                  </a:lnTo>
                  <a:lnTo>
                    <a:pt x="4161" y="2775"/>
                  </a:lnTo>
                  <a:lnTo>
                    <a:pt x="1387" y="2775"/>
                  </a:lnTo>
                  <a:lnTo>
                    <a:pt x="1387" y="1387"/>
                  </a:lnTo>
                  <a:lnTo>
                    <a:pt x="2775" y="1387"/>
                  </a:lnTo>
                  <a:lnTo>
                    <a:pt x="27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153;p41">
              <a:extLst>
                <a:ext uri="{FF2B5EF4-FFF2-40B4-BE49-F238E27FC236}">
                  <a16:creationId xmlns:a16="http://schemas.microsoft.com/office/drawing/2014/main" id="{39204DEB-6622-31C6-1E2A-681C31198508}"/>
                </a:ext>
              </a:extLst>
            </p:cNvPr>
            <p:cNvSpPr/>
            <p:nvPr/>
          </p:nvSpPr>
          <p:spPr>
            <a:xfrm>
              <a:off x="3389900" y="4342600"/>
              <a:ext cx="34675" cy="34725"/>
            </a:xfrm>
            <a:custGeom>
              <a:avLst/>
              <a:gdLst/>
              <a:ahLst/>
              <a:cxnLst/>
              <a:rect l="l" t="t" r="r" b="b"/>
              <a:pathLst>
                <a:path w="1387" h="1389" extrusionOk="0">
                  <a:moveTo>
                    <a:pt x="0" y="1"/>
                  </a:moveTo>
                  <a:lnTo>
                    <a:pt x="0"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154;p41">
              <a:extLst>
                <a:ext uri="{FF2B5EF4-FFF2-40B4-BE49-F238E27FC236}">
                  <a16:creationId xmlns:a16="http://schemas.microsoft.com/office/drawing/2014/main" id="{42222D2F-05FD-BC11-44A3-8230C7275E04}"/>
                </a:ext>
              </a:extLst>
            </p:cNvPr>
            <p:cNvSpPr/>
            <p:nvPr/>
          </p:nvSpPr>
          <p:spPr>
            <a:xfrm>
              <a:off x="3320500" y="4273250"/>
              <a:ext cx="69425" cy="69375"/>
            </a:xfrm>
            <a:custGeom>
              <a:avLst/>
              <a:gdLst/>
              <a:ahLst/>
              <a:cxnLst/>
              <a:rect l="l" t="t" r="r" b="b"/>
              <a:pathLst>
                <a:path w="2777" h="2775" extrusionOk="0">
                  <a:moveTo>
                    <a:pt x="0" y="0"/>
                  </a:moveTo>
                  <a:lnTo>
                    <a:pt x="0" y="2775"/>
                  </a:lnTo>
                  <a:lnTo>
                    <a:pt x="1388" y="2775"/>
                  </a:lnTo>
                  <a:lnTo>
                    <a:pt x="1388" y="1388"/>
                  </a:lnTo>
                  <a:lnTo>
                    <a:pt x="2776" y="1388"/>
                  </a:lnTo>
                  <a:lnTo>
                    <a:pt x="27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55;p41">
              <a:extLst>
                <a:ext uri="{FF2B5EF4-FFF2-40B4-BE49-F238E27FC236}">
                  <a16:creationId xmlns:a16="http://schemas.microsoft.com/office/drawing/2014/main" id="{EDF64437-791E-E6F1-3B68-5F5EABC9FA0D}"/>
                </a:ext>
              </a:extLst>
            </p:cNvPr>
            <p:cNvSpPr/>
            <p:nvPr/>
          </p:nvSpPr>
          <p:spPr>
            <a:xfrm>
              <a:off x="3320500" y="4377300"/>
              <a:ext cx="69425" cy="69375"/>
            </a:xfrm>
            <a:custGeom>
              <a:avLst/>
              <a:gdLst/>
              <a:ahLst/>
              <a:cxnLst/>
              <a:rect l="l" t="t" r="r" b="b"/>
              <a:pathLst>
                <a:path w="2777" h="2775" extrusionOk="0">
                  <a:moveTo>
                    <a:pt x="0" y="1"/>
                  </a:moveTo>
                  <a:lnTo>
                    <a:pt x="0" y="1387"/>
                  </a:lnTo>
                  <a:lnTo>
                    <a:pt x="0" y="2775"/>
                  </a:lnTo>
                  <a:lnTo>
                    <a:pt x="1388" y="2775"/>
                  </a:lnTo>
                  <a:lnTo>
                    <a:pt x="1388" y="1387"/>
                  </a:lnTo>
                  <a:lnTo>
                    <a:pt x="2776" y="1387"/>
                  </a:lnTo>
                  <a:lnTo>
                    <a:pt x="27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56;p41">
              <a:extLst>
                <a:ext uri="{FF2B5EF4-FFF2-40B4-BE49-F238E27FC236}">
                  <a16:creationId xmlns:a16="http://schemas.microsoft.com/office/drawing/2014/main" id="{A6D27747-118B-2133-83DD-CDD91B54F326}"/>
                </a:ext>
              </a:extLst>
            </p:cNvPr>
            <p:cNvSpPr/>
            <p:nvPr/>
          </p:nvSpPr>
          <p:spPr>
            <a:xfrm>
              <a:off x="2927450" y="4122975"/>
              <a:ext cx="531825" cy="219650"/>
            </a:xfrm>
            <a:custGeom>
              <a:avLst/>
              <a:gdLst/>
              <a:ahLst/>
              <a:cxnLst/>
              <a:rect l="l" t="t" r="r" b="b"/>
              <a:pathLst>
                <a:path w="21273" h="8786" extrusionOk="0">
                  <a:moveTo>
                    <a:pt x="4162" y="0"/>
                  </a:moveTo>
                  <a:lnTo>
                    <a:pt x="4162" y="1387"/>
                  </a:lnTo>
                  <a:lnTo>
                    <a:pt x="4162" y="3237"/>
                  </a:lnTo>
                  <a:lnTo>
                    <a:pt x="0" y="3237"/>
                  </a:lnTo>
                  <a:lnTo>
                    <a:pt x="0" y="4623"/>
                  </a:lnTo>
                  <a:lnTo>
                    <a:pt x="0" y="8786"/>
                  </a:lnTo>
                  <a:lnTo>
                    <a:pt x="1387" y="8786"/>
                  </a:lnTo>
                  <a:lnTo>
                    <a:pt x="1387" y="4623"/>
                  </a:lnTo>
                  <a:lnTo>
                    <a:pt x="5549" y="4623"/>
                  </a:lnTo>
                  <a:lnTo>
                    <a:pt x="5549" y="3237"/>
                  </a:lnTo>
                  <a:lnTo>
                    <a:pt x="5549" y="1387"/>
                  </a:lnTo>
                  <a:lnTo>
                    <a:pt x="15722" y="1387"/>
                  </a:lnTo>
                  <a:lnTo>
                    <a:pt x="15722" y="3237"/>
                  </a:lnTo>
                  <a:lnTo>
                    <a:pt x="15722" y="4623"/>
                  </a:lnTo>
                  <a:lnTo>
                    <a:pt x="19885" y="4623"/>
                  </a:lnTo>
                  <a:lnTo>
                    <a:pt x="19885" y="8786"/>
                  </a:lnTo>
                  <a:lnTo>
                    <a:pt x="21273" y="8786"/>
                  </a:lnTo>
                  <a:lnTo>
                    <a:pt x="21273" y="4623"/>
                  </a:lnTo>
                  <a:lnTo>
                    <a:pt x="21273" y="3237"/>
                  </a:lnTo>
                  <a:lnTo>
                    <a:pt x="17110" y="3237"/>
                  </a:lnTo>
                  <a:lnTo>
                    <a:pt x="171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5787;p34">
            <a:extLst>
              <a:ext uri="{FF2B5EF4-FFF2-40B4-BE49-F238E27FC236}">
                <a16:creationId xmlns:a16="http://schemas.microsoft.com/office/drawing/2014/main" id="{2C4E6411-1E36-7D25-2AC8-2FF96D2E5C61}"/>
              </a:ext>
            </a:extLst>
          </p:cNvPr>
          <p:cNvSpPr/>
          <p:nvPr/>
        </p:nvSpPr>
        <p:spPr>
          <a:xfrm>
            <a:off x="2178058" y="2475627"/>
            <a:ext cx="192550" cy="173833"/>
          </a:xfrm>
          <a:prstGeom prst="halfFrame">
            <a:avLst>
              <a:gd name="adj1" fmla="val 22223"/>
              <a:gd name="adj2" fmla="val 2222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788;p34">
            <a:extLst>
              <a:ext uri="{FF2B5EF4-FFF2-40B4-BE49-F238E27FC236}">
                <a16:creationId xmlns:a16="http://schemas.microsoft.com/office/drawing/2014/main" id="{06E6DF53-1FE5-AFAD-4198-65272747CD3F}"/>
              </a:ext>
            </a:extLst>
          </p:cNvPr>
          <p:cNvSpPr/>
          <p:nvPr/>
        </p:nvSpPr>
        <p:spPr>
          <a:xfrm rot="10800000">
            <a:off x="2759068" y="3094027"/>
            <a:ext cx="192550" cy="173833"/>
          </a:xfrm>
          <a:prstGeom prst="halfFrame">
            <a:avLst>
              <a:gd name="adj1" fmla="val 22223"/>
              <a:gd name="adj2" fmla="val 2222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6141;p41">
            <a:extLst>
              <a:ext uri="{FF2B5EF4-FFF2-40B4-BE49-F238E27FC236}">
                <a16:creationId xmlns:a16="http://schemas.microsoft.com/office/drawing/2014/main" id="{FAF9773A-6021-C7D1-277C-6C66B53AEC63}"/>
              </a:ext>
            </a:extLst>
          </p:cNvPr>
          <p:cNvGrpSpPr/>
          <p:nvPr/>
        </p:nvGrpSpPr>
        <p:grpSpPr>
          <a:xfrm>
            <a:off x="2300162" y="2680752"/>
            <a:ext cx="360025" cy="337024"/>
            <a:chOff x="2927450" y="4122975"/>
            <a:chExt cx="531825" cy="531800"/>
          </a:xfrm>
        </p:grpSpPr>
        <p:sp>
          <p:nvSpPr>
            <p:cNvPr id="21" name="Google Shape;6142;p41">
              <a:extLst>
                <a:ext uri="{FF2B5EF4-FFF2-40B4-BE49-F238E27FC236}">
                  <a16:creationId xmlns:a16="http://schemas.microsoft.com/office/drawing/2014/main" id="{3969E295-8849-B56D-F69F-1C4B1F55E0D1}"/>
                </a:ext>
              </a:extLst>
            </p:cNvPr>
            <p:cNvSpPr/>
            <p:nvPr/>
          </p:nvSpPr>
          <p:spPr>
            <a:xfrm>
              <a:off x="2927450" y="4122975"/>
              <a:ext cx="531825" cy="531800"/>
            </a:xfrm>
            <a:custGeom>
              <a:avLst/>
              <a:gdLst/>
              <a:ahLst/>
              <a:cxnLst/>
              <a:rect l="l" t="t" r="r" b="b"/>
              <a:pathLst>
                <a:path w="21273" h="21272" extrusionOk="0">
                  <a:moveTo>
                    <a:pt x="4162" y="0"/>
                  </a:moveTo>
                  <a:lnTo>
                    <a:pt x="4162" y="3237"/>
                  </a:lnTo>
                  <a:lnTo>
                    <a:pt x="0" y="3237"/>
                  </a:lnTo>
                  <a:lnTo>
                    <a:pt x="0" y="4623"/>
                  </a:lnTo>
                  <a:lnTo>
                    <a:pt x="0" y="8786"/>
                  </a:lnTo>
                  <a:lnTo>
                    <a:pt x="1387" y="8786"/>
                  </a:lnTo>
                  <a:lnTo>
                    <a:pt x="1387" y="10174"/>
                  </a:lnTo>
                  <a:lnTo>
                    <a:pt x="2775" y="10174"/>
                  </a:lnTo>
                  <a:lnTo>
                    <a:pt x="2775" y="11560"/>
                  </a:lnTo>
                  <a:lnTo>
                    <a:pt x="4162" y="11560"/>
                  </a:lnTo>
                  <a:lnTo>
                    <a:pt x="4162" y="12948"/>
                  </a:lnTo>
                  <a:lnTo>
                    <a:pt x="5549" y="12948"/>
                  </a:lnTo>
                  <a:lnTo>
                    <a:pt x="5549" y="14336"/>
                  </a:lnTo>
                  <a:lnTo>
                    <a:pt x="6937" y="14336"/>
                  </a:lnTo>
                  <a:lnTo>
                    <a:pt x="6937" y="15722"/>
                  </a:lnTo>
                  <a:lnTo>
                    <a:pt x="8323" y="15722"/>
                  </a:lnTo>
                  <a:lnTo>
                    <a:pt x="8323" y="17110"/>
                  </a:lnTo>
                  <a:lnTo>
                    <a:pt x="5549" y="17110"/>
                  </a:lnTo>
                  <a:lnTo>
                    <a:pt x="5549" y="18497"/>
                  </a:lnTo>
                  <a:lnTo>
                    <a:pt x="4162" y="18497"/>
                  </a:lnTo>
                  <a:lnTo>
                    <a:pt x="4162" y="19885"/>
                  </a:lnTo>
                  <a:lnTo>
                    <a:pt x="4162" y="21271"/>
                  </a:lnTo>
                  <a:lnTo>
                    <a:pt x="17110" y="21271"/>
                  </a:lnTo>
                  <a:lnTo>
                    <a:pt x="17110" y="18497"/>
                  </a:lnTo>
                  <a:lnTo>
                    <a:pt x="15722" y="18497"/>
                  </a:lnTo>
                  <a:lnTo>
                    <a:pt x="15722" y="17110"/>
                  </a:lnTo>
                  <a:lnTo>
                    <a:pt x="12948" y="17110"/>
                  </a:lnTo>
                  <a:lnTo>
                    <a:pt x="12948" y="15722"/>
                  </a:lnTo>
                  <a:lnTo>
                    <a:pt x="14336" y="15722"/>
                  </a:lnTo>
                  <a:lnTo>
                    <a:pt x="14336" y="14336"/>
                  </a:lnTo>
                  <a:lnTo>
                    <a:pt x="15722" y="14336"/>
                  </a:lnTo>
                  <a:lnTo>
                    <a:pt x="15722" y="12948"/>
                  </a:lnTo>
                  <a:lnTo>
                    <a:pt x="17110" y="12948"/>
                  </a:lnTo>
                  <a:lnTo>
                    <a:pt x="17110" y="11560"/>
                  </a:lnTo>
                  <a:lnTo>
                    <a:pt x="18498" y="11560"/>
                  </a:lnTo>
                  <a:lnTo>
                    <a:pt x="18498" y="10174"/>
                  </a:lnTo>
                  <a:lnTo>
                    <a:pt x="19885" y="10174"/>
                  </a:lnTo>
                  <a:lnTo>
                    <a:pt x="19885" y="8786"/>
                  </a:lnTo>
                  <a:lnTo>
                    <a:pt x="21273" y="8786"/>
                  </a:lnTo>
                  <a:lnTo>
                    <a:pt x="21273" y="4623"/>
                  </a:lnTo>
                  <a:lnTo>
                    <a:pt x="21273" y="3237"/>
                  </a:lnTo>
                  <a:lnTo>
                    <a:pt x="17110" y="3237"/>
                  </a:lnTo>
                  <a:lnTo>
                    <a:pt x="171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143;p41">
              <a:extLst>
                <a:ext uri="{FF2B5EF4-FFF2-40B4-BE49-F238E27FC236}">
                  <a16:creationId xmlns:a16="http://schemas.microsoft.com/office/drawing/2014/main" id="{2A7670FF-A26E-A2BC-6BC6-014AA1B237E2}"/>
                </a:ext>
              </a:extLst>
            </p:cNvPr>
            <p:cNvSpPr/>
            <p:nvPr/>
          </p:nvSpPr>
          <p:spPr>
            <a:xfrm>
              <a:off x="3031500" y="4122975"/>
              <a:ext cx="323725" cy="150300"/>
            </a:xfrm>
            <a:custGeom>
              <a:avLst/>
              <a:gdLst/>
              <a:ahLst/>
              <a:cxnLst/>
              <a:rect l="l" t="t" r="r" b="b"/>
              <a:pathLst>
                <a:path w="12949" h="6012" extrusionOk="0">
                  <a:moveTo>
                    <a:pt x="0" y="0"/>
                  </a:moveTo>
                  <a:lnTo>
                    <a:pt x="0" y="4623"/>
                  </a:lnTo>
                  <a:lnTo>
                    <a:pt x="1387" y="4623"/>
                  </a:lnTo>
                  <a:lnTo>
                    <a:pt x="1387" y="6011"/>
                  </a:lnTo>
                  <a:lnTo>
                    <a:pt x="2775" y="6011"/>
                  </a:lnTo>
                  <a:lnTo>
                    <a:pt x="2775" y="2775"/>
                  </a:lnTo>
                  <a:lnTo>
                    <a:pt x="12948" y="2775"/>
                  </a:lnTo>
                  <a:lnTo>
                    <a:pt x="129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144;p41">
              <a:extLst>
                <a:ext uri="{FF2B5EF4-FFF2-40B4-BE49-F238E27FC236}">
                  <a16:creationId xmlns:a16="http://schemas.microsoft.com/office/drawing/2014/main" id="{8E9B28DA-E434-F0DD-094F-F211513CF164}"/>
                </a:ext>
              </a:extLst>
            </p:cNvPr>
            <p:cNvSpPr/>
            <p:nvPr/>
          </p:nvSpPr>
          <p:spPr>
            <a:xfrm>
              <a:off x="3031475" y="4307950"/>
              <a:ext cx="69400" cy="34675"/>
            </a:xfrm>
            <a:custGeom>
              <a:avLst/>
              <a:gdLst/>
              <a:ahLst/>
              <a:cxnLst/>
              <a:rect l="l" t="t" r="r" b="b"/>
              <a:pathLst>
                <a:path w="2776" h="1387" extrusionOk="0">
                  <a:moveTo>
                    <a:pt x="0" y="0"/>
                  </a:moveTo>
                  <a:lnTo>
                    <a:pt x="0" y="1387"/>
                  </a:lnTo>
                  <a:lnTo>
                    <a:pt x="2776" y="1387"/>
                  </a:lnTo>
                  <a:lnTo>
                    <a:pt x="27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145;p41">
              <a:extLst>
                <a:ext uri="{FF2B5EF4-FFF2-40B4-BE49-F238E27FC236}">
                  <a16:creationId xmlns:a16="http://schemas.microsoft.com/office/drawing/2014/main" id="{1258AB2A-5753-747E-7324-DF5D5781838A}"/>
                </a:ext>
              </a:extLst>
            </p:cNvPr>
            <p:cNvSpPr/>
            <p:nvPr/>
          </p:nvSpPr>
          <p:spPr>
            <a:xfrm>
              <a:off x="3066150" y="4446650"/>
              <a:ext cx="34725" cy="34725"/>
            </a:xfrm>
            <a:custGeom>
              <a:avLst/>
              <a:gdLst/>
              <a:ahLst/>
              <a:cxnLst/>
              <a:rect l="l" t="t" r="r" b="b"/>
              <a:pathLst>
                <a:path w="1389" h="1389" extrusionOk="0">
                  <a:moveTo>
                    <a:pt x="1" y="1"/>
                  </a:moveTo>
                  <a:lnTo>
                    <a:pt x="1" y="1389"/>
                  </a:lnTo>
                  <a:lnTo>
                    <a:pt x="1389" y="1389"/>
                  </a:lnTo>
                  <a:lnTo>
                    <a:pt x="1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146;p41">
              <a:extLst>
                <a:ext uri="{FF2B5EF4-FFF2-40B4-BE49-F238E27FC236}">
                  <a16:creationId xmlns:a16="http://schemas.microsoft.com/office/drawing/2014/main" id="{AE47BDB9-B886-4443-BAB6-8CDB9ADCAFE0}"/>
                </a:ext>
              </a:extLst>
            </p:cNvPr>
            <p:cNvSpPr/>
            <p:nvPr/>
          </p:nvSpPr>
          <p:spPr>
            <a:xfrm>
              <a:off x="3066150" y="4481350"/>
              <a:ext cx="104100" cy="104050"/>
            </a:xfrm>
            <a:custGeom>
              <a:avLst/>
              <a:gdLst/>
              <a:ahLst/>
              <a:cxnLst/>
              <a:rect l="l" t="t" r="r" b="b"/>
              <a:pathLst>
                <a:path w="4164" h="4162" extrusionOk="0">
                  <a:moveTo>
                    <a:pt x="1389" y="1"/>
                  </a:moveTo>
                  <a:lnTo>
                    <a:pt x="1389" y="1387"/>
                  </a:lnTo>
                  <a:lnTo>
                    <a:pt x="2775" y="1387"/>
                  </a:lnTo>
                  <a:lnTo>
                    <a:pt x="2775" y="2775"/>
                  </a:lnTo>
                  <a:lnTo>
                    <a:pt x="1" y="2775"/>
                  </a:lnTo>
                  <a:lnTo>
                    <a:pt x="1" y="4162"/>
                  </a:lnTo>
                  <a:lnTo>
                    <a:pt x="4163" y="4162"/>
                  </a:lnTo>
                  <a:lnTo>
                    <a:pt x="4163" y="1387"/>
                  </a:lnTo>
                  <a:lnTo>
                    <a:pt x="41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147;p41">
              <a:extLst>
                <a:ext uri="{FF2B5EF4-FFF2-40B4-BE49-F238E27FC236}">
                  <a16:creationId xmlns:a16="http://schemas.microsoft.com/office/drawing/2014/main" id="{8176F339-C060-1DFD-99AA-79D22995F71D}"/>
                </a:ext>
              </a:extLst>
            </p:cNvPr>
            <p:cNvSpPr/>
            <p:nvPr/>
          </p:nvSpPr>
          <p:spPr>
            <a:xfrm>
              <a:off x="2962100" y="4342600"/>
              <a:ext cx="34725" cy="34725"/>
            </a:xfrm>
            <a:custGeom>
              <a:avLst/>
              <a:gdLst/>
              <a:ahLst/>
              <a:cxnLst/>
              <a:rect l="l" t="t" r="r" b="b"/>
              <a:pathLst>
                <a:path w="1389" h="1389" extrusionOk="0">
                  <a:moveTo>
                    <a:pt x="1" y="1"/>
                  </a:moveTo>
                  <a:lnTo>
                    <a:pt x="1" y="1389"/>
                  </a:lnTo>
                  <a:lnTo>
                    <a:pt x="1389" y="1389"/>
                  </a:lnTo>
                  <a:lnTo>
                    <a:pt x="1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148;p41">
              <a:extLst>
                <a:ext uri="{FF2B5EF4-FFF2-40B4-BE49-F238E27FC236}">
                  <a16:creationId xmlns:a16="http://schemas.microsoft.com/office/drawing/2014/main" id="{2CCDBED5-019E-8670-515A-0D894E432C93}"/>
                </a:ext>
              </a:extLst>
            </p:cNvPr>
            <p:cNvSpPr/>
            <p:nvPr/>
          </p:nvSpPr>
          <p:spPr>
            <a:xfrm>
              <a:off x="2996800" y="4377300"/>
              <a:ext cx="69375" cy="69375"/>
            </a:xfrm>
            <a:custGeom>
              <a:avLst/>
              <a:gdLst/>
              <a:ahLst/>
              <a:cxnLst/>
              <a:rect l="l" t="t" r="r" b="b"/>
              <a:pathLst>
                <a:path w="2775" h="2775" extrusionOk="0">
                  <a:moveTo>
                    <a:pt x="1" y="1"/>
                  </a:moveTo>
                  <a:lnTo>
                    <a:pt x="1" y="1387"/>
                  </a:lnTo>
                  <a:lnTo>
                    <a:pt x="1388" y="1387"/>
                  </a:lnTo>
                  <a:lnTo>
                    <a:pt x="1388" y="2775"/>
                  </a:lnTo>
                  <a:lnTo>
                    <a:pt x="2775" y="2775"/>
                  </a:lnTo>
                  <a:lnTo>
                    <a:pt x="2775" y="1387"/>
                  </a:lnTo>
                  <a:lnTo>
                    <a:pt x="27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149;p41">
              <a:extLst>
                <a:ext uri="{FF2B5EF4-FFF2-40B4-BE49-F238E27FC236}">
                  <a16:creationId xmlns:a16="http://schemas.microsoft.com/office/drawing/2014/main" id="{E029E8BC-1E45-2FBF-FE82-8E312999BD93}"/>
                </a:ext>
              </a:extLst>
            </p:cNvPr>
            <p:cNvSpPr/>
            <p:nvPr/>
          </p:nvSpPr>
          <p:spPr>
            <a:xfrm>
              <a:off x="2996800" y="4273250"/>
              <a:ext cx="69375" cy="69375"/>
            </a:xfrm>
            <a:custGeom>
              <a:avLst/>
              <a:gdLst/>
              <a:ahLst/>
              <a:cxnLst/>
              <a:rect l="l" t="t" r="r" b="b"/>
              <a:pathLst>
                <a:path w="2775" h="2775" extrusionOk="0">
                  <a:moveTo>
                    <a:pt x="1" y="0"/>
                  </a:moveTo>
                  <a:lnTo>
                    <a:pt x="1" y="1388"/>
                  </a:lnTo>
                  <a:lnTo>
                    <a:pt x="1388" y="1388"/>
                  </a:lnTo>
                  <a:lnTo>
                    <a:pt x="1388" y="2775"/>
                  </a:lnTo>
                  <a:lnTo>
                    <a:pt x="2775" y="2775"/>
                  </a:lnTo>
                  <a:lnTo>
                    <a:pt x="2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150;p41">
              <a:extLst>
                <a:ext uri="{FF2B5EF4-FFF2-40B4-BE49-F238E27FC236}">
                  <a16:creationId xmlns:a16="http://schemas.microsoft.com/office/drawing/2014/main" id="{0364225C-635B-950F-C18B-785E4C8F97C4}"/>
                </a:ext>
              </a:extLst>
            </p:cNvPr>
            <p:cNvSpPr/>
            <p:nvPr/>
          </p:nvSpPr>
          <p:spPr>
            <a:xfrm>
              <a:off x="3031500" y="4585375"/>
              <a:ext cx="323725" cy="69400"/>
            </a:xfrm>
            <a:custGeom>
              <a:avLst/>
              <a:gdLst/>
              <a:ahLst/>
              <a:cxnLst/>
              <a:rect l="l" t="t" r="r" b="b"/>
              <a:pathLst>
                <a:path w="12949" h="2776" extrusionOk="0">
                  <a:moveTo>
                    <a:pt x="0" y="1"/>
                  </a:moveTo>
                  <a:lnTo>
                    <a:pt x="0" y="1389"/>
                  </a:lnTo>
                  <a:lnTo>
                    <a:pt x="0" y="2775"/>
                  </a:lnTo>
                  <a:lnTo>
                    <a:pt x="12948" y="2775"/>
                  </a:lnTo>
                  <a:lnTo>
                    <a:pt x="12948" y="1"/>
                  </a:lnTo>
                  <a:lnTo>
                    <a:pt x="11560" y="1"/>
                  </a:lnTo>
                  <a:lnTo>
                    <a:pt x="11560"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151;p41">
              <a:extLst>
                <a:ext uri="{FF2B5EF4-FFF2-40B4-BE49-F238E27FC236}">
                  <a16:creationId xmlns:a16="http://schemas.microsoft.com/office/drawing/2014/main" id="{AA282230-2938-BE5D-16F8-66D47925F6EB}"/>
                </a:ext>
              </a:extLst>
            </p:cNvPr>
            <p:cNvSpPr/>
            <p:nvPr/>
          </p:nvSpPr>
          <p:spPr>
            <a:xfrm>
              <a:off x="3285825" y="4446650"/>
              <a:ext cx="34700" cy="34725"/>
            </a:xfrm>
            <a:custGeom>
              <a:avLst/>
              <a:gdLst/>
              <a:ahLst/>
              <a:cxnLst/>
              <a:rect l="l" t="t" r="r" b="b"/>
              <a:pathLst>
                <a:path w="1388" h="1389" extrusionOk="0">
                  <a:moveTo>
                    <a:pt x="1" y="1"/>
                  </a:moveTo>
                  <a:lnTo>
                    <a:pt x="1"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152;p41">
              <a:extLst>
                <a:ext uri="{FF2B5EF4-FFF2-40B4-BE49-F238E27FC236}">
                  <a16:creationId xmlns:a16="http://schemas.microsoft.com/office/drawing/2014/main" id="{11A62B6A-5209-F4C3-45A2-417E24723600}"/>
                </a:ext>
              </a:extLst>
            </p:cNvPr>
            <p:cNvSpPr/>
            <p:nvPr/>
          </p:nvSpPr>
          <p:spPr>
            <a:xfrm>
              <a:off x="3216475" y="4481350"/>
              <a:ext cx="104050" cy="104050"/>
            </a:xfrm>
            <a:custGeom>
              <a:avLst/>
              <a:gdLst/>
              <a:ahLst/>
              <a:cxnLst/>
              <a:rect l="l" t="t" r="r" b="b"/>
              <a:pathLst>
                <a:path w="4162" h="4162" extrusionOk="0">
                  <a:moveTo>
                    <a:pt x="0" y="1"/>
                  </a:moveTo>
                  <a:lnTo>
                    <a:pt x="0" y="1387"/>
                  </a:lnTo>
                  <a:lnTo>
                    <a:pt x="0" y="4162"/>
                  </a:lnTo>
                  <a:lnTo>
                    <a:pt x="4161" y="4162"/>
                  </a:lnTo>
                  <a:lnTo>
                    <a:pt x="4161" y="2775"/>
                  </a:lnTo>
                  <a:lnTo>
                    <a:pt x="1387" y="2775"/>
                  </a:lnTo>
                  <a:lnTo>
                    <a:pt x="1387" y="1387"/>
                  </a:lnTo>
                  <a:lnTo>
                    <a:pt x="2775" y="1387"/>
                  </a:lnTo>
                  <a:lnTo>
                    <a:pt x="27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153;p41">
              <a:extLst>
                <a:ext uri="{FF2B5EF4-FFF2-40B4-BE49-F238E27FC236}">
                  <a16:creationId xmlns:a16="http://schemas.microsoft.com/office/drawing/2014/main" id="{D6EF943A-F62E-6B1C-B1D0-F665A5C34FCE}"/>
                </a:ext>
              </a:extLst>
            </p:cNvPr>
            <p:cNvSpPr/>
            <p:nvPr/>
          </p:nvSpPr>
          <p:spPr>
            <a:xfrm>
              <a:off x="3389900" y="4342600"/>
              <a:ext cx="34675" cy="34725"/>
            </a:xfrm>
            <a:custGeom>
              <a:avLst/>
              <a:gdLst/>
              <a:ahLst/>
              <a:cxnLst/>
              <a:rect l="l" t="t" r="r" b="b"/>
              <a:pathLst>
                <a:path w="1387" h="1389" extrusionOk="0">
                  <a:moveTo>
                    <a:pt x="0" y="1"/>
                  </a:moveTo>
                  <a:lnTo>
                    <a:pt x="0"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154;p41">
              <a:extLst>
                <a:ext uri="{FF2B5EF4-FFF2-40B4-BE49-F238E27FC236}">
                  <a16:creationId xmlns:a16="http://schemas.microsoft.com/office/drawing/2014/main" id="{F7627399-C58A-E42A-DF48-7FEDE4607018}"/>
                </a:ext>
              </a:extLst>
            </p:cNvPr>
            <p:cNvSpPr/>
            <p:nvPr/>
          </p:nvSpPr>
          <p:spPr>
            <a:xfrm>
              <a:off x="3320500" y="4273250"/>
              <a:ext cx="69425" cy="69375"/>
            </a:xfrm>
            <a:custGeom>
              <a:avLst/>
              <a:gdLst/>
              <a:ahLst/>
              <a:cxnLst/>
              <a:rect l="l" t="t" r="r" b="b"/>
              <a:pathLst>
                <a:path w="2777" h="2775" extrusionOk="0">
                  <a:moveTo>
                    <a:pt x="0" y="0"/>
                  </a:moveTo>
                  <a:lnTo>
                    <a:pt x="0" y="2775"/>
                  </a:lnTo>
                  <a:lnTo>
                    <a:pt x="1388" y="2775"/>
                  </a:lnTo>
                  <a:lnTo>
                    <a:pt x="1388" y="1388"/>
                  </a:lnTo>
                  <a:lnTo>
                    <a:pt x="2776" y="1388"/>
                  </a:lnTo>
                  <a:lnTo>
                    <a:pt x="27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155;p41">
              <a:extLst>
                <a:ext uri="{FF2B5EF4-FFF2-40B4-BE49-F238E27FC236}">
                  <a16:creationId xmlns:a16="http://schemas.microsoft.com/office/drawing/2014/main" id="{F4AEFF04-5A66-4CBA-1DD4-C168BBFC8561}"/>
                </a:ext>
              </a:extLst>
            </p:cNvPr>
            <p:cNvSpPr/>
            <p:nvPr/>
          </p:nvSpPr>
          <p:spPr>
            <a:xfrm>
              <a:off x="3320500" y="4377300"/>
              <a:ext cx="69425" cy="69375"/>
            </a:xfrm>
            <a:custGeom>
              <a:avLst/>
              <a:gdLst/>
              <a:ahLst/>
              <a:cxnLst/>
              <a:rect l="l" t="t" r="r" b="b"/>
              <a:pathLst>
                <a:path w="2777" h="2775" extrusionOk="0">
                  <a:moveTo>
                    <a:pt x="0" y="1"/>
                  </a:moveTo>
                  <a:lnTo>
                    <a:pt x="0" y="1387"/>
                  </a:lnTo>
                  <a:lnTo>
                    <a:pt x="0" y="2775"/>
                  </a:lnTo>
                  <a:lnTo>
                    <a:pt x="1388" y="2775"/>
                  </a:lnTo>
                  <a:lnTo>
                    <a:pt x="1388" y="1387"/>
                  </a:lnTo>
                  <a:lnTo>
                    <a:pt x="2776" y="1387"/>
                  </a:lnTo>
                  <a:lnTo>
                    <a:pt x="27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156;p41">
              <a:extLst>
                <a:ext uri="{FF2B5EF4-FFF2-40B4-BE49-F238E27FC236}">
                  <a16:creationId xmlns:a16="http://schemas.microsoft.com/office/drawing/2014/main" id="{0E5030CA-BCEE-F8CB-1751-13714454449B}"/>
                </a:ext>
              </a:extLst>
            </p:cNvPr>
            <p:cNvSpPr/>
            <p:nvPr/>
          </p:nvSpPr>
          <p:spPr>
            <a:xfrm>
              <a:off x="2927450" y="4122975"/>
              <a:ext cx="531825" cy="219650"/>
            </a:xfrm>
            <a:custGeom>
              <a:avLst/>
              <a:gdLst/>
              <a:ahLst/>
              <a:cxnLst/>
              <a:rect l="l" t="t" r="r" b="b"/>
              <a:pathLst>
                <a:path w="21273" h="8786" extrusionOk="0">
                  <a:moveTo>
                    <a:pt x="4162" y="0"/>
                  </a:moveTo>
                  <a:lnTo>
                    <a:pt x="4162" y="1387"/>
                  </a:lnTo>
                  <a:lnTo>
                    <a:pt x="4162" y="3237"/>
                  </a:lnTo>
                  <a:lnTo>
                    <a:pt x="0" y="3237"/>
                  </a:lnTo>
                  <a:lnTo>
                    <a:pt x="0" y="4623"/>
                  </a:lnTo>
                  <a:lnTo>
                    <a:pt x="0" y="8786"/>
                  </a:lnTo>
                  <a:lnTo>
                    <a:pt x="1387" y="8786"/>
                  </a:lnTo>
                  <a:lnTo>
                    <a:pt x="1387" y="4623"/>
                  </a:lnTo>
                  <a:lnTo>
                    <a:pt x="5549" y="4623"/>
                  </a:lnTo>
                  <a:lnTo>
                    <a:pt x="5549" y="3237"/>
                  </a:lnTo>
                  <a:lnTo>
                    <a:pt x="5549" y="1387"/>
                  </a:lnTo>
                  <a:lnTo>
                    <a:pt x="15722" y="1387"/>
                  </a:lnTo>
                  <a:lnTo>
                    <a:pt x="15722" y="3237"/>
                  </a:lnTo>
                  <a:lnTo>
                    <a:pt x="15722" y="4623"/>
                  </a:lnTo>
                  <a:lnTo>
                    <a:pt x="19885" y="4623"/>
                  </a:lnTo>
                  <a:lnTo>
                    <a:pt x="19885" y="8786"/>
                  </a:lnTo>
                  <a:lnTo>
                    <a:pt x="21273" y="8786"/>
                  </a:lnTo>
                  <a:lnTo>
                    <a:pt x="21273" y="4623"/>
                  </a:lnTo>
                  <a:lnTo>
                    <a:pt x="21273" y="3237"/>
                  </a:lnTo>
                  <a:lnTo>
                    <a:pt x="17110" y="3237"/>
                  </a:lnTo>
                  <a:lnTo>
                    <a:pt x="171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6141;p41">
            <a:extLst>
              <a:ext uri="{FF2B5EF4-FFF2-40B4-BE49-F238E27FC236}">
                <a16:creationId xmlns:a16="http://schemas.microsoft.com/office/drawing/2014/main" id="{A08EAD76-66CE-F57E-D1D5-0A96B7F2A608}"/>
              </a:ext>
            </a:extLst>
          </p:cNvPr>
          <p:cNvGrpSpPr/>
          <p:nvPr/>
        </p:nvGrpSpPr>
        <p:grpSpPr>
          <a:xfrm>
            <a:off x="2448865" y="2779664"/>
            <a:ext cx="360025" cy="337024"/>
            <a:chOff x="2927450" y="4122975"/>
            <a:chExt cx="531825" cy="531800"/>
          </a:xfrm>
        </p:grpSpPr>
        <p:sp>
          <p:nvSpPr>
            <p:cNvPr id="37" name="Google Shape;6142;p41">
              <a:extLst>
                <a:ext uri="{FF2B5EF4-FFF2-40B4-BE49-F238E27FC236}">
                  <a16:creationId xmlns:a16="http://schemas.microsoft.com/office/drawing/2014/main" id="{10D1718A-D296-57B4-9E26-5DF73E4F6F63}"/>
                </a:ext>
              </a:extLst>
            </p:cNvPr>
            <p:cNvSpPr/>
            <p:nvPr/>
          </p:nvSpPr>
          <p:spPr>
            <a:xfrm>
              <a:off x="2927450" y="4122975"/>
              <a:ext cx="531825" cy="531800"/>
            </a:xfrm>
            <a:custGeom>
              <a:avLst/>
              <a:gdLst/>
              <a:ahLst/>
              <a:cxnLst/>
              <a:rect l="l" t="t" r="r" b="b"/>
              <a:pathLst>
                <a:path w="21273" h="21272" extrusionOk="0">
                  <a:moveTo>
                    <a:pt x="4162" y="0"/>
                  </a:moveTo>
                  <a:lnTo>
                    <a:pt x="4162" y="3237"/>
                  </a:lnTo>
                  <a:lnTo>
                    <a:pt x="0" y="3237"/>
                  </a:lnTo>
                  <a:lnTo>
                    <a:pt x="0" y="4623"/>
                  </a:lnTo>
                  <a:lnTo>
                    <a:pt x="0" y="8786"/>
                  </a:lnTo>
                  <a:lnTo>
                    <a:pt x="1387" y="8786"/>
                  </a:lnTo>
                  <a:lnTo>
                    <a:pt x="1387" y="10174"/>
                  </a:lnTo>
                  <a:lnTo>
                    <a:pt x="2775" y="10174"/>
                  </a:lnTo>
                  <a:lnTo>
                    <a:pt x="2775" y="11560"/>
                  </a:lnTo>
                  <a:lnTo>
                    <a:pt x="4162" y="11560"/>
                  </a:lnTo>
                  <a:lnTo>
                    <a:pt x="4162" y="12948"/>
                  </a:lnTo>
                  <a:lnTo>
                    <a:pt x="5549" y="12948"/>
                  </a:lnTo>
                  <a:lnTo>
                    <a:pt x="5549" y="14336"/>
                  </a:lnTo>
                  <a:lnTo>
                    <a:pt x="6937" y="14336"/>
                  </a:lnTo>
                  <a:lnTo>
                    <a:pt x="6937" y="15722"/>
                  </a:lnTo>
                  <a:lnTo>
                    <a:pt x="8323" y="15722"/>
                  </a:lnTo>
                  <a:lnTo>
                    <a:pt x="8323" y="17110"/>
                  </a:lnTo>
                  <a:lnTo>
                    <a:pt x="5549" y="17110"/>
                  </a:lnTo>
                  <a:lnTo>
                    <a:pt x="5549" y="18497"/>
                  </a:lnTo>
                  <a:lnTo>
                    <a:pt x="4162" y="18497"/>
                  </a:lnTo>
                  <a:lnTo>
                    <a:pt x="4162" y="19885"/>
                  </a:lnTo>
                  <a:lnTo>
                    <a:pt x="4162" y="21271"/>
                  </a:lnTo>
                  <a:lnTo>
                    <a:pt x="17110" y="21271"/>
                  </a:lnTo>
                  <a:lnTo>
                    <a:pt x="17110" y="18497"/>
                  </a:lnTo>
                  <a:lnTo>
                    <a:pt x="15722" y="18497"/>
                  </a:lnTo>
                  <a:lnTo>
                    <a:pt x="15722" y="17110"/>
                  </a:lnTo>
                  <a:lnTo>
                    <a:pt x="12948" y="17110"/>
                  </a:lnTo>
                  <a:lnTo>
                    <a:pt x="12948" y="15722"/>
                  </a:lnTo>
                  <a:lnTo>
                    <a:pt x="14336" y="15722"/>
                  </a:lnTo>
                  <a:lnTo>
                    <a:pt x="14336" y="14336"/>
                  </a:lnTo>
                  <a:lnTo>
                    <a:pt x="15722" y="14336"/>
                  </a:lnTo>
                  <a:lnTo>
                    <a:pt x="15722" y="12948"/>
                  </a:lnTo>
                  <a:lnTo>
                    <a:pt x="17110" y="12948"/>
                  </a:lnTo>
                  <a:lnTo>
                    <a:pt x="17110" y="11560"/>
                  </a:lnTo>
                  <a:lnTo>
                    <a:pt x="18498" y="11560"/>
                  </a:lnTo>
                  <a:lnTo>
                    <a:pt x="18498" y="10174"/>
                  </a:lnTo>
                  <a:lnTo>
                    <a:pt x="19885" y="10174"/>
                  </a:lnTo>
                  <a:lnTo>
                    <a:pt x="19885" y="8786"/>
                  </a:lnTo>
                  <a:lnTo>
                    <a:pt x="21273" y="8786"/>
                  </a:lnTo>
                  <a:lnTo>
                    <a:pt x="21273" y="4623"/>
                  </a:lnTo>
                  <a:lnTo>
                    <a:pt x="21273" y="3237"/>
                  </a:lnTo>
                  <a:lnTo>
                    <a:pt x="17110" y="3237"/>
                  </a:lnTo>
                  <a:lnTo>
                    <a:pt x="171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143;p41">
              <a:extLst>
                <a:ext uri="{FF2B5EF4-FFF2-40B4-BE49-F238E27FC236}">
                  <a16:creationId xmlns:a16="http://schemas.microsoft.com/office/drawing/2014/main" id="{DE667D9E-9310-AD62-9DE2-BFF5BCAF0252}"/>
                </a:ext>
              </a:extLst>
            </p:cNvPr>
            <p:cNvSpPr/>
            <p:nvPr/>
          </p:nvSpPr>
          <p:spPr>
            <a:xfrm>
              <a:off x="3031500" y="4122975"/>
              <a:ext cx="323725" cy="150300"/>
            </a:xfrm>
            <a:custGeom>
              <a:avLst/>
              <a:gdLst/>
              <a:ahLst/>
              <a:cxnLst/>
              <a:rect l="l" t="t" r="r" b="b"/>
              <a:pathLst>
                <a:path w="12949" h="6012" extrusionOk="0">
                  <a:moveTo>
                    <a:pt x="0" y="0"/>
                  </a:moveTo>
                  <a:lnTo>
                    <a:pt x="0" y="4623"/>
                  </a:lnTo>
                  <a:lnTo>
                    <a:pt x="1387" y="4623"/>
                  </a:lnTo>
                  <a:lnTo>
                    <a:pt x="1387" y="6011"/>
                  </a:lnTo>
                  <a:lnTo>
                    <a:pt x="2775" y="6011"/>
                  </a:lnTo>
                  <a:lnTo>
                    <a:pt x="2775" y="2775"/>
                  </a:lnTo>
                  <a:lnTo>
                    <a:pt x="12948" y="2775"/>
                  </a:lnTo>
                  <a:lnTo>
                    <a:pt x="129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144;p41">
              <a:extLst>
                <a:ext uri="{FF2B5EF4-FFF2-40B4-BE49-F238E27FC236}">
                  <a16:creationId xmlns:a16="http://schemas.microsoft.com/office/drawing/2014/main" id="{DA1B1113-75B1-A07E-E36B-0EE93BBC6524}"/>
                </a:ext>
              </a:extLst>
            </p:cNvPr>
            <p:cNvSpPr/>
            <p:nvPr/>
          </p:nvSpPr>
          <p:spPr>
            <a:xfrm>
              <a:off x="3031475" y="4307950"/>
              <a:ext cx="69400" cy="34675"/>
            </a:xfrm>
            <a:custGeom>
              <a:avLst/>
              <a:gdLst/>
              <a:ahLst/>
              <a:cxnLst/>
              <a:rect l="l" t="t" r="r" b="b"/>
              <a:pathLst>
                <a:path w="2776" h="1387" extrusionOk="0">
                  <a:moveTo>
                    <a:pt x="0" y="0"/>
                  </a:moveTo>
                  <a:lnTo>
                    <a:pt x="0" y="1387"/>
                  </a:lnTo>
                  <a:lnTo>
                    <a:pt x="2776" y="1387"/>
                  </a:lnTo>
                  <a:lnTo>
                    <a:pt x="27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145;p41">
              <a:extLst>
                <a:ext uri="{FF2B5EF4-FFF2-40B4-BE49-F238E27FC236}">
                  <a16:creationId xmlns:a16="http://schemas.microsoft.com/office/drawing/2014/main" id="{651E29FC-0294-F034-8819-B6C0986421A6}"/>
                </a:ext>
              </a:extLst>
            </p:cNvPr>
            <p:cNvSpPr/>
            <p:nvPr/>
          </p:nvSpPr>
          <p:spPr>
            <a:xfrm>
              <a:off x="3066150" y="4446650"/>
              <a:ext cx="34725" cy="34725"/>
            </a:xfrm>
            <a:custGeom>
              <a:avLst/>
              <a:gdLst/>
              <a:ahLst/>
              <a:cxnLst/>
              <a:rect l="l" t="t" r="r" b="b"/>
              <a:pathLst>
                <a:path w="1389" h="1389" extrusionOk="0">
                  <a:moveTo>
                    <a:pt x="1" y="1"/>
                  </a:moveTo>
                  <a:lnTo>
                    <a:pt x="1" y="1389"/>
                  </a:lnTo>
                  <a:lnTo>
                    <a:pt x="1389" y="1389"/>
                  </a:lnTo>
                  <a:lnTo>
                    <a:pt x="1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146;p41">
              <a:extLst>
                <a:ext uri="{FF2B5EF4-FFF2-40B4-BE49-F238E27FC236}">
                  <a16:creationId xmlns:a16="http://schemas.microsoft.com/office/drawing/2014/main" id="{8A13737B-44AE-DB57-56E8-6919ACFE9FF6}"/>
                </a:ext>
              </a:extLst>
            </p:cNvPr>
            <p:cNvSpPr/>
            <p:nvPr/>
          </p:nvSpPr>
          <p:spPr>
            <a:xfrm>
              <a:off x="3066150" y="4481350"/>
              <a:ext cx="104100" cy="104050"/>
            </a:xfrm>
            <a:custGeom>
              <a:avLst/>
              <a:gdLst/>
              <a:ahLst/>
              <a:cxnLst/>
              <a:rect l="l" t="t" r="r" b="b"/>
              <a:pathLst>
                <a:path w="4164" h="4162" extrusionOk="0">
                  <a:moveTo>
                    <a:pt x="1389" y="1"/>
                  </a:moveTo>
                  <a:lnTo>
                    <a:pt x="1389" y="1387"/>
                  </a:lnTo>
                  <a:lnTo>
                    <a:pt x="2775" y="1387"/>
                  </a:lnTo>
                  <a:lnTo>
                    <a:pt x="2775" y="2775"/>
                  </a:lnTo>
                  <a:lnTo>
                    <a:pt x="1" y="2775"/>
                  </a:lnTo>
                  <a:lnTo>
                    <a:pt x="1" y="4162"/>
                  </a:lnTo>
                  <a:lnTo>
                    <a:pt x="4163" y="4162"/>
                  </a:lnTo>
                  <a:lnTo>
                    <a:pt x="4163" y="1387"/>
                  </a:lnTo>
                  <a:lnTo>
                    <a:pt x="41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147;p41">
              <a:extLst>
                <a:ext uri="{FF2B5EF4-FFF2-40B4-BE49-F238E27FC236}">
                  <a16:creationId xmlns:a16="http://schemas.microsoft.com/office/drawing/2014/main" id="{E2BE660D-8DA2-26C9-C2AB-00F56FC227F5}"/>
                </a:ext>
              </a:extLst>
            </p:cNvPr>
            <p:cNvSpPr/>
            <p:nvPr/>
          </p:nvSpPr>
          <p:spPr>
            <a:xfrm>
              <a:off x="2962100" y="4342600"/>
              <a:ext cx="34725" cy="34725"/>
            </a:xfrm>
            <a:custGeom>
              <a:avLst/>
              <a:gdLst/>
              <a:ahLst/>
              <a:cxnLst/>
              <a:rect l="l" t="t" r="r" b="b"/>
              <a:pathLst>
                <a:path w="1389" h="1389" extrusionOk="0">
                  <a:moveTo>
                    <a:pt x="1" y="1"/>
                  </a:moveTo>
                  <a:lnTo>
                    <a:pt x="1" y="1389"/>
                  </a:lnTo>
                  <a:lnTo>
                    <a:pt x="1389" y="1389"/>
                  </a:lnTo>
                  <a:lnTo>
                    <a:pt x="1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148;p41">
              <a:extLst>
                <a:ext uri="{FF2B5EF4-FFF2-40B4-BE49-F238E27FC236}">
                  <a16:creationId xmlns:a16="http://schemas.microsoft.com/office/drawing/2014/main" id="{047BE2DD-F631-B327-D96F-6DFDD6364DA8}"/>
                </a:ext>
              </a:extLst>
            </p:cNvPr>
            <p:cNvSpPr/>
            <p:nvPr/>
          </p:nvSpPr>
          <p:spPr>
            <a:xfrm>
              <a:off x="2996800" y="4377300"/>
              <a:ext cx="69375" cy="69375"/>
            </a:xfrm>
            <a:custGeom>
              <a:avLst/>
              <a:gdLst/>
              <a:ahLst/>
              <a:cxnLst/>
              <a:rect l="l" t="t" r="r" b="b"/>
              <a:pathLst>
                <a:path w="2775" h="2775" extrusionOk="0">
                  <a:moveTo>
                    <a:pt x="1" y="1"/>
                  </a:moveTo>
                  <a:lnTo>
                    <a:pt x="1" y="1387"/>
                  </a:lnTo>
                  <a:lnTo>
                    <a:pt x="1388" y="1387"/>
                  </a:lnTo>
                  <a:lnTo>
                    <a:pt x="1388" y="2775"/>
                  </a:lnTo>
                  <a:lnTo>
                    <a:pt x="2775" y="2775"/>
                  </a:lnTo>
                  <a:lnTo>
                    <a:pt x="2775" y="1387"/>
                  </a:lnTo>
                  <a:lnTo>
                    <a:pt x="27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149;p41">
              <a:extLst>
                <a:ext uri="{FF2B5EF4-FFF2-40B4-BE49-F238E27FC236}">
                  <a16:creationId xmlns:a16="http://schemas.microsoft.com/office/drawing/2014/main" id="{802E22BE-9835-C261-995F-E7B71D1CC866}"/>
                </a:ext>
              </a:extLst>
            </p:cNvPr>
            <p:cNvSpPr/>
            <p:nvPr/>
          </p:nvSpPr>
          <p:spPr>
            <a:xfrm>
              <a:off x="2996800" y="4273250"/>
              <a:ext cx="69375" cy="69375"/>
            </a:xfrm>
            <a:custGeom>
              <a:avLst/>
              <a:gdLst/>
              <a:ahLst/>
              <a:cxnLst/>
              <a:rect l="l" t="t" r="r" b="b"/>
              <a:pathLst>
                <a:path w="2775" h="2775" extrusionOk="0">
                  <a:moveTo>
                    <a:pt x="1" y="0"/>
                  </a:moveTo>
                  <a:lnTo>
                    <a:pt x="1" y="1388"/>
                  </a:lnTo>
                  <a:lnTo>
                    <a:pt x="1388" y="1388"/>
                  </a:lnTo>
                  <a:lnTo>
                    <a:pt x="1388" y="2775"/>
                  </a:lnTo>
                  <a:lnTo>
                    <a:pt x="2775" y="2775"/>
                  </a:lnTo>
                  <a:lnTo>
                    <a:pt x="2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150;p41">
              <a:extLst>
                <a:ext uri="{FF2B5EF4-FFF2-40B4-BE49-F238E27FC236}">
                  <a16:creationId xmlns:a16="http://schemas.microsoft.com/office/drawing/2014/main" id="{B52C4340-0206-303B-E619-4EEFEE433F26}"/>
                </a:ext>
              </a:extLst>
            </p:cNvPr>
            <p:cNvSpPr/>
            <p:nvPr/>
          </p:nvSpPr>
          <p:spPr>
            <a:xfrm>
              <a:off x="3031500" y="4585375"/>
              <a:ext cx="323725" cy="69400"/>
            </a:xfrm>
            <a:custGeom>
              <a:avLst/>
              <a:gdLst/>
              <a:ahLst/>
              <a:cxnLst/>
              <a:rect l="l" t="t" r="r" b="b"/>
              <a:pathLst>
                <a:path w="12949" h="2776" extrusionOk="0">
                  <a:moveTo>
                    <a:pt x="0" y="1"/>
                  </a:moveTo>
                  <a:lnTo>
                    <a:pt x="0" y="1389"/>
                  </a:lnTo>
                  <a:lnTo>
                    <a:pt x="0" y="2775"/>
                  </a:lnTo>
                  <a:lnTo>
                    <a:pt x="12948" y="2775"/>
                  </a:lnTo>
                  <a:lnTo>
                    <a:pt x="12948" y="1"/>
                  </a:lnTo>
                  <a:lnTo>
                    <a:pt x="11560" y="1"/>
                  </a:lnTo>
                  <a:lnTo>
                    <a:pt x="11560"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151;p41">
              <a:extLst>
                <a:ext uri="{FF2B5EF4-FFF2-40B4-BE49-F238E27FC236}">
                  <a16:creationId xmlns:a16="http://schemas.microsoft.com/office/drawing/2014/main" id="{A4974988-D7A1-D2F8-85CA-8478D957355E}"/>
                </a:ext>
              </a:extLst>
            </p:cNvPr>
            <p:cNvSpPr/>
            <p:nvPr/>
          </p:nvSpPr>
          <p:spPr>
            <a:xfrm>
              <a:off x="3285825" y="4446650"/>
              <a:ext cx="34700" cy="34725"/>
            </a:xfrm>
            <a:custGeom>
              <a:avLst/>
              <a:gdLst/>
              <a:ahLst/>
              <a:cxnLst/>
              <a:rect l="l" t="t" r="r" b="b"/>
              <a:pathLst>
                <a:path w="1388" h="1389" extrusionOk="0">
                  <a:moveTo>
                    <a:pt x="1" y="1"/>
                  </a:moveTo>
                  <a:lnTo>
                    <a:pt x="1"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152;p41">
              <a:extLst>
                <a:ext uri="{FF2B5EF4-FFF2-40B4-BE49-F238E27FC236}">
                  <a16:creationId xmlns:a16="http://schemas.microsoft.com/office/drawing/2014/main" id="{E09F5996-F69F-D026-692C-992E3F97E22A}"/>
                </a:ext>
              </a:extLst>
            </p:cNvPr>
            <p:cNvSpPr/>
            <p:nvPr/>
          </p:nvSpPr>
          <p:spPr>
            <a:xfrm>
              <a:off x="3216475" y="4481350"/>
              <a:ext cx="104050" cy="104050"/>
            </a:xfrm>
            <a:custGeom>
              <a:avLst/>
              <a:gdLst/>
              <a:ahLst/>
              <a:cxnLst/>
              <a:rect l="l" t="t" r="r" b="b"/>
              <a:pathLst>
                <a:path w="4162" h="4162" extrusionOk="0">
                  <a:moveTo>
                    <a:pt x="0" y="1"/>
                  </a:moveTo>
                  <a:lnTo>
                    <a:pt x="0" y="1387"/>
                  </a:lnTo>
                  <a:lnTo>
                    <a:pt x="0" y="4162"/>
                  </a:lnTo>
                  <a:lnTo>
                    <a:pt x="4161" y="4162"/>
                  </a:lnTo>
                  <a:lnTo>
                    <a:pt x="4161" y="2775"/>
                  </a:lnTo>
                  <a:lnTo>
                    <a:pt x="1387" y="2775"/>
                  </a:lnTo>
                  <a:lnTo>
                    <a:pt x="1387" y="1387"/>
                  </a:lnTo>
                  <a:lnTo>
                    <a:pt x="2775" y="1387"/>
                  </a:lnTo>
                  <a:lnTo>
                    <a:pt x="27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153;p41">
              <a:extLst>
                <a:ext uri="{FF2B5EF4-FFF2-40B4-BE49-F238E27FC236}">
                  <a16:creationId xmlns:a16="http://schemas.microsoft.com/office/drawing/2014/main" id="{6CCACC74-6F23-3655-7F71-C6BD8682AC7B}"/>
                </a:ext>
              </a:extLst>
            </p:cNvPr>
            <p:cNvSpPr/>
            <p:nvPr/>
          </p:nvSpPr>
          <p:spPr>
            <a:xfrm>
              <a:off x="3389900" y="4342600"/>
              <a:ext cx="34675" cy="34725"/>
            </a:xfrm>
            <a:custGeom>
              <a:avLst/>
              <a:gdLst/>
              <a:ahLst/>
              <a:cxnLst/>
              <a:rect l="l" t="t" r="r" b="b"/>
              <a:pathLst>
                <a:path w="1387" h="1389" extrusionOk="0">
                  <a:moveTo>
                    <a:pt x="0" y="1"/>
                  </a:moveTo>
                  <a:lnTo>
                    <a:pt x="0"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154;p41">
              <a:extLst>
                <a:ext uri="{FF2B5EF4-FFF2-40B4-BE49-F238E27FC236}">
                  <a16:creationId xmlns:a16="http://schemas.microsoft.com/office/drawing/2014/main" id="{BAF7C4A2-11E8-AF8D-C0B0-0100C573CA5A}"/>
                </a:ext>
              </a:extLst>
            </p:cNvPr>
            <p:cNvSpPr/>
            <p:nvPr/>
          </p:nvSpPr>
          <p:spPr>
            <a:xfrm>
              <a:off x="3320500" y="4273250"/>
              <a:ext cx="69425" cy="69375"/>
            </a:xfrm>
            <a:custGeom>
              <a:avLst/>
              <a:gdLst/>
              <a:ahLst/>
              <a:cxnLst/>
              <a:rect l="l" t="t" r="r" b="b"/>
              <a:pathLst>
                <a:path w="2777" h="2775" extrusionOk="0">
                  <a:moveTo>
                    <a:pt x="0" y="0"/>
                  </a:moveTo>
                  <a:lnTo>
                    <a:pt x="0" y="2775"/>
                  </a:lnTo>
                  <a:lnTo>
                    <a:pt x="1388" y="2775"/>
                  </a:lnTo>
                  <a:lnTo>
                    <a:pt x="1388" y="1388"/>
                  </a:lnTo>
                  <a:lnTo>
                    <a:pt x="2776" y="1388"/>
                  </a:lnTo>
                  <a:lnTo>
                    <a:pt x="27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155;p41">
              <a:extLst>
                <a:ext uri="{FF2B5EF4-FFF2-40B4-BE49-F238E27FC236}">
                  <a16:creationId xmlns:a16="http://schemas.microsoft.com/office/drawing/2014/main" id="{5056CF35-5B1C-7B47-2CC3-26FE22A6DC11}"/>
                </a:ext>
              </a:extLst>
            </p:cNvPr>
            <p:cNvSpPr/>
            <p:nvPr/>
          </p:nvSpPr>
          <p:spPr>
            <a:xfrm>
              <a:off x="3320500" y="4377300"/>
              <a:ext cx="69425" cy="69375"/>
            </a:xfrm>
            <a:custGeom>
              <a:avLst/>
              <a:gdLst/>
              <a:ahLst/>
              <a:cxnLst/>
              <a:rect l="l" t="t" r="r" b="b"/>
              <a:pathLst>
                <a:path w="2777" h="2775" extrusionOk="0">
                  <a:moveTo>
                    <a:pt x="0" y="1"/>
                  </a:moveTo>
                  <a:lnTo>
                    <a:pt x="0" y="1387"/>
                  </a:lnTo>
                  <a:lnTo>
                    <a:pt x="0" y="2775"/>
                  </a:lnTo>
                  <a:lnTo>
                    <a:pt x="1388" y="2775"/>
                  </a:lnTo>
                  <a:lnTo>
                    <a:pt x="1388" y="1387"/>
                  </a:lnTo>
                  <a:lnTo>
                    <a:pt x="2776" y="1387"/>
                  </a:lnTo>
                  <a:lnTo>
                    <a:pt x="27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156;p41">
              <a:extLst>
                <a:ext uri="{FF2B5EF4-FFF2-40B4-BE49-F238E27FC236}">
                  <a16:creationId xmlns:a16="http://schemas.microsoft.com/office/drawing/2014/main" id="{F6D0EC57-CD95-38C7-2E5F-07FFACB125B2}"/>
                </a:ext>
              </a:extLst>
            </p:cNvPr>
            <p:cNvSpPr/>
            <p:nvPr/>
          </p:nvSpPr>
          <p:spPr>
            <a:xfrm>
              <a:off x="2927450" y="4122975"/>
              <a:ext cx="531825" cy="219650"/>
            </a:xfrm>
            <a:custGeom>
              <a:avLst/>
              <a:gdLst/>
              <a:ahLst/>
              <a:cxnLst/>
              <a:rect l="l" t="t" r="r" b="b"/>
              <a:pathLst>
                <a:path w="21273" h="8786" extrusionOk="0">
                  <a:moveTo>
                    <a:pt x="4162" y="0"/>
                  </a:moveTo>
                  <a:lnTo>
                    <a:pt x="4162" y="1387"/>
                  </a:lnTo>
                  <a:lnTo>
                    <a:pt x="4162" y="3237"/>
                  </a:lnTo>
                  <a:lnTo>
                    <a:pt x="0" y="3237"/>
                  </a:lnTo>
                  <a:lnTo>
                    <a:pt x="0" y="4623"/>
                  </a:lnTo>
                  <a:lnTo>
                    <a:pt x="0" y="8786"/>
                  </a:lnTo>
                  <a:lnTo>
                    <a:pt x="1387" y="8786"/>
                  </a:lnTo>
                  <a:lnTo>
                    <a:pt x="1387" y="4623"/>
                  </a:lnTo>
                  <a:lnTo>
                    <a:pt x="5549" y="4623"/>
                  </a:lnTo>
                  <a:lnTo>
                    <a:pt x="5549" y="3237"/>
                  </a:lnTo>
                  <a:lnTo>
                    <a:pt x="5549" y="1387"/>
                  </a:lnTo>
                  <a:lnTo>
                    <a:pt x="15722" y="1387"/>
                  </a:lnTo>
                  <a:lnTo>
                    <a:pt x="15722" y="3237"/>
                  </a:lnTo>
                  <a:lnTo>
                    <a:pt x="15722" y="4623"/>
                  </a:lnTo>
                  <a:lnTo>
                    <a:pt x="19885" y="4623"/>
                  </a:lnTo>
                  <a:lnTo>
                    <a:pt x="19885" y="8786"/>
                  </a:lnTo>
                  <a:lnTo>
                    <a:pt x="21273" y="8786"/>
                  </a:lnTo>
                  <a:lnTo>
                    <a:pt x="21273" y="4623"/>
                  </a:lnTo>
                  <a:lnTo>
                    <a:pt x="21273" y="3237"/>
                  </a:lnTo>
                  <a:lnTo>
                    <a:pt x="17110" y="3237"/>
                  </a:lnTo>
                  <a:lnTo>
                    <a:pt x="171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787;p34">
            <a:extLst>
              <a:ext uri="{FF2B5EF4-FFF2-40B4-BE49-F238E27FC236}">
                <a16:creationId xmlns:a16="http://schemas.microsoft.com/office/drawing/2014/main" id="{898A7458-D0C2-7737-A248-22001AB1584C}"/>
              </a:ext>
            </a:extLst>
          </p:cNvPr>
          <p:cNvSpPr/>
          <p:nvPr/>
        </p:nvSpPr>
        <p:spPr>
          <a:xfrm>
            <a:off x="2179959" y="3694504"/>
            <a:ext cx="192550" cy="173833"/>
          </a:xfrm>
          <a:prstGeom prst="halfFrame">
            <a:avLst>
              <a:gd name="adj1" fmla="val 22223"/>
              <a:gd name="adj2" fmla="val 2222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788;p34">
            <a:extLst>
              <a:ext uri="{FF2B5EF4-FFF2-40B4-BE49-F238E27FC236}">
                <a16:creationId xmlns:a16="http://schemas.microsoft.com/office/drawing/2014/main" id="{B901E7F9-7462-802B-A878-092221E32D68}"/>
              </a:ext>
            </a:extLst>
          </p:cNvPr>
          <p:cNvSpPr/>
          <p:nvPr/>
        </p:nvSpPr>
        <p:spPr>
          <a:xfrm rot="10800000">
            <a:off x="2760969" y="4312904"/>
            <a:ext cx="192550" cy="173833"/>
          </a:xfrm>
          <a:prstGeom prst="halfFrame">
            <a:avLst>
              <a:gd name="adj1" fmla="val 22223"/>
              <a:gd name="adj2" fmla="val 2222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6141;p41">
            <a:extLst>
              <a:ext uri="{FF2B5EF4-FFF2-40B4-BE49-F238E27FC236}">
                <a16:creationId xmlns:a16="http://schemas.microsoft.com/office/drawing/2014/main" id="{B439D8C9-89A7-A8D2-B817-8B7E2689BA1F}"/>
              </a:ext>
            </a:extLst>
          </p:cNvPr>
          <p:cNvGrpSpPr/>
          <p:nvPr/>
        </p:nvGrpSpPr>
        <p:grpSpPr>
          <a:xfrm>
            <a:off x="2278464" y="3899629"/>
            <a:ext cx="360025" cy="337024"/>
            <a:chOff x="2927450" y="4122975"/>
            <a:chExt cx="531825" cy="531800"/>
          </a:xfrm>
        </p:grpSpPr>
        <p:sp>
          <p:nvSpPr>
            <p:cNvPr id="55" name="Google Shape;6142;p41">
              <a:extLst>
                <a:ext uri="{FF2B5EF4-FFF2-40B4-BE49-F238E27FC236}">
                  <a16:creationId xmlns:a16="http://schemas.microsoft.com/office/drawing/2014/main" id="{D23C7801-0443-2948-99CA-34A0A4D9E942}"/>
                </a:ext>
              </a:extLst>
            </p:cNvPr>
            <p:cNvSpPr/>
            <p:nvPr/>
          </p:nvSpPr>
          <p:spPr>
            <a:xfrm>
              <a:off x="2927450" y="4122975"/>
              <a:ext cx="531825" cy="531800"/>
            </a:xfrm>
            <a:custGeom>
              <a:avLst/>
              <a:gdLst/>
              <a:ahLst/>
              <a:cxnLst/>
              <a:rect l="l" t="t" r="r" b="b"/>
              <a:pathLst>
                <a:path w="21273" h="21272" extrusionOk="0">
                  <a:moveTo>
                    <a:pt x="4162" y="0"/>
                  </a:moveTo>
                  <a:lnTo>
                    <a:pt x="4162" y="3237"/>
                  </a:lnTo>
                  <a:lnTo>
                    <a:pt x="0" y="3237"/>
                  </a:lnTo>
                  <a:lnTo>
                    <a:pt x="0" y="4623"/>
                  </a:lnTo>
                  <a:lnTo>
                    <a:pt x="0" y="8786"/>
                  </a:lnTo>
                  <a:lnTo>
                    <a:pt x="1387" y="8786"/>
                  </a:lnTo>
                  <a:lnTo>
                    <a:pt x="1387" y="10174"/>
                  </a:lnTo>
                  <a:lnTo>
                    <a:pt x="2775" y="10174"/>
                  </a:lnTo>
                  <a:lnTo>
                    <a:pt x="2775" y="11560"/>
                  </a:lnTo>
                  <a:lnTo>
                    <a:pt x="4162" y="11560"/>
                  </a:lnTo>
                  <a:lnTo>
                    <a:pt x="4162" y="12948"/>
                  </a:lnTo>
                  <a:lnTo>
                    <a:pt x="5549" y="12948"/>
                  </a:lnTo>
                  <a:lnTo>
                    <a:pt x="5549" y="14336"/>
                  </a:lnTo>
                  <a:lnTo>
                    <a:pt x="6937" y="14336"/>
                  </a:lnTo>
                  <a:lnTo>
                    <a:pt x="6937" y="15722"/>
                  </a:lnTo>
                  <a:lnTo>
                    <a:pt x="8323" y="15722"/>
                  </a:lnTo>
                  <a:lnTo>
                    <a:pt x="8323" y="17110"/>
                  </a:lnTo>
                  <a:lnTo>
                    <a:pt x="5549" y="17110"/>
                  </a:lnTo>
                  <a:lnTo>
                    <a:pt x="5549" y="18497"/>
                  </a:lnTo>
                  <a:lnTo>
                    <a:pt x="4162" y="18497"/>
                  </a:lnTo>
                  <a:lnTo>
                    <a:pt x="4162" y="19885"/>
                  </a:lnTo>
                  <a:lnTo>
                    <a:pt x="4162" y="21271"/>
                  </a:lnTo>
                  <a:lnTo>
                    <a:pt x="17110" y="21271"/>
                  </a:lnTo>
                  <a:lnTo>
                    <a:pt x="17110" y="18497"/>
                  </a:lnTo>
                  <a:lnTo>
                    <a:pt x="15722" y="18497"/>
                  </a:lnTo>
                  <a:lnTo>
                    <a:pt x="15722" y="17110"/>
                  </a:lnTo>
                  <a:lnTo>
                    <a:pt x="12948" y="17110"/>
                  </a:lnTo>
                  <a:lnTo>
                    <a:pt x="12948" y="15722"/>
                  </a:lnTo>
                  <a:lnTo>
                    <a:pt x="14336" y="15722"/>
                  </a:lnTo>
                  <a:lnTo>
                    <a:pt x="14336" y="14336"/>
                  </a:lnTo>
                  <a:lnTo>
                    <a:pt x="15722" y="14336"/>
                  </a:lnTo>
                  <a:lnTo>
                    <a:pt x="15722" y="12948"/>
                  </a:lnTo>
                  <a:lnTo>
                    <a:pt x="17110" y="12948"/>
                  </a:lnTo>
                  <a:lnTo>
                    <a:pt x="17110" y="11560"/>
                  </a:lnTo>
                  <a:lnTo>
                    <a:pt x="18498" y="11560"/>
                  </a:lnTo>
                  <a:lnTo>
                    <a:pt x="18498" y="10174"/>
                  </a:lnTo>
                  <a:lnTo>
                    <a:pt x="19885" y="10174"/>
                  </a:lnTo>
                  <a:lnTo>
                    <a:pt x="19885" y="8786"/>
                  </a:lnTo>
                  <a:lnTo>
                    <a:pt x="21273" y="8786"/>
                  </a:lnTo>
                  <a:lnTo>
                    <a:pt x="21273" y="4623"/>
                  </a:lnTo>
                  <a:lnTo>
                    <a:pt x="21273" y="3237"/>
                  </a:lnTo>
                  <a:lnTo>
                    <a:pt x="17110" y="3237"/>
                  </a:lnTo>
                  <a:lnTo>
                    <a:pt x="171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143;p41">
              <a:extLst>
                <a:ext uri="{FF2B5EF4-FFF2-40B4-BE49-F238E27FC236}">
                  <a16:creationId xmlns:a16="http://schemas.microsoft.com/office/drawing/2014/main" id="{9006A17D-8D3B-84EC-444F-2A86B0BCD9D1}"/>
                </a:ext>
              </a:extLst>
            </p:cNvPr>
            <p:cNvSpPr/>
            <p:nvPr/>
          </p:nvSpPr>
          <p:spPr>
            <a:xfrm>
              <a:off x="3031500" y="4122975"/>
              <a:ext cx="323725" cy="150300"/>
            </a:xfrm>
            <a:custGeom>
              <a:avLst/>
              <a:gdLst/>
              <a:ahLst/>
              <a:cxnLst/>
              <a:rect l="l" t="t" r="r" b="b"/>
              <a:pathLst>
                <a:path w="12949" h="6012" extrusionOk="0">
                  <a:moveTo>
                    <a:pt x="0" y="0"/>
                  </a:moveTo>
                  <a:lnTo>
                    <a:pt x="0" y="4623"/>
                  </a:lnTo>
                  <a:lnTo>
                    <a:pt x="1387" y="4623"/>
                  </a:lnTo>
                  <a:lnTo>
                    <a:pt x="1387" y="6011"/>
                  </a:lnTo>
                  <a:lnTo>
                    <a:pt x="2775" y="6011"/>
                  </a:lnTo>
                  <a:lnTo>
                    <a:pt x="2775" y="2775"/>
                  </a:lnTo>
                  <a:lnTo>
                    <a:pt x="12948" y="2775"/>
                  </a:lnTo>
                  <a:lnTo>
                    <a:pt x="129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144;p41">
              <a:extLst>
                <a:ext uri="{FF2B5EF4-FFF2-40B4-BE49-F238E27FC236}">
                  <a16:creationId xmlns:a16="http://schemas.microsoft.com/office/drawing/2014/main" id="{68F9EE40-3363-CB4D-78D9-89FDC7CE211F}"/>
                </a:ext>
              </a:extLst>
            </p:cNvPr>
            <p:cNvSpPr/>
            <p:nvPr/>
          </p:nvSpPr>
          <p:spPr>
            <a:xfrm>
              <a:off x="3031475" y="4307950"/>
              <a:ext cx="69400" cy="34675"/>
            </a:xfrm>
            <a:custGeom>
              <a:avLst/>
              <a:gdLst/>
              <a:ahLst/>
              <a:cxnLst/>
              <a:rect l="l" t="t" r="r" b="b"/>
              <a:pathLst>
                <a:path w="2776" h="1387" extrusionOk="0">
                  <a:moveTo>
                    <a:pt x="0" y="0"/>
                  </a:moveTo>
                  <a:lnTo>
                    <a:pt x="0" y="1387"/>
                  </a:lnTo>
                  <a:lnTo>
                    <a:pt x="2776" y="1387"/>
                  </a:lnTo>
                  <a:lnTo>
                    <a:pt x="27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145;p41">
              <a:extLst>
                <a:ext uri="{FF2B5EF4-FFF2-40B4-BE49-F238E27FC236}">
                  <a16:creationId xmlns:a16="http://schemas.microsoft.com/office/drawing/2014/main" id="{EF8F704C-57B7-459A-68FD-079550AE22FE}"/>
                </a:ext>
              </a:extLst>
            </p:cNvPr>
            <p:cNvSpPr/>
            <p:nvPr/>
          </p:nvSpPr>
          <p:spPr>
            <a:xfrm>
              <a:off x="3066150" y="4446650"/>
              <a:ext cx="34725" cy="34725"/>
            </a:xfrm>
            <a:custGeom>
              <a:avLst/>
              <a:gdLst/>
              <a:ahLst/>
              <a:cxnLst/>
              <a:rect l="l" t="t" r="r" b="b"/>
              <a:pathLst>
                <a:path w="1389" h="1389" extrusionOk="0">
                  <a:moveTo>
                    <a:pt x="1" y="1"/>
                  </a:moveTo>
                  <a:lnTo>
                    <a:pt x="1" y="1389"/>
                  </a:lnTo>
                  <a:lnTo>
                    <a:pt x="1389" y="1389"/>
                  </a:lnTo>
                  <a:lnTo>
                    <a:pt x="1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146;p41">
              <a:extLst>
                <a:ext uri="{FF2B5EF4-FFF2-40B4-BE49-F238E27FC236}">
                  <a16:creationId xmlns:a16="http://schemas.microsoft.com/office/drawing/2014/main" id="{D40E98FC-B238-47A1-7570-70D54275FCEC}"/>
                </a:ext>
              </a:extLst>
            </p:cNvPr>
            <p:cNvSpPr/>
            <p:nvPr/>
          </p:nvSpPr>
          <p:spPr>
            <a:xfrm>
              <a:off x="3066150" y="4481350"/>
              <a:ext cx="104100" cy="104050"/>
            </a:xfrm>
            <a:custGeom>
              <a:avLst/>
              <a:gdLst/>
              <a:ahLst/>
              <a:cxnLst/>
              <a:rect l="l" t="t" r="r" b="b"/>
              <a:pathLst>
                <a:path w="4164" h="4162" extrusionOk="0">
                  <a:moveTo>
                    <a:pt x="1389" y="1"/>
                  </a:moveTo>
                  <a:lnTo>
                    <a:pt x="1389" y="1387"/>
                  </a:lnTo>
                  <a:lnTo>
                    <a:pt x="2775" y="1387"/>
                  </a:lnTo>
                  <a:lnTo>
                    <a:pt x="2775" y="2775"/>
                  </a:lnTo>
                  <a:lnTo>
                    <a:pt x="1" y="2775"/>
                  </a:lnTo>
                  <a:lnTo>
                    <a:pt x="1" y="4162"/>
                  </a:lnTo>
                  <a:lnTo>
                    <a:pt x="4163" y="4162"/>
                  </a:lnTo>
                  <a:lnTo>
                    <a:pt x="4163" y="1387"/>
                  </a:lnTo>
                  <a:lnTo>
                    <a:pt x="41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147;p41">
              <a:extLst>
                <a:ext uri="{FF2B5EF4-FFF2-40B4-BE49-F238E27FC236}">
                  <a16:creationId xmlns:a16="http://schemas.microsoft.com/office/drawing/2014/main" id="{E24D04A0-B875-BC4B-9C11-67139662A673}"/>
                </a:ext>
              </a:extLst>
            </p:cNvPr>
            <p:cNvSpPr/>
            <p:nvPr/>
          </p:nvSpPr>
          <p:spPr>
            <a:xfrm>
              <a:off x="2962100" y="4342600"/>
              <a:ext cx="34725" cy="34725"/>
            </a:xfrm>
            <a:custGeom>
              <a:avLst/>
              <a:gdLst/>
              <a:ahLst/>
              <a:cxnLst/>
              <a:rect l="l" t="t" r="r" b="b"/>
              <a:pathLst>
                <a:path w="1389" h="1389" extrusionOk="0">
                  <a:moveTo>
                    <a:pt x="1" y="1"/>
                  </a:moveTo>
                  <a:lnTo>
                    <a:pt x="1" y="1389"/>
                  </a:lnTo>
                  <a:lnTo>
                    <a:pt x="1389" y="1389"/>
                  </a:lnTo>
                  <a:lnTo>
                    <a:pt x="1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48;p41">
              <a:extLst>
                <a:ext uri="{FF2B5EF4-FFF2-40B4-BE49-F238E27FC236}">
                  <a16:creationId xmlns:a16="http://schemas.microsoft.com/office/drawing/2014/main" id="{F6C5A90D-F3C0-4008-E619-F30153ECB95F}"/>
                </a:ext>
              </a:extLst>
            </p:cNvPr>
            <p:cNvSpPr/>
            <p:nvPr/>
          </p:nvSpPr>
          <p:spPr>
            <a:xfrm>
              <a:off x="2996800" y="4377300"/>
              <a:ext cx="69375" cy="69375"/>
            </a:xfrm>
            <a:custGeom>
              <a:avLst/>
              <a:gdLst/>
              <a:ahLst/>
              <a:cxnLst/>
              <a:rect l="l" t="t" r="r" b="b"/>
              <a:pathLst>
                <a:path w="2775" h="2775" extrusionOk="0">
                  <a:moveTo>
                    <a:pt x="1" y="1"/>
                  </a:moveTo>
                  <a:lnTo>
                    <a:pt x="1" y="1387"/>
                  </a:lnTo>
                  <a:lnTo>
                    <a:pt x="1388" y="1387"/>
                  </a:lnTo>
                  <a:lnTo>
                    <a:pt x="1388" y="2775"/>
                  </a:lnTo>
                  <a:lnTo>
                    <a:pt x="2775" y="2775"/>
                  </a:lnTo>
                  <a:lnTo>
                    <a:pt x="2775" y="1387"/>
                  </a:lnTo>
                  <a:lnTo>
                    <a:pt x="27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149;p41">
              <a:extLst>
                <a:ext uri="{FF2B5EF4-FFF2-40B4-BE49-F238E27FC236}">
                  <a16:creationId xmlns:a16="http://schemas.microsoft.com/office/drawing/2014/main" id="{B8880123-EB65-E125-E9CF-F9A4DACC9FC2}"/>
                </a:ext>
              </a:extLst>
            </p:cNvPr>
            <p:cNvSpPr/>
            <p:nvPr/>
          </p:nvSpPr>
          <p:spPr>
            <a:xfrm>
              <a:off x="2996800" y="4273250"/>
              <a:ext cx="69375" cy="69375"/>
            </a:xfrm>
            <a:custGeom>
              <a:avLst/>
              <a:gdLst/>
              <a:ahLst/>
              <a:cxnLst/>
              <a:rect l="l" t="t" r="r" b="b"/>
              <a:pathLst>
                <a:path w="2775" h="2775" extrusionOk="0">
                  <a:moveTo>
                    <a:pt x="1" y="0"/>
                  </a:moveTo>
                  <a:lnTo>
                    <a:pt x="1" y="1388"/>
                  </a:lnTo>
                  <a:lnTo>
                    <a:pt x="1388" y="1388"/>
                  </a:lnTo>
                  <a:lnTo>
                    <a:pt x="1388" y="2775"/>
                  </a:lnTo>
                  <a:lnTo>
                    <a:pt x="2775" y="2775"/>
                  </a:lnTo>
                  <a:lnTo>
                    <a:pt x="2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150;p41">
              <a:extLst>
                <a:ext uri="{FF2B5EF4-FFF2-40B4-BE49-F238E27FC236}">
                  <a16:creationId xmlns:a16="http://schemas.microsoft.com/office/drawing/2014/main" id="{1A1C48CE-DDD1-4B67-6AC5-5DA27E02F5EE}"/>
                </a:ext>
              </a:extLst>
            </p:cNvPr>
            <p:cNvSpPr/>
            <p:nvPr/>
          </p:nvSpPr>
          <p:spPr>
            <a:xfrm>
              <a:off x="3031500" y="4585375"/>
              <a:ext cx="323725" cy="69400"/>
            </a:xfrm>
            <a:custGeom>
              <a:avLst/>
              <a:gdLst/>
              <a:ahLst/>
              <a:cxnLst/>
              <a:rect l="l" t="t" r="r" b="b"/>
              <a:pathLst>
                <a:path w="12949" h="2776" extrusionOk="0">
                  <a:moveTo>
                    <a:pt x="0" y="1"/>
                  </a:moveTo>
                  <a:lnTo>
                    <a:pt x="0" y="1389"/>
                  </a:lnTo>
                  <a:lnTo>
                    <a:pt x="0" y="2775"/>
                  </a:lnTo>
                  <a:lnTo>
                    <a:pt x="12948" y="2775"/>
                  </a:lnTo>
                  <a:lnTo>
                    <a:pt x="12948" y="1"/>
                  </a:lnTo>
                  <a:lnTo>
                    <a:pt x="11560" y="1"/>
                  </a:lnTo>
                  <a:lnTo>
                    <a:pt x="11560"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6151;p41">
              <a:extLst>
                <a:ext uri="{FF2B5EF4-FFF2-40B4-BE49-F238E27FC236}">
                  <a16:creationId xmlns:a16="http://schemas.microsoft.com/office/drawing/2014/main" id="{77967FAF-8BCF-1D59-1CFD-C2FAD61FC0EB}"/>
                </a:ext>
              </a:extLst>
            </p:cNvPr>
            <p:cNvSpPr/>
            <p:nvPr/>
          </p:nvSpPr>
          <p:spPr>
            <a:xfrm>
              <a:off x="3285825" y="4446650"/>
              <a:ext cx="34700" cy="34725"/>
            </a:xfrm>
            <a:custGeom>
              <a:avLst/>
              <a:gdLst/>
              <a:ahLst/>
              <a:cxnLst/>
              <a:rect l="l" t="t" r="r" b="b"/>
              <a:pathLst>
                <a:path w="1388" h="1389" extrusionOk="0">
                  <a:moveTo>
                    <a:pt x="1" y="1"/>
                  </a:moveTo>
                  <a:lnTo>
                    <a:pt x="1"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6152;p41">
              <a:extLst>
                <a:ext uri="{FF2B5EF4-FFF2-40B4-BE49-F238E27FC236}">
                  <a16:creationId xmlns:a16="http://schemas.microsoft.com/office/drawing/2014/main" id="{CF031391-E96E-27A9-6721-62F0771B4F9E}"/>
                </a:ext>
              </a:extLst>
            </p:cNvPr>
            <p:cNvSpPr/>
            <p:nvPr/>
          </p:nvSpPr>
          <p:spPr>
            <a:xfrm>
              <a:off x="3216475" y="4481350"/>
              <a:ext cx="104050" cy="104050"/>
            </a:xfrm>
            <a:custGeom>
              <a:avLst/>
              <a:gdLst/>
              <a:ahLst/>
              <a:cxnLst/>
              <a:rect l="l" t="t" r="r" b="b"/>
              <a:pathLst>
                <a:path w="4162" h="4162" extrusionOk="0">
                  <a:moveTo>
                    <a:pt x="0" y="1"/>
                  </a:moveTo>
                  <a:lnTo>
                    <a:pt x="0" y="1387"/>
                  </a:lnTo>
                  <a:lnTo>
                    <a:pt x="0" y="4162"/>
                  </a:lnTo>
                  <a:lnTo>
                    <a:pt x="4161" y="4162"/>
                  </a:lnTo>
                  <a:lnTo>
                    <a:pt x="4161" y="2775"/>
                  </a:lnTo>
                  <a:lnTo>
                    <a:pt x="1387" y="2775"/>
                  </a:lnTo>
                  <a:lnTo>
                    <a:pt x="1387" y="1387"/>
                  </a:lnTo>
                  <a:lnTo>
                    <a:pt x="2775" y="1387"/>
                  </a:lnTo>
                  <a:lnTo>
                    <a:pt x="27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6153;p41">
              <a:extLst>
                <a:ext uri="{FF2B5EF4-FFF2-40B4-BE49-F238E27FC236}">
                  <a16:creationId xmlns:a16="http://schemas.microsoft.com/office/drawing/2014/main" id="{AA075BF9-84A6-2C98-C655-8C666D007D85}"/>
                </a:ext>
              </a:extLst>
            </p:cNvPr>
            <p:cNvSpPr/>
            <p:nvPr/>
          </p:nvSpPr>
          <p:spPr>
            <a:xfrm>
              <a:off x="3389900" y="4342600"/>
              <a:ext cx="34675" cy="34725"/>
            </a:xfrm>
            <a:custGeom>
              <a:avLst/>
              <a:gdLst/>
              <a:ahLst/>
              <a:cxnLst/>
              <a:rect l="l" t="t" r="r" b="b"/>
              <a:pathLst>
                <a:path w="1387" h="1389" extrusionOk="0">
                  <a:moveTo>
                    <a:pt x="0" y="1"/>
                  </a:moveTo>
                  <a:lnTo>
                    <a:pt x="0"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6154;p41">
              <a:extLst>
                <a:ext uri="{FF2B5EF4-FFF2-40B4-BE49-F238E27FC236}">
                  <a16:creationId xmlns:a16="http://schemas.microsoft.com/office/drawing/2014/main" id="{BBB4287D-4667-07E6-D17A-C12A4F2D5CD7}"/>
                </a:ext>
              </a:extLst>
            </p:cNvPr>
            <p:cNvSpPr/>
            <p:nvPr/>
          </p:nvSpPr>
          <p:spPr>
            <a:xfrm>
              <a:off x="3320500" y="4273250"/>
              <a:ext cx="69425" cy="69375"/>
            </a:xfrm>
            <a:custGeom>
              <a:avLst/>
              <a:gdLst/>
              <a:ahLst/>
              <a:cxnLst/>
              <a:rect l="l" t="t" r="r" b="b"/>
              <a:pathLst>
                <a:path w="2777" h="2775" extrusionOk="0">
                  <a:moveTo>
                    <a:pt x="0" y="0"/>
                  </a:moveTo>
                  <a:lnTo>
                    <a:pt x="0" y="2775"/>
                  </a:lnTo>
                  <a:lnTo>
                    <a:pt x="1388" y="2775"/>
                  </a:lnTo>
                  <a:lnTo>
                    <a:pt x="1388" y="1388"/>
                  </a:lnTo>
                  <a:lnTo>
                    <a:pt x="2776" y="1388"/>
                  </a:lnTo>
                  <a:lnTo>
                    <a:pt x="27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6155;p41">
              <a:extLst>
                <a:ext uri="{FF2B5EF4-FFF2-40B4-BE49-F238E27FC236}">
                  <a16:creationId xmlns:a16="http://schemas.microsoft.com/office/drawing/2014/main" id="{ED90B1F4-CBAE-07C2-0A60-70C2A6ED7696}"/>
                </a:ext>
              </a:extLst>
            </p:cNvPr>
            <p:cNvSpPr/>
            <p:nvPr/>
          </p:nvSpPr>
          <p:spPr>
            <a:xfrm>
              <a:off x="3320500" y="4377300"/>
              <a:ext cx="69425" cy="69375"/>
            </a:xfrm>
            <a:custGeom>
              <a:avLst/>
              <a:gdLst/>
              <a:ahLst/>
              <a:cxnLst/>
              <a:rect l="l" t="t" r="r" b="b"/>
              <a:pathLst>
                <a:path w="2777" h="2775" extrusionOk="0">
                  <a:moveTo>
                    <a:pt x="0" y="1"/>
                  </a:moveTo>
                  <a:lnTo>
                    <a:pt x="0" y="1387"/>
                  </a:lnTo>
                  <a:lnTo>
                    <a:pt x="0" y="2775"/>
                  </a:lnTo>
                  <a:lnTo>
                    <a:pt x="1388" y="2775"/>
                  </a:lnTo>
                  <a:lnTo>
                    <a:pt x="1388" y="1387"/>
                  </a:lnTo>
                  <a:lnTo>
                    <a:pt x="2776" y="1387"/>
                  </a:lnTo>
                  <a:lnTo>
                    <a:pt x="27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6156;p41">
              <a:extLst>
                <a:ext uri="{FF2B5EF4-FFF2-40B4-BE49-F238E27FC236}">
                  <a16:creationId xmlns:a16="http://schemas.microsoft.com/office/drawing/2014/main" id="{9A815AE5-B4A3-AB45-13CA-4B02A41B33E3}"/>
                </a:ext>
              </a:extLst>
            </p:cNvPr>
            <p:cNvSpPr/>
            <p:nvPr/>
          </p:nvSpPr>
          <p:spPr>
            <a:xfrm>
              <a:off x="2927450" y="4122975"/>
              <a:ext cx="531825" cy="219650"/>
            </a:xfrm>
            <a:custGeom>
              <a:avLst/>
              <a:gdLst/>
              <a:ahLst/>
              <a:cxnLst/>
              <a:rect l="l" t="t" r="r" b="b"/>
              <a:pathLst>
                <a:path w="21273" h="8786" extrusionOk="0">
                  <a:moveTo>
                    <a:pt x="4162" y="0"/>
                  </a:moveTo>
                  <a:lnTo>
                    <a:pt x="4162" y="1387"/>
                  </a:lnTo>
                  <a:lnTo>
                    <a:pt x="4162" y="3237"/>
                  </a:lnTo>
                  <a:lnTo>
                    <a:pt x="0" y="3237"/>
                  </a:lnTo>
                  <a:lnTo>
                    <a:pt x="0" y="4623"/>
                  </a:lnTo>
                  <a:lnTo>
                    <a:pt x="0" y="8786"/>
                  </a:lnTo>
                  <a:lnTo>
                    <a:pt x="1387" y="8786"/>
                  </a:lnTo>
                  <a:lnTo>
                    <a:pt x="1387" y="4623"/>
                  </a:lnTo>
                  <a:lnTo>
                    <a:pt x="5549" y="4623"/>
                  </a:lnTo>
                  <a:lnTo>
                    <a:pt x="5549" y="3237"/>
                  </a:lnTo>
                  <a:lnTo>
                    <a:pt x="5549" y="1387"/>
                  </a:lnTo>
                  <a:lnTo>
                    <a:pt x="15722" y="1387"/>
                  </a:lnTo>
                  <a:lnTo>
                    <a:pt x="15722" y="3237"/>
                  </a:lnTo>
                  <a:lnTo>
                    <a:pt x="15722" y="4623"/>
                  </a:lnTo>
                  <a:lnTo>
                    <a:pt x="19885" y="4623"/>
                  </a:lnTo>
                  <a:lnTo>
                    <a:pt x="19885" y="8786"/>
                  </a:lnTo>
                  <a:lnTo>
                    <a:pt x="21273" y="8786"/>
                  </a:lnTo>
                  <a:lnTo>
                    <a:pt x="21273" y="4623"/>
                  </a:lnTo>
                  <a:lnTo>
                    <a:pt x="21273" y="3237"/>
                  </a:lnTo>
                  <a:lnTo>
                    <a:pt x="17110" y="3237"/>
                  </a:lnTo>
                  <a:lnTo>
                    <a:pt x="171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2" name="Google Shape;6141;p41">
            <a:extLst>
              <a:ext uri="{FF2B5EF4-FFF2-40B4-BE49-F238E27FC236}">
                <a16:creationId xmlns:a16="http://schemas.microsoft.com/office/drawing/2014/main" id="{518005D5-A9A2-699D-F1CB-8B793F7CE2A7}"/>
              </a:ext>
            </a:extLst>
          </p:cNvPr>
          <p:cNvGrpSpPr/>
          <p:nvPr/>
        </p:nvGrpSpPr>
        <p:grpSpPr>
          <a:xfrm>
            <a:off x="2511333" y="3898119"/>
            <a:ext cx="360025" cy="337024"/>
            <a:chOff x="2927450" y="4122975"/>
            <a:chExt cx="531825" cy="531800"/>
          </a:xfrm>
        </p:grpSpPr>
        <p:sp>
          <p:nvSpPr>
            <p:cNvPr id="5703" name="Google Shape;6142;p41">
              <a:extLst>
                <a:ext uri="{FF2B5EF4-FFF2-40B4-BE49-F238E27FC236}">
                  <a16:creationId xmlns:a16="http://schemas.microsoft.com/office/drawing/2014/main" id="{FE403967-A29A-C965-9D30-5B9F09A784BC}"/>
                </a:ext>
              </a:extLst>
            </p:cNvPr>
            <p:cNvSpPr/>
            <p:nvPr/>
          </p:nvSpPr>
          <p:spPr>
            <a:xfrm>
              <a:off x="2927450" y="4122975"/>
              <a:ext cx="531825" cy="531800"/>
            </a:xfrm>
            <a:custGeom>
              <a:avLst/>
              <a:gdLst/>
              <a:ahLst/>
              <a:cxnLst/>
              <a:rect l="l" t="t" r="r" b="b"/>
              <a:pathLst>
                <a:path w="21273" h="21272" extrusionOk="0">
                  <a:moveTo>
                    <a:pt x="4162" y="0"/>
                  </a:moveTo>
                  <a:lnTo>
                    <a:pt x="4162" y="3237"/>
                  </a:lnTo>
                  <a:lnTo>
                    <a:pt x="0" y="3237"/>
                  </a:lnTo>
                  <a:lnTo>
                    <a:pt x="0" y="4623"/>
                  </a:lnTo>
                  <a:lnTo>
                    <a:pt x="0" y="8786"/>
                  </a:lnTo>
                  <a:lnTo>
                    <a:pt x="1387" y="8786"/>
                  </a:lnTo>
                  <a:lnTo>
                    <a:pt x="1387" y="10174"/>
                  </a:lnTo>
                  <a:lnTo>
                    <a:pt x="2775" y="10174"/>
                  </a:lnTo>
                  <a:lnTo>
                    <a:pt x="2775" y="11560"/>
                  </a:lnTo>
                  <a:lnTo>
                    <a:pt x="4162" y="11560"/>
                  </a:lnTo>
                  <a:lnTo>
                    <a:pt x="4162" y="12948"/>
                  </a:lnTo>
                  <a:lnTo>
                    <a:pt x="5549" y="12948"/>
                  </a:lnTo>
                  <a:lnTo>
                    <a:pt x="5549" y="14336"/>
                  </a:lnTo>
                  <a:lnTo>
                    <a:pt x="6937" y="14336"/>
                  </a:lnTo>
                  <a:lnTo>
                    <a:pt x="6937" y="15722"/>
                  </a:lnTo>
                  <a:lnTo>
                    <a:pt x="8323" y="15722"/>
                  </a:lnTo>
                  <a:lnTo>
                    <a:pt x="8323" y="17110"/>
                  </a:lnTo>
                  <a:lnTo>
                    <a:pt x="5549" y="17110"/>
                  </a:lnTo>
                  <a:lnTo>
                    <a:pt x="5549" y="18497"/>
                  </a:lnTo>
                  <a:lnTo>
                    <a:pt x="4162" y="18497"/>
                  </a:lnTo>
                  <a:lnTo>
                    <a:pt x="4162" y="19885"/>
                  </a:lnTo>
                  <a:lnTo>
                    <a:pt x="4162" y="21271"/>
                  </a:lnTo>
                  <a:lnTo>
                    <a:pt x="17110" y="21271"/>
                  </a:lnTo>
                  <a:lnTo>
                    <a:pt x="17110" y="18497"/>
                  </a:lnTo>
                  <a:lnTo>
                    <a:pt x="15722" y="18497"/>
                  </a:lnTo>
                  <a:lnTo>
                    <a:pt x="15722" y="17110"/>
                  </a:lnTo>
                  <a:lnTo>
                    <a:pt x="12948" y="17110"/>
                  </a:lnTo>
                  <a:lnTo>
                    <a:pt x="12948" y="15722"/>
                  </a:lnTo>
                  <a:lnTo>
                    <a:pt x="14336" y="15722"/>
                  </a:lnTo>
                  <a:lnTo>
                    <a:pt x="14336" y="14336"/>
                  </a:lnTo>
                  <a:lnTo>
                    <a:pt x="15722" y="14336"/>
                  </a:lnTo>
                  <a:lnTo>
                    <a:pt x="15722" y="12948"/>
                  </a:lnTo>
                  <a:lnTo>
                    <a:pt x="17110" y="12948"/>
                  </a:lnTo>
                  <a:lnTo>
                    <a:pt x="17110" y="11560"/>
                  </a:lnTo>
                  <a:lnTo>
                    <a:pt x="18498" y="11560"/>
                  </a:lnTo>
                  <a:lnTo>
                    <a:pt x="18498" y="10174"/>
                  </a:lnTo>
                  <a:lnTo>
                    <a:pt x="19885" y="10174"/>
                  </a:lnTo>
                  <a:lnTo>
                    <a:pt x="19885" y="8786"/>
                  </a:lnTo>
                  <a:lnTo>
                    <a:pt x="21273" y="8786"/>
                  </a:lnTo>
                  <a:lnTo>
                    <a:pt x="21273" y="4623"/>
                  </a:lnTo>
                  <a:lnTo>
                    <a:pt x="21273" y="3237"/>
                  </a:lnTo>
                  <a:lnTo>
                    <a:pt x="17110" y="3237"/>
                  </a:lnTo>
                  <a:lnTo>
                    <a:pt x="171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6143;p41">
              <a:extLst>
                <a:ext uri="{FF2B5EF4-FFF2-40B4-BE49-F238E27FC236}">
                  <a16:creationId xmlns:a16="http://schemas.microsoft.com/office/drawing/2014/main" id="{AE8EA304-C10E-5651-41B7-3A25B9D7B748}"/>
                </a:ext>
              </a:extLst>
            </p:cNvPr>
            <p:cNvSpPr/>
            <p:nvPr/>
          </p:nvSpPr>
          <p:spPr>
            <a:xfrm>
              <a:off x="3031500" y="4122975"/>
              <a:ext cx="323725" cy="150300"/>
            </a:xfrm>
            <a:custGeom>
              <a:avLst/>
              <a:gdLst/>
              <a:ahLst/>
              <a:cxnLst/>
              <a:rect l="l" t="t" r="r" b="b"/>
              <a:pathLst>
                <a:path w="12949" h="6012" extrusionOk="0">
                  <a:moveTo>
                    <a:pt x="0" y="0"/>
                  </a:moveTo>
                  <a:lnTo>
                    <a:pt x="0" y="4623"/>
                  </a:lnTo>
                  <a:lnTo>
                    <a:pt x="1387" y="4623"/>
                  </a:lnTo>
                  <a:lnTo>
                    <a:pt x="1387" y="6011"/>
                  </a:lnTo>
                  <a:lnTo>
                    <a:pt x="2775" y="6011"/>
                  </a:lnTo>
                  <a:lnTo>
                    <a:pt x="2775" y="2775"/>
                  </a:lnTo>
                  <a:lnTo>
                    <a:pt x="12948" y="2775"/>
                  </a:lnTo>
                  <a:lnTo>
                    <a:pt x="129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6144;p41">
              <a:extLst>
                <a:ext uri="{FF2B5EF4-FFF2-40B4-BE49-F238E27FC236}">
                  <a16:creationId xmlns:a16="http://schemas.microsoft.com/office/drawing/2014/main" id="{025E686D-F947-F553-F29E-32593B3895C8}"/>
                </a:ext>
              </a:extLst>
            </p:cNvPr>
            <p:cNvSpPr/>
            <p:nvPr/>
          </p:nvSpPr>
          <p:spPr>
            <a:xfrm>
              <a:off x="3031475" y="4307950"/>
              <a:ext cx="69400" cy="34675"/>
            </a:xfrm>
            <a:custGeom>
              <a:avLst/>
              <a:gdLst/>
              <a:ahLst/>
              <a:cxnLst/>
              <a:rect l="l" t="t" r="r" b="b"/>
              <a:pathLst>
                <a:path w="2776" h="1387" extrusionOk="0">
                  <a:moveTo>
                    <a:pt x="0" y="0"/>
                  </a:moveTo>
                  <a:lnTo>
                    <a:pt x="0" y="1387"/>
                  </a:lnTo>
                  <a:lnTo>
                    <a:pt x="2776" y="1387"/>
                  </a:lnTo>
                  <a:lnTo>
                    <a:pt x="27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6145;p41">
              <a:extLst>
                <a:ext uri="{FF2B5EF4-FFF2-40B4-BE49-F238E27FC236}">
                  <a16:creationId xmlns:a16="http://schemas.microsoft.com/office/drawing/2014/main" id="{2AFB24EC-2416-85A1-98D8-F492623B09F3}"/>
                </a:ext>
              </a:extLst>
            </p:cNvPr>
            <p:cNvSpPr/>
            <p:nvPr/>
          </p:nvSpPr>
          <p:spPr>
            <a:xfrm>
              <a:off x="3066150" y="4446650"/>
              <a:ext cx="34725" cy="34725"/>
            </a:xfrm>
            <a:custGeom>
              <a:avLst/>
              <a:gdLst/>
              <a:ahLst/>
              <a:cxnLst/>
              <a:rect l="l" t="t" r="r" b="b"/>
              <a:pathLst>
                <a:path w="1389" h="1389" extrusionOk="0">
                  <a:moveTo>
                    <a:pt x="1" y="1"/>
                  </a:moveTo>
                  <a:lnTo>
                    <a:pt x="1" y="1389"/>
                  </a:lnTo>
                  <a:lnTo>
                    <a:pt x="1389" y="1389"/>
                  </a:lnTo>
                  <a:lnTo>
                    <a:pt x="1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6146;p41">
              <a:extLst>
                <a:ext uri="{FF2B5EF4-FFF2-40B4-BE49-F238E27FC236}">
                  <a16:creationId xmlns:a16="http://schemas.microsoft.com/office/drawing/2014/main" id="{073395DD-C2D3-B963-E5A2-8CB21DDFCED2}"/>
                </a:ext>
              </a:extLst>
            </p:cNvPr>
            <p:cNvSpPr/>
            <p:nvPr/>
          </p:nvSpPr>
          <p:spPr>
            <a:xfrm>
              <a:off x="3066150" y="4481350"/>
              <a:ext cx="104100" cy="104050"/>
            </a:xfrm>
            <a:custGeom>
              <a:avLst/>
              <a:gdLst/>
              <a:ahLst/>
              <a:cxnLst/>
              <a:rect l="l" t="t" r="r" b="b"/>
              <a:pathLst>
                <a:path w="4164" h="4162" extrusionOk="0">
                  <a:moveTo>
                    <a:pt x="1389" y="1"/>
                  </a:moveTo>
                  <a:lnTo>
                    <a:pt x="1389" y="1387"/>
                  </a:lnTo>
                  <a:lnTo>
                    <a:pt x="2775" y="1387"/>
                  </a:lnTo>
                  <a:lnTo>
                    <a:pt x="2775" y="2775"/>
                  </a:lnTo>
                  <a:lnTo>
                    <a:pt x="1" y="2775"/>
                  </a:lnTo>
                  <a:lnTo>
                    <a:pt x="1" y="4162"/>
                  </a:lnTo>
                  <a:lnTo>
                    <a:pt x="4163" y="4162"/>
                  </a:lnTo>
                  <a:lnTo>
                    <a:pt x="4163" y="1387"/>
                  </a:lnTo>
                  <a:lnTo>
                    <a:pt x="41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6147;p41">
              <a:extLst>
                <a:ext uri="{FF2B5EF4-FFF2-40B4-BE49-F238E27FC236}">
                  <a16:creationId xmlns:a16="http://schemas.microsoft.com/office/drawing/2014/main" id="{A1402850-E13F-AFBC-3297-CE7BBC10C8B2}"/>
                </a:ext>
              </a:extLst>
            </p:cNvPr>
            <p:cNvSpPr/>
            <p:nvPr/>
          </p:nvSpPr>
          <p:spPr>
            <a:xfrm>
              <a:off x="2962100" y="4342600"/>
              <a:ext cx="34725" cy="34725"/>
            </a:xfrm>
            <a:custGeom>
              <a:avLst/>
              <a:gdLst/>
              <a:ahLst/>
              <a:cxnLst/>
              <a:rect l="l" t="t" r="r" b="b"/>
              <a:pathLst>
                <a:path w="1389" h="1389" extrusionOk="0">
                  <a:moveTo>
                    <a:pt x="1" y="1"/>
                  </a:moveTo>
                  <a:lnTo>
                    <a:pt x="1" y="1389"/>
                  </a:lnTo>
                  <a:lnTo>
                    <a:pt x="1389" y="1389"/>
                  </a:lnTo>
                  <a:lnTo>
                    <a:pt x="1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6148;p41">
              <a:extLst>
                <a:ext uri="{FF2B5EF4-FFF2-40B4-BE49-F238E27FC236}">
                  <a16:creationId xmlns:a16="http://schemas.microsoft.com/office/drawing/2014/main" id="{75D721E0-C959-D8EC-C765-E0F253A279AD}"/>
                </a:ext>
              </a:extLst>
            </p:cNvPr>
            <p:cNvSpPr/>
            <p:nvPr/>
          </p:nvSpPr>
          <p:spPr>
            <a:xfrm>
              <a:off x="2996800" y="4377300"/>
              <a:ext cx="69375" cy="69375"/>
            </a:xfrm>
            <a:custGeom>
              <a:avLst/>
              <a:gdLst/>
              <a:ahLst/>
              <a:cxnLst/>
              <a:rect l="l" t="t" r="r" b="b"/>
              <a:pathLst>
                <a:path w="2775" h="2775" extrusionOk="0">
                  <a:moveTo>
                    <a:pt x="1" y="1"/>
                  </a:moveTo>
                  <a:lnTo>
                    <a:pt x="1" y="1387"/>
                  </a:lnTo>
                  <a:lnTo>
                    <a:pt x="1388" y="1387"/>
                  </a:lnTo>
                  <a:lnTo>
                    <a:pt x="1388" y="2775"/>
                  </a:lnTo>
                  <a:lnTo>
                    <a:pt x="2775" y="2775"/>
                  </a:lnTo>
                  <a:lnTo>
                    <a:pt x="2775" y="1387"/>
                  </a:lnTo>
                  <a:lnTo>
                    <a:pt x="27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6149;p41">
              <a:extLst>
                <a:ext uri="{FF2B5EF4-FFF2-40B4-BE49-F238E27FC236}">
                  <a16:creationId xmlns:a16="http://schemas.microsoft.com/office/drawing/2014/main" id="{744842CE-D6C3-B639-1439-36D89D4F81DA}"/>
                </a:ext>
              </a:extLst>
            </p:cNvPr>
            <p:cNvSpPr/>
            <p:nvPr/>
          </p:nvSpPr>
          <p:spPr>
            <a:xfrm>
              <a:off x="2996800" y="4273250"/>
              <a:ext cx="69375" cy="69375"/>
            </a:xfrm>
            <a:custGeom>
              <a:avLst/>
              <a:gdLst/>
              <a:ahLst/>
              <a:cxnLst/>
              <a:rect l="l" t="t" r="r" b="b"/>
              <a:pathLst>
                <a:path w="2775" h="2775" extrusionOk="0">
                  <a:moveTo>
                    <a:pt x="1" y="0"/>
                  </a:moveTo>
                  <a:lnTo>
                    <a:pt x="1" y="1388"/>
                  </a:lnTo>
                  <a:lnTo>
                    <a:pt x="1388" y="1388"/>
                  </a:lnTo>
                  <a:lnTo>
                    <a:pt x="1388" y="2775"/>
                  </a:lnTo>
                  <a:lnTo>
                    <a:pt x="2775" y="2775"/>
                  </a:lnTo>
                  <a:lnTo>
                    <a:pt x="2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6150;p41">
              <a:extLst>
                <a:ext uri="{FF2B5EF4-FFF2-40B4-BE49-F238E27FC236}">
                  <a16:creationId xmlns:a16="http://schemas.microsoft.com/office/drawing/2014/main" id="{8F8C2B4F-B456-AD7D-A509-329C220D8268}"/>
                </a:ext>
              </a:extLst>
            </p:cNvPr>
            <p:cNvSpPr/>
            <p:nvPr/>
          </p:nvSpPr>
          <p:spPr>
            <a:xfrm>
              <a:off x="3031500" y="4585375"/>
              <a:ext cx="323725" cy="69400"/>
            </a:xfrm>
            <a:custGeom>
              <a:avLst/>
              <a:gdLst/>
              <a:ahLst/>
              <a:cxnLst/>
              <a:rect l="l" t="t" r="r" b="b"/>
              <a:pathLst>
                <a:path w="12949" h="2776" extrusionOk="0">
                  <a:moveTo>
                    <a:pt x="0" y="1"/>
                  </a:moveTo>
                  <a:lnTo>
                    <a:pt x="0" y="1389"/>
                  </a:lnTo>
                  <a:lnTo>
                    <a:pt x="0" y="2775"/>
                  </a:lnTo>
                  <a:lnTo>
                    <a:pt x="12948" y="2775"/>
                  </a:lnTo>
                  <a:lnTo>
                    <a:pt x="12948" y="1"/>
                  </a:lnTo>
                  <a:lnTo>
                    <a:pt x="11560" y="1"/>
                  </a:lnTo>
                  <a:lnTo>
                    <a:pt x="11560"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6151;p41">
              <a:extLst>
                <a:ext uri="{FF2B5EF4-FFF2-40B4-BE49-F238E27FC236}">
                  <a16:creationId xmlns:a16="http://schemas.microsoft.com/office/drawing/2014/main" id="{8DCA0EFE-1D86-2EE2-1473-B4572D3BBBA8}"/>
                </a:ext>
              </a:extLst>
            </p:cNvPr>
            <p:cNvSpPr/>
            <p:nvPr/>
          </p:nvSpPr>
          <p:spPr>
            <a:xfrm>
              <a:off x="3285825" y="4446650"/>
              <a:ext cx="34700" cy="34725"/>
            </a:xfrm>
            <a:custGeom>
              <a:avLst/>
              <a:gdLst/>
              <a:ahLst/>
              <a:cxnLst/>
              <a:rect l="l" t="t" r="r" b="b"/>
              <a:pathLst>
                <a:path w="1388" h="1389" extrusionOk="0">
                  <a:moveTo>
                    <a:pt x="1" y="1"/>
                  </a:moveTo>
                  <a:lnTo>
                    <a:pt x="1"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6152;p41">
              <a:extLst>
                <a:ext uri="{FF2B5EF4-FFF2-40B4-BE49-F238E27FC236}">
                  <a16:creationId xmlns:a16="http://schemas.microsoft.com/office/drawing/2014/main" id="{D332C449-5722-BD57-8EFE-16B1F2109EEE}"/>
                </a:ext>
              </a:extLst>
            </p:cNvPr>
            <p:cNvSpPr/>
            <p:nvPr/>
          </p:nvSpPr>
          <p:spPr>
            <a:xfrm>
              <a:off x="3216475" y="4481350"/>
              <a:ext cx="104050" cy="104050"/>
            </a:xfrm>
            <a:custGeom>
              <a:avLst/>
              <a:gdLst/>
              <a:ahLst/>
              <a:cxnLst/>
              <a:rect l="l" t="t" r="r" b="b"/>
              <a:pathLst>
                <a:path w="4162" h="4162" extrusionOk="0">
                  <a:moveTo>
                    <a:pt x="0" y="1"/>
                  </a:moveTo>
                  <a:lnTo>
                    <a:pt x="0" y="1387"/>
                  </a:lnTo>
                  <a:lnTo>
                    <a:pt x="0" y="4162"/>
                  </a:lnTo>
                  <a:lnTo>
                    <a:pt x="4161" y="4162"/>
                  </a:lnTo>
                  <a:lnTo>
                    <a:pt x="4161" y="2775"/>
                  </a:lnTo>
                  <a:lnTo>
                    <a:pt x="1387" y="2775"/>
                  </a:lnTo>
                  <a:lnTo>
                    <a:pt x="1387" y="1387"/>
                  </a:lnTo>
                  <a:lnTo>
                    <a:pt x="2775" y="1387"/>
                  </a:lnTo>
                  <a:lnTo>
                    <a:pt x="27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6153;p41">
              <a:extLst>
                <a:ext uri="{FF2B5EF4-FFF2-40B4-BE49-F238E27FC236}">
                  <a16:creationId xmlns:a16="http://schemas.microsoft.com/office/drawing/2014/main" id="{A71831A5-C462-309A-76F7-50D6D458008C}"/>
                </a:ext>
              </a:extLst>
            </p:cNvPr>
            <p:cNvSpPr/>
            <p:nvPr/>
          </p:nvSpPr>
          <p:spPr>
            <a:xfrm>
              <a:off x="3389900" y="4342600"/>
              <a:ext cx="34675" cy="34725"/>
            </a:xfrm>
            <a:custGeom>
              <a:avLst/>
              <a:gdLst/>
              <a:ahLst/>
              <a:cxnLst/>
              <a:rect l="l" t="t" r="r" b="b"/>
              <a:pathLst>
                <a:path w="1387" h="1389" extrusionOk="0">
                  <a:moveTo>
                    <a:pt x="0" y="1"/>
                  </a:moveTo>
                  <a:lnTo>
                    <a:pt x="0"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6154;p41">
              <a:extLst>
                <a:ext uri="{FF2B5EF4-FFF2-40B4-BE49-F238E27FC236}">
                  <a16:creationId xmlns:a16="http://schemas.microsoft.com/office/drawing/2014/main" id="{C47951F4-98FD-36B8-C0BB-7FFE5371EB6E}"/>
                </a:ext>
              </a:extLst>
            </p:cNvPr>
            <p:cNvSpPr/>
            <p:nvPr/>
          </p:nvSpPr>
          <p:spPr>
            <a:xfrm>
              <a:off x="3320500" y="4273250"/>
              <a:ext cx="69425" cy="69375"/>
            </a:xfrm>
            <a:custGeom>
              <a:avLst/>
              <a:gdLst/>
              <a:ahLst/>
              <a:cxnLst/>
              <a:rect l="l" t="t" r="r" b="b"/>
              <a:pathLst>
                <a:path w="2777" h="2775" extrusionOk="0">
                  <a:moveTo>
                    <a:pt x="0" y="0"/>
                  </a:moveTo>
                  <a:lnTo>
                    <a:pt x="0" y="2775"/>
                  </a:lnTo>
                  <a:lnTo>
                    <a:pt x="1388" y="2775"/>
                  </a:lnTo>
                  <a:lnTo>
                    <a:pt x="1388" y="1388"/>
                  </a:lnTo>
                  <a:lnTo>
                    <a:pt x="2776" y="1388"/>
                  </a:lnTo>
                  <a:lnTo>
                    <a:pt x="27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6155;p41">
              <a:extLst>
                <a:ext uri="{FF2B5EF4-FFF2-40B4-BE49-F238E27FC236}">
                  <a16:creationId xmlns:a16="http://schemas.microsoft.com/office/drawing/2014/main" id="{B76AB21A-42F8-AB08-A704-F26A2642BAC1}"/>
                </a:ext>
              </a:extLst>
            </p:cNvPr>
            <p:cNvSpPr/>
            <p:nvPr/>
          </p:nvSpPr>
          <p:spPr>
            <a:xfrm>
              <a:off x="3320500" y="4377300"/>
              <a:ext cx="69425" cy="69375"/>
            </a:xfrm>
            <a:custGeom>
              <a:avLst/>
              <a:gdLst/>
              <a:ahLst/>
              <a:cxnLst/>
              <a:rect l="l" t="t" r="r" b="b"/>
              <a:pathLst>
                <a:path w="2777" h="2775" extrusionOk="0">
                  <a:moveTo>
                    <a:pt x="0" y="1"/>
                  </a:moveTo>
                  <a:lnTo>
                    <a:pt x="0" y="1387"/>
                  </a:lnTo>
                  <a:lnTo>
                    <a:pt x="0" y="2775"/>
                  </a:lnTo>
                  <a:lnTo>
                    <a:pt x="1388" y="2775"/>
                  </a:lnTo>
                  <a:lnTo>
                    <a:pt x="1388" y="1387"/>
                  </a:lnTo>
                  <a:lnTo>
                    <a:pt x="2776" y="1387"/>
                  </a:lnTo>
                  <a:lnTo>
                    <a:pt x="27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6156;p41">
              <a:extLst>
                <a:ext uri="{FF2B5EF4-FFF2-40B4-BE49-F238E27FC236}">
                  <a16:creationId xmlns:a16="http://schemas.microsoft.com/office/drawing/2014/main" id="{9D4783EF-85A4-E57A-FB0F-B5FC8DF063F2}"/>
                </a:ext>
              </a:extLst>
            </p:cNvPr>
            <p:cNvSpPr/>
            <p:nvPr/>
          </p:nvSpPr>
          <p:spPr>
            <a:xfrm>
              <a:off x="2927450" y="4122975"/>
              <a:ext cx="531825" cy="219650"/>
            </a:xfrm>
            <a:custGeom>
              <a:avLst/>
              <a:gdLst/>
              <a:ahLst/>
              <a:cxnLst/>
              <a:rect l="l" t="t" r="r" b="b"/>
              <a:pathLst>
                <a:path w="21273" h="8786" extrusionOk="0">
                  <a:moveTo>
                    <a:pt x="4162" y="0"/>
                  </a:moveTo>
                  <a:lnTo>
                    <a:pt x="4162" y="1387"/>
                  </a:lnTo>
                  <a:lnTo>
                    <a:pt x="4162" y="3237"/>
                  </a:lnTo>
                  <a:lnTo>
                    <a:pt x="0" y="3237"/>
                  </a:lnTo>
                  <a:lnTo>
                    <a:pt x="0" y="4623"/>
                  </a:lnTo>
                  <a:lnTo>
                    <a:pt x="0" y="8786"/>
                  </a:lnTo>
                  <a:lnTo>
                    <a:pt x="1387" y="8786"/>
                  </a:lnTo>
                  <a:lnTo>
                    <a:pt x="1387" y="4623"/>
                  </a:lnTo>
                  <a:lnTo>
                    <a:pt x="5549" y="4623"/>
                  </a:lnTo>
                  <a:lnTo>
                    <a:pt x="5549" y="3237"/>
                  </a:lnTo>
                  <a:lnTo>
                    <a:pt x="5549" y="1387"/>
                  </a:lnTo>
                  <a:lnTo>
                    <a:pt x="15722" y="1387"/>
                  </a:lnTo>
                  <a:lnTo>
                    <a:pt x="15722" y="3237"/>
                  </a:lnTo>
                  <a:lnTo>
                    <a:pt x="15722" y="4623"/>
                  </a:lnTo>
                  <a:lnTo>
                    <a:pt x="19885" y="4623"/>
                  </a:lnTo>
                  <a:lnTo>
                    <a:pt x="19885" y="8786"/>
                  </a:lnTo>
                  <a:lnTo>
                    <a:pt x="21273" y="8786"/>
                  </a:lnTo>
                  <a:lnTo>
                    <a:pt x="21273" y="4623"/>
                  </a:lnTo>
                  <a:lnTo>
                    <a:pt x="21273" y="3237"/>
                  </a:lnTo>
                  <a:lnTo>
                    <a:pt x="17110" y="3237"/>
                  </a:lnTo>
                  <a:lnTo>
                    <a:pt x="171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8" name="Google Shape;6141;p41">
            <a:extLst>
              <a:ext uri="{FF2B5EF4-FFF2-40B4-BE49-F238E27FC236}">
                <a16:creationId xmlns:a16="http://schemas.microsoft.com/office/drawing/2014/main" id="{47E179A5-7FE7-91A1-0D1F-EE352DC2542A}"/>
              </a:ext>
            </a:extLst>
          </p:cNvPr>
          <p:cNvGrpSpPr/>
          <p:nvPr/>
        </p:nvGrpSpPr>
        <p:grpSpPr>
          <a:xfrm>
            <a:off x="2386095" y="4022649"/>
            <a:ext cx="360025" cy="337024"/>
            <a:chOff x="2927450" y="4122975"/>
            <a:chExt cx="531825" cy="531800"/>
          </a:xfrm>
        </p:grpSpPr>
        <p:sp>
          <p:nvSpPr>
            <p:cNvPr id="5719" name="Google Shape;6142;p41">
              <a:extLst>
                <a:ext uri="{FF2B5EF4-FFF2-40B4-BE49-F238E27FC236}">
                  <a16:creationId xmlns:a16="http://schemas.microsoft.com/office/drawing/2014/main" id="{3C4C84D2-B7CA-C237-F78F-F058DD9A9D9D}"/>
                </a:ext>
              </a:extLst>
            </p:cNvPr>
            <p:cNvSpPr/>
            <p:nvPr/>
          </p:nvSpPr>
          <p:spPr>
            <a:xfrm>
              <a:off x="2927450" y="4122975"/>
              <a:ext cx="531825" cy="531800"/>
            </a:xfrm>
            <a:custGeom>
              <a:avLst/>
              <a:gdLst/>
              <a:ahLst/>
              <a:cxnLst/>
              <a:rect l="l" t="t" r="r" b="b"/>
              <a:pathLst>
                <a:path w="21273" h="21272" extrusionOk="0">
                  <a:moveTo>
                    <a:pt x="4162" y="0"/>
                  </a:moveTo>
                  <a:lnTo>
                    <a:pt x="4162" y="3237"/>
                  </a:lnTo>
                  <a:lnTo>
                    <a:pt x="0" y="3237"/>
                  </a:lnTo>
                  <a:lnTo>
                    <a:pt x="0" y="4623"/>
                  </a:lnTo>
                  <a:lnTo>
                    <a:pt x="0" y="8786"/>
                  </a:lnTo>
                  <a:lnTo>
                    <a:pt x="1387" y="8786"/>
                  </a:lnTo>
                  <a:lnTo>
                    <a:pt x="1387" y="10174"/>
                  </a:lnTo>
                  <a:lnTo>
                    <a:pt x="2775" y="10174"/>
                  </a:lnTo>
                  <a:lnTo>
                    <a:pt x="2775" y="11560"/>
                  </a:lnTo>
                  <a:lnTo>
                    <a:pt x="4162" y="11560"/>
                  </a:lnTo>
                  <a:lnTo>
                    <a:pt x="4162" y="12948"/>
                  </a:lnTo>
                  <a:lnTo>
                    <a:pt x="5549" y="12948"/>
                  </a:lnTo>
                  <a:lnTo>
                    <a:pt x="5549" y="14336"/>
                  </a:lnTo>
                  <a:lnTo>
                    <a:pt x="6937" y="14336"/>
                  </a:lnTo>
                  <a:lnTo>
                    <a:pt x="6937" y="15722"/>
                  </a:lnTo>
                  <a:lnTo>
                    <a:pt x="8323" y="15722"/>
                  </a:lnTo>
                  <a:lnTo>
                    <a:pt x="8323" y="17110"/>
                  </a:lnTo>
                  <a:lnTo>
                    <a:pt x="5549" y="17110"/>
                  </a:lnTo>
                  <a:lnTo>
                    <a:pt x="5549" y="18497"/>
                  </a:lnTo>
                  <a:lnTo>
                    <a:pt x="4162" y="18497"/>
                  </a:lnTo>
                  <a:lnTo>
                    <a:pt x="4162" y="19885"/>
                  </a:lnTo>
                  <a:lnTo>
                    <a:pt x="4162" y="21271"/>
                  </a:lnTo>
                  <a:lnTo>
                    <a:pt x="17110" y="21271"/>
                  </a:lnTo>
                  <a:lnTo>
                    <a:pt x="17110" y="18497"/>
                  </a:lnTo>
                  <a:lnTo>
                    <a:pt x="15722" y="18497"/>
                  </a:lnTo>
                  <a:lnTo>
                    <a:pt x="15722" y="17110"/>
                  </a:lnTo>
                  <a:lnTo>
                    <a:pt x="12948" y="17110"/>
                  </a:lnTo>
                  <a:lnTo>
                    <a:pt x="12948" y="15722"/>
                  </a:lnTo>
                  <a:lnTo>
                    <a:pt x="14336" y="15722"/>
                  </a:lnTo>
                  <a:lnTo>
                    <a:pt x="14336" y="14336"/>
                  </a:lnTo>
                  <a:lnTo>
                    <a:pt x="15722" y="14336"/>
                  </a:lnTo>
                  <a:lnTo>
                    <a:pt x="15722" y="12948"/>
                  </a:lnTo>
                  <a:lnTo>
                    <a:pt x="17110" y="12948"/>
                  </a:lnTo>
                  <a:lnTo>
                    <a:pt x="17110" y="11560"/>
                  </a:lnTo>
                  <a:lnTo>
                    <a:pt x="18498" y="11560"/>
                  </a:lnTo>
                  <a:lnTo>
                    <a:pt x="18498" y="10174"/>
                  </a:lnTo>
                  <a:lnTo>
                    <a:pt x="19885" y="10174"/>
                  </a:lnTo>
                  <a:lnTo>
                    <a:pt x="19885" y="8786"/>
                  </a:lnTo>
                  <a:lnTo>
                    <a:pt x="21273" y="8786"/>
                  </a:lnTo>
                  <a:lnTo>
                    <a:pt x="21273" y="4623"/>
                  </a:lnTo>
                  <a:lnTo>
                    <a:pt x="21273" y="3237"/>
                  </a:lnTo>
                  <a:lnTo>
                    <a:pt x="17110" y="3237"/>
                  </a:lnTo>
                  <a:lnTo>
                    <a:pt x="171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6143;p41">
              <a:extLst>
                <a:ext uri="{FF2B5EF4-FFF2-40B4-BE49-F238E27FC236}">
                  <a16:creationId xmlns:a16="http://schemas.microsoft.com/office/drawing/2014/main" id="{FF30B71D-4518-9D63-909A-37F5B9BDEF79}"/>
                </a:ext>
              </a:extLst>
            </p:cNvPr>
            <p:cNvSpPr/>
            <p:nvPr/>
          </p:nvSpPr>
          <p:spPr>
            <a:xfrm>
              <a:off x="3031500" y="4122975"/>
              <a:ext cx="323725" cy="150300"/>
            </a:xfrm>
            <a:custGeom>
              <a:avLst/>
              <a:gdLst/>
              <a:ahLst/>
              <a:cxnLst/>
              <a:rect l="l" t="t" r="r" b="b"/>
              <a:pathLst>
                <a:path w="12949" h="6012" extrusionOk="0">
                  <a:moveTo>
                    <a:pt x="0" y="0"/>
                  </a:moveTo>
                  <a:lnTo>
                    <a:pt x="0" y="4623"/>
                  </a:lnTo>
                  <a:lnTo>
                    <a:pt x="1387" y="4623"/>
                  </a:lnTo>
                  <a:lnTo>
                    <a:pt x="1387" y="6011"/>
                  </a:lnTo>
                  <a:lnTo>
                    <a:pt x="2775" y="6011"/>
                  </a:lnTo>
                  <a:lnTo>
                    <a:pt x="2775" y="2775"/>
                  </a:lnTo>
                  <a:lnTo>
                    <a:pt x="12948" y="2775"/>
                  </a:lnTo>
                  <a:lnTo>
                    <a:pt x="129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6144;p41">
              <a:extLst>
                <a:ext uri="{FF2B5EF4-FFF2-40B4-BE49-F238E27FC236}">
                  <a16:creationId xmlns:a16="http://schemas.microsoft.com/office/drawing/2014/main" id="{5D9F9CEB-FD29-02B4-6EC9-F913C7C6F01F}"/>
                </a:ext>
              </a:extLst>
            </p:cNvPr>
            <p:cNvSpPr/>
            <p:nvPr/>
          </p:nvSpPr>
          <p:spPr>
            <a:xfrm>
              <a:off x="3031475" y="4307950"/>
              <a:ext cx="69400" cy="34675"/>
            </a:xfrm>
            <a:custGeom>
              <a:avLst/>
              <a:gdLst/>
              <a:ahLst/>
              <a:cxnLst/>
              <a:rect l="l" t="t" r="r" b="b"/>
              <a:pathLst>
                <a:path w="2776" h="1387" extrusionOk="0">
                  <a:moveTo>
                    <a:pt x="0" y="0"/>
                  </a:moveTo>
                  <a:lnTo>
                    <a:pt x="0" y="1387"/>
                  </a:lnTo>
                  <a:lnTo>
                    <a:pt x="2776" y="1387"/>
                  </a:lnTo>
                  <a:lnTo>
                    <a:pt x="27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6145;p41">
              <a:extLst>
                <a:ext uri="{FF2B5EF4-FFF2-40B4-BE49-F238E27FC236}">
                  <a16:creationId xmlns:a16="http://schemas.microsoft.com/office/drawing/2014/main" id="{0D9B6AF2-7419-8FE7-94AE-70C32A7EF7F0}"/>
                </a:ext>
              </a:extLst>
            </p:cNvPr>
            <p:cNvSpPr/>
            <p:nvPr/>
          </p:nvSpPr>
          <p:spPr>
            <a:xfrm>
              <a:off x="3066150" y="4446650"/>
              <a:ext cx="34725" cy="34725"/>
            </a:xfrm>
            <a:custGeom>
              <a:avLst/>
              <a:gdLst/>
              <a:ahLst/>
              <a:cxnLst/>
              <a:rect l="l" t="t" r="r" b="b"/>
              <a:pathLst>
                <a:path w="1389" h="1389" extrusionOk="0">
                  <a:moveTo>
                    <a:pt x="1" y="1"/>
                  </a:moveTo>
                  <a:lnTo>
                    <a:pt x="1" y="1389"/>
                  </a:lnTo>
                  <a:lnTo>
                    <a:pt x="1389" y="1389"/>
                  </a:lnTo>
                  <a:lnTo>
                    <a:pt x="1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6146;p41">
              <a:extLst>
                <a:ext uri="{FF2B5EF4-FFF2-40B4-BE49-F238E27FC236}">
                  <a16:creationId xmlns:a16="http://schemas.microsoft.com/office/drawing/2014/main" id="{C0610907-8C0E-1156-24D3-A57DCFD04865}"/>
                </a:ext>
              </a:extLst>
            </p:cNvPr>
            <p:cNvSpPr/>
            <p:nvPr/>
          </p:nvSpPr>
          <p:spPr>
            <a:xfrm>
              <a:off x="3066150" y="4481350"/>
              <a:ext cx="104100" cy="104050"/>
            </a:xfrm>
            <a:custGeom>
              <a:avLst/>
              <a:gdLst/>
              <a:ahLst/>
              <a:cxnLst/>
              <a:rect l="l" t="t" r="r" b="b"/>
              <a:pathLst>
                <a:path w="4164" h="4162" extrusionOk="0">
                  <a:moveTo>
                    <a:pt x="1389" y="1"/>
                  </a:moveTo>
                  <a:lnTo>
                    <a:pt x="1389" y="1387"/>
                  </a:lnTo>
                  <a:lnTo>
                    <a:pt x="2775" y="1387"/>
                  </a:lnTo>
                  <a:lnTo>
                    <a:pt x="2775" y="2775"/>
                  </a:lnTo>
                  <a:lnTo>
                    <a:pt x="1" y="2775"/>
                  </a:lnTo>
                  <a:lnTo>
                    <a:pt x="1" y="4162"/>
                  </a:lnTo>
                  <a:lnTo>
                    <a:pt x="4163" y="4162"/>
                  </a:lnTo>
                  <a:lnTo>
                    <a:pt x="4163" y="1387"/>
                  </a:lnTo>
                  <a:lnTo>
                    <a:pt x="41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6147;p41">
              <a:extLst>
                <a:ext uri="{FF2B5EF4-FFF2-40B4-BE49-F238E27FC236}">
                  <a16:creationId xmlns:a16="http://schemas.microsoft.com/office/drawing/2014/main" id="{877392A7-4810-809D-A324-280981DD19DD}"/>
                </a:ext>
              </a:extLst>
            </p:cNvPr>
            <p:cNvSpPr/>
            <p:nvPr/>
          </p:nvSpPr>
          <p:spPr>
            <a:xfrm>
              <a:off x="2962100" y="4342600"/>
              <a:ext cx="34725" cy="34725"/>
            </a:xfrm>
            <a:custGeom>
              <a:avLst/>
              <a:gdLst/>
              <a:ahLst/>
              <a:cxnLst/>
              <a:rect l="l" t="t" r="r" b="b"/>
              <a:pathLst>
                <a:path w="1389" h="1389" extrusionOk="0">
                  <a:moveTo>
                    <a:pt x="1" y="1"/>
                  </a:moveTo>
                  <a:lnTo>
                    <a:pt x="1" y="1389"/>
                  </a:lnTo>
                  <a:lnTo>
                    <a:pt x="1389" y="1389"/>
                  </a:lnTo>
                  <a:lnTo>
                    <a:pt x="13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6148;p41">
              <a:extLst>
                <a:ext uri="{FF2B5EF4-FFF2-40B4-BE49-F238E27FC236}">
                  <a16:creationId xmlns:a16="http://schemas.microsoft.com/office/drawing/2014/main" id="{E540B7A6-296C-B346-1486-0917C2ED3934}"/>
                </a:ext>
              </a:extLst>
            </p:cNvPr>
            <p:cNvSpPr/>
            <p:nvPr/>
          </p:nvSpPr>
          <p:spPr>
            <a:xfrm>
              <a:off x="2996800" y="4377300"/>
              <a:ext cx="69375" cy="69375"/>
            </a:xfrm>
            <a:custGeom>
              <a:avLst/>
              <a:gdLst/>
              <a:ahLst/>
              <a:cxnLst/>
              <a:rect l="l" t="t" r="r" b="b"/>
              <a:pathLst>
                <a:path w="2775" h="2775" extrusionOk="0">
                  <a:moveTo>
                    <a:pt x="1" y="1"/>
                  </a:moveTo>
                  <a:lnTo>
                    <a:pt x="1" y="1387"/>
                  </a:lnTo>
                  <a:lnTo>
                    <a:pt x="1388" y="1387"/>
                  </a:lnTo>
                  <a:lnTo>
                    <a:pt x="1388" y="2775"/>
                  </a:lnTo>
                  <a:lnTo>
                    <a:pt x="2775" y="2775"/>
                  </a:lnTo>
                  <a:lnTo>
                    <a:pt x="2775" y="1387"/>
                  </a:lnTo>
                  <a:lnTo>
                    <a:pt x="27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6149;p41">
              <a:extLst>
                <a:ext uri="{FF2B5EF4-FFF2-40B4-BE49-F238E27FC236}">
                  <a16:creationId xmlns:a16="http://schemas.microsoft.com/office/drawing/2014/main" id="{B021EE86-28C7-B868-1241-952441A68C2B}"/>
                </a:ext>
              </a:extLst>
            </p:cNvPr>
            <p:cNvSpPr/>
            <p:nvPr/>
          </p:nvSpPr>
          <p:spPr>
            <a:xfrm>
              <a:off x="2996800" y="4273250"/>
              <a:ext cx="69375" cy="69375"/>
            </a:xfrm>
            <a:custGeom>
              <a:avLst/>
              <a:gdLst/>
              <a:ahLst/>
              <a:cxnLst/>
              <a:rect l="l" t="t" r="r" b="b"/>
              <a:pathLst>
                <a:path w="2775" h="2775" extrusionOk="0">
                  <a:moveTo>
                    <a:pt x="1" y="0"/>
                  </a:moveTo>
                  <a:lnTo>
                    <a:pt x="1" y="1388"/>
                  </a:lnTo>
                  <a:lnTo>
                    <a:pt x="1388" y="1388"/>
                  </a:lnTo>
                  <a:lnTo>
                    <a:pt x="1388" y="2775"/>
                  </a:lnTo>
                  <a:lnTo>
                    <a:pt x="2775" y="2775"/>
                  </a:lnTo>
                  <a:lnTo>
                    <a:pt x="2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6150;p41">
              <a:extLst>
                <a:ext uri="{FF2B5EF4-FFF2-40B4-BE49-F238E27FC236}">
                  <a16:creationId xmlns:a16="http://schemas.microsoft.com/office/drawing/2014/main" id="{BF46A0CD-8DDB-77A6-83EF-055272A9E333}"/>
                </a:ext>
              </a:extLst>
            </p:cNvPr>
            <p:cNvSpPr/>
            <p:nvPr/>
          </p:nvSpPr>
          <p:spPr>
            <a:xfrm>
              <a:off x="3031500" y="4585375"/>
              <a:ext cx="323725" cy="69400"/>
            </a:xfrm>
            <a:custGeom>
              <a:avLst/>
              <a:gdLst/>
              <a:ahLst/>
              <a:cxnLst/>
              <a:rect l="l" t="t" r="r" b="b"/>
              <a:pathLst>
                <a:path w="12949" h="2776" extrusionOk="0">
                  <a:moveTo>
                    <a:pt x="0" y="1"/>
                  </a:moveTo>
                  <a:lnTo>
                    <a:pt x="0" y="1389"/>
                  </a:lnTo>
                  <a:lnTo>
                    <a:pt x="0" y="2775"/>
                  </a:lnTo>
                  <a:lnTo>
                    <a:pt x="12948" y="2775"/>
                  </a:lnTo>
                  <a:lnTo>
                    <a:pt x="12948" y="1"/>
                  </a:lnTo>
                  <a:lnTo>
                    <a:pt x="11560" y="1"/>
                  </a:lnTo>
                  <a:lnTo>
                    <a:pt x="11560"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6151;p41">
              <a:extLst>
                <a:ext uri="{FF2B5EF4-FFF2-40B4-BE49-F238E27FC236}">
                  <a16:creationId xmlns:a16="http://schemas.microsoft.com/office/drawing/2014/main" id="{BA542BDE-4D73-11E3-9B57-61A352B3F4EF}"/>
                </a:ext>
              </a:extLst>
            </p:cNvPr>
            <p:cNvSpPr/>
            <p:nvPr/>
          </p:nvSpPr>
          <p:spPr>
            <a:xfrm>
              <a:off x="3285825" y="4446650"/>
              <a:ext cx="34700" cy="34725"/>
            </a:xfrm>
            <a:custGeom>
              <a:avLst/>
              <a:gdLst/>
              <a:ahLst/>
              <a:cxnLst/>
              <a:rect l="l" t="t" r="r" b="b"/>
              <a:pathLst>
                <a:path w="1388" h="1389" extrusionOk="0">
                  <a:moveTo>
                    <a:pt x="1" y="1"/>
                  </a:moveTo>
                  <a:lnTo>
                    <a:pt x="1"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6152;p41">
              <a:extLst>
                <a:ext uri="{FF2B5EF4-FFF2-40B4-BE49-F238E27FC236}">
                  <a16:creationId xmlns:a16="http://schemas.microsoft.com/office/drawing/2014/main" id="{36E04A2F-EBE4-D966-DFF5-BDC22DC23FE7}"/>
                </a:ext>
              </a:extLst>
            </p:cNvPr>
            <p:cNvSpPr/>
            <p:nvPr/>
          </p:nvSpPr>
          <p:spPr>
            <a:xfrm>
              <a:off x="3216475" y="4481350"/>
              <a:ext cx="104050" cy="104050"/>
            </a:xfrm>
            <a:custGeom>
              <a:avLst/>
              <a:gdLst/>
              <a:ahLst/>
              <a:cxnLst/>
              <a:rect l="l" t="t" r="r" b="b"/>
              <a:pathLst>
                <a:path w="4162" h="4162" extrusionOk="0">
                  <a:moveTo>
                    <a:pt x="0" y="1"/>
                  </a:moveTo>
                  <a:lnTo>
                    <a:pt x="0" y="1387"/>
                  </a:lnTo>
                  <a:lnTo>
                    <a:pt x="0" y="4162"/>
                  </a:lnTo>
                  <a:lnTo>
                    <a:pt x="4161" y="4162"/>
                  </a:lnTo>
                  <a:lnTo>
                    <a:pt x="4161" y="2775"/>
                  </a:lnTo>
                  <a:lnTo>
                    <a:pt x="1387" y="2775"/>
                  </a:lnTo>
                  <a:lnTo>
                    <a:pt x="1387" y="1387"/>
                  </a:lnTo>
                  <a:lnTo>
                    <a:pt x="2775" y="1387"/>
                  </a:lnTo>
                  <a:lnTo>
                    <a:pt x="27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6153;p41">
              <a:extLst>
                <a:ext uri="{FF2B5EF4-FFF2-40B4-BE49-F238E27FC236}">
                  <a16:creationId xmlns:a16="http://schemas.microsoft.com/office/drawing/2014/main" id="{94BAC8B7-BD51-D4AB-F20B-D112C4F43407}"/>
                </a:ext>
              </a:extLst>
            </p:cNvPr>
            <p:cNvSpPr/>
            <p:nvPr/>
          </p:nvSpPr>
          <p:spPr>
            <a:xfrm>
              <a:off x="3389900" y="4342600"/>
              <a:ext cx="34675" cy="34725"/>
            </a:xfrm>
            <a:custGeom>
              <a:avLst/>
              <a:gdLst/>
              <a:ahLst/>
              <a:cxnLst/>
              <a:rect l="l" t="t" r="r" b="b"/>
              <a:pathLst>
                <a:path w="1387" h="1389" extrusionOk="0">
                  <a:moveTo>
                    <a:pt x="0" y="1"/>
                  </a:moveTo>
                  <a:lnTo>
                    <a:pt x="0" y="1389"/>
                  </a:lnTo>
                  <a:lnTo>
                    <a:pt x="1387" y="1389"/>
                  </a:lnTo>
                  <a:lnTo>
                    <a:pt x="13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6154;p41">
              <a:extLst>
                <a:ext uri="{FF2B5EF4-FFF2-40B4-BE49-F238E27FC236}">
                  <a16:creationId xmlns:a16="http://schemas.microsoft.com/office/drawing/2014/main" id="{EE75C709-1381-CF9C-7309-E17822E1A827}"/>
                </a:ext>
              </a:extLst>
            </p:cNvPr>
            <p:cNvSpPr/>
            <p:nvPr/>
          </p:nvSpPr>
          <p:spPr>
            <a:xfrm>
              <a:off x="3320500" y="4273250"/>
              <a:ext cx="69425" cy="69375"/>
            </a:xfrm>
            <a:custGeom>
              <a:avLst/>
              <a:gdLst/>
              <a:ahLst/>
              <a:cxnLst/>
              <a:rect l="l" t="t" r="r" b="b"/>
              <a:pathLst>
                <a:path w="2777" h="2775" extrusionOk="0">
                  <a:moveTo>
                    <a:pt x="0" y="0"/>
                  </a:moveTo>
                  <a:lnTo>
                    <a:pt x="0" y="2775"/>
                  </a:lnTo>
                  <a:lnTo>
                    <a:pt x="1388" y="2775"/>
                  </a:lnTo>
                  <a:lnTo>
                    <a:pt x="1388" y="1388"/>
                  </a:lnTo>
                  <a:lnTo>
                    <a:pt x="2776" y="1388"/>
                  </a:lnTo>
                  <a:lnTo>
                    <a:pt x="27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6155;p41">
              <a:extLst>
                <a:ext uri="{FF2B5EF4-FFF2-40B4-BE49-F238E27FC236}">
                  <a16:creationId xmlns:a16="http://schemas.microsoft.com/office/drawing/2014/main" id="{4A6A70FC-D213-A610-A4DE-A684E4C70E76}"/>
                </a:ext>
              </a:extLst>
            </p:cNvPr>
            <p:cNvSpPr/>
            <p:nvPr/>
          </p:nvSpPr>
          <p:spPr>
            <a:xfrm>
              <a:off x="3320500" y="4377300"/>
              <a:ext cx="69425" cy="69375"/>
            </a:xfrm>
            <a:custGeom>
              <a:avLst/>
              <a:gdLst/>
              <a:ahLst/>
              <a:cxnLst/>
              <a:rect l="l" t="t" r="r" b="b"/>
              <a:pathLst>
                <a:path w="2777" h="2775" extrusionOk="0">
                  <a:moveTo>
                    <a:pt x="0" y="1"/>
                  </a:moveTo>
                  <a:lnTo>
                    <a:pt x="0" y="1387"/>
                  </a:lnTo>
                  <a:lnTo>
                    <a:pt x="0" y="2775"/>
                  </a:lnTo>
                  <a:lnTo>
                    <a:pt x="1388" y="2775"/>
                  </a:lnTo>
                  <a:lnTo>
                    <a:pt x="1388" y="1387"/>
                  </a:lnTo>
                  <a:lnTo>
                    <a:pt x="2776" y="1387"/>
                  </a:lnTo>
                  <a:lnTo>
                    <a:pt x="27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6156;p41">
              <a:extLst>
                <a:ext uri="{FF2B5EF4-FFF2-40B4-BE49-F238E27FC236}">
                  <a16:creationId xmlns:a16="http://schemas.microsoft.com/office/drawing/2014/main" id="{3FDB1836-74F5-E701-C971-EB87E4E98C5A}"/>
                </a:ext>
              </a:extLst>
            </p:cNvPr>
            <p:cNvSpPr/>
            <p:nvPr/>
          </p:nvSpPr>
          <p:spPr>
            <a:xfrm>
              <a:off x="2927450" y="4122975"/>
              <a:ext cx="531825" cy="219650"/>
            </a:xfrm>
            <a:custGeom>
              <a:avLst/>
              <a:gdLst/>
              <a:ahLst/>
              <a:cxnLst/>
              <a:rect l="l" t="t" r="r" b="b"/>
              <a:pathLst>
                <a:path w="21273" h="8786" extrusionOk="0">
                  <a:moveTo>
                    <a:pt x="4162" y="0"/>
                  </a:moveTo>
                  <a:lnTo>
                    <a:pt x="4162" y="1387"/>
                  </a:lnTo>
                  <a:lnTo>
                    <a:pt x="4162" y="3237"/>
                  </a:lnTo>
                  <a:lnTo>
                    <a:pt x="0" y="3237"/>
                  </a:lnTo>
                  <a:lnTo>
                    <a:pt x="0" y="4623"/>
                  </a:lnTo>
                  <a:lnTo>
                    <a:pt x="0" y="8786"/>
                  </a:lnTo>
                  <a:lnTo>
                    <a:pt x="1387" y="8786"/>
                  </a:lnTo>
                  <a:lnTo>
                    <a:pt x="1387" y="4623"/>
                  </a:lnTo>
                  <a:lnTo>
                    <a:pt x="5549" y="4623"/>
                  </a:lnTo>
                  <a:lnTo>
                    <a:pt x="5549" y="3237"/>
                  </a:lnTo>
                  <a:lnTo>
                    <a:pt x="5549" y="1387"/>
                  </a:lnTo>
                  <a:lnTo>
                    <a:pt x="15722" y="1387"/>
                  </a:lnTo>
                  <a:lnTo>
                    <a:pt x="15722" y="3237"/>
                  </a:lnTo>
                  <a:lnTo>
                    <a:pt x="15722" y="4623"/>
                  </a:lnTo>
                  <a:lnTo>
                    <a:pt x="19885" y="4623"/>
                  </a:lnTo>
                  <a:lnTo>
                    <a:pt x="19885" y="8786"/>
                  </a:lnTo>
                  <a:lnTo>
                    <a:pt x="21273" y="8786"/>
                  </a:lnTo>
                  <a:lnTo>
                    <a:pt x="21273" y="4623"/>
                  </a:lnTo>
                  <a:lnTo>
                    <a:pt x="21273" y="3237"/>
                  </a:lnTo>
                  <a:lnTo>
                    <a:pt x="17110" y="3237"/>
                  </a:lnTo>
                  <a:lnTo>
                    <a:pt x="171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34" name="Google Shape;5738;p34">
            <a:extLst>
              <a:ext uri="{FF2B5EF4-FFF2-40B4-BE49-F238E27FC236}">
                <a16:creationId xmlns:a16="http://schemas.microsoft.com/office/drawing/2014/main" id="{AAA7DAC6-2580-EE39-B0AE-F5CA7BDD79A4}"/>
              </a:ext>
            </a:extLst>
          </p:cNvPr>
          <p:cNvSpPr txBox="1">
            <a:spLocks/>
          </p:cNvSpPr>
          <p:nvPr/>
        </p:nvSpPr>
        <p:spPr>
          <a:xfrm>
            <a:off x="3304306" y="1335108"/>
            <a:ext cx="3088800" cy="391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1600"/>
              <a:buFont typeface="Orbitron ExtraBold"/>
              <a:buNone/>
              <a:defRPr sz="1600" b="0" i="0" u="none" strike="noStrike" cap="none">
                <a:solidFill>
                  <a:schemeClr val="accent1"/>
                </a:solidFill>
                <a:latin typeface="Orbitron ExtraBold"/>
                <a:ea typeface="Orbitron ExtraBold"/>
                <a:cs typeface="Orbitron ExtraBold"/>
                <a:sym typeface="Orbitron ExtraBold"/>
              </a:defRPr>
            </a:lvl1pPr>
            <a:lvl2pPr marR="0" lvl="1"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2pPr>
            <a:lvl3pPr marR="0" lvl="2"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3pPr>
            <a:lvl4pPr marR="0" lvl="3"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4pPr>
            <a:lvl5pPr marR="0" lvl="4"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5pPr>
            <a:lvl6pPr marR="0" lvl="5"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6pPr>
            <a:lvl7pPr marR="0" lvl="6"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7pPr>
            <a:lvl8pPr marR="0" lvl="7"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8pPr>
            <a:lvl9pPr marR="0" lvl="8"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9pPr>
          </a:lstStyle>
          <a:p>
            <a:r>
              <a:rPr lang="en-US" dirty="0">
                <a:latin typeface="OCR A Extended" panose="02010509020102010303" pitchFamily="50" charset="0"/>
              </a:rPr>
              <a:t>THIS OR THAT</a:t>
            </a:r>
          </a:p>
        </p:txBody>
      </p:sp>
      <p:sp>
        <p:nvSpPr>
          <p:cNvPr id="5797" name="Google Shape;5739;p34">
            <a:extLst>
              <a:ext uri="{FF2B5EF4-FFF2-40B4-BE49-F238E27FC236}">
                <a16:creationId xmlns:a16="http://schemas.microsoft.com/office/drawing/2014/main" id="{AFF7172A-E623-0CFA-4D52-5D474CF0F492}"/>
              </a:ext>
            </a:extLst>
          </p:cNvPr>
          <p:cNvSpPr txBox="1">
            <a:spLocks/>
          </p:cNvSpPr>
          <p:nvPr/>
        </p:nvSpPr>
        <p:spPr>
          <a:xfrm>
            <a:off x="3280816" y="2819938"/>
            <a:ext cx="3088800" cy="4488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1"/>
              </a:buClr>
              <a:buSzPts val="1600"/>
              <a:buFont typeface="Advent Pro Medium"/>
              <a:buNone/>
              <a:defRPr sz="1600" b="0" i="0" u="none" strike="noStrike" cap="none">
                <a:solidFill>
                  <a:schemeClr val="accent1"/>
                </a:solidFill>
                <a:latin typeface="Advent Pro Medium"/>
                <a:ea typeface="Advent Pro Medium"/>
                <a:cs typeface="Advent Pro Medium"/>
                <a:sym typeface="Advent Pro Medium"/>
              </a:defRPr>
            </a:lvl1pPr>
            <a:lvl2pPr marL="914400" marR="0" lvl="1"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2pPr>
            <a:lvl3pPr marL="1371600" marR="0" lvl="2"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3pPr>
            <a:lvl4pPr marL="1828800" marR="0" lvl="3"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4pPr>
            <a:lvl5pPr marL="2286000" marR="0" lvl="4"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5pPr>
            <a:lvl6pPr marL="2743200" marR="0" lvl="5"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6pPr>
            <a:lvl7pPr marL="3200400" marR="0" lvl="6"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7pPr>
            <a:lvl8pPr marL="3657600" marR="0" lvl="7"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8pPr>
            <a:lvl9pPr marL="4114800" marR="0" lvl="8"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9pPr>
          </a:lstStyle>
          <a:p>
            <a:pPr marL="0" indent="0">
              <a:buClr>
                <a:schemeClr val="dk1"/>
              </a:buClr>
              <a:buSzPts val="1100"/>
              <a:buFont typeface="Arial"/>
              <a:buNone/>
            </a:pPr>
            <a:r>
              <a:rPr lang="en-US" dirty="0">
                <a:solidFill>
                  <a:schemeClr val="bg1"/>
                </a:solidFill>
              </a:rPr>
              <a:t>4 wires – cut the right ones to save your team!</a:t>
            </a:r>
          </a:p>
          <a:p>
            <a:pPr marL="0" indent="0"/>
            <a:endParaRPr lang="en-US" dirty="0"/>
          </a:p>
        </p:txBody>
      </p:sp>
      <p:sp>
        <p:nvSpPr>
          <p:cNvPr id="5798" name="Google Shape;5738;p34">
            <a:extLst>
              <a:ext uri="{FF2B5EF4-FFF2-40B4-BE49-F238E27FC236}">
                <a16:creationId xmlns:a16="http://schemas.microsoft.com/office/drawing/2014/main" id="{B2309E34-E9CE-77AA-F98F-0F8355B1C062}"/>
              </a:ext>
            </a:extLst>
          </p:cNvPr>
          <p:cNvSpPr txBox="1">
            <a:spLocks/>
          </p:cNvSpPr>
          <p:nvPr/>
        </p:nvSpPr>
        <p:spPr>
          <a:xfrm>
            <a:off x="3304306" y="2606497"/>
            <a:ext cx="3088800" cy="391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1600"/>
              <a:buFont typeface="Orbitron ExtraBold"/>
              <a:buNone/>
              <a:defRPr sz="1600" b="0" i="0" u="none" strike="noStrike" cap="none">
                <a:solidFill>
                  <a:schemeClr val="accent1"/>
                </a:solidFill>
                <a:latin typeface="Orbitron ExtraBold"/>
                <a:ea typeface="Orbitron ExtraBold"/>
                <a:cs typeface="Orbitron ExtraBold"/>
                <a:sym typeface="Orbitron ExtraBold"/>
              </a:defRPr>
            </a:lvl1pPr>
            <a:lvl2pPr marR="0" lvl="1"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2pPr>
            <a:lvl3pPr marR="0" lvl="2"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3pPr>
            <a:lvl4pPr marR="0" lvl="3"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4pPr>
            <a:lvl5pPr marR="0" lvl="4"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5pPr>
            <a:lvl6pPr marR="0" lvl="5"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6pPr>
            <a:lvl7pPr marR="0" lvl="6"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7pPr>
            <a:lvl8pPr marR="0" lvl="7"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8pPr>
            <a:lvl9pPr marR="0" lvl="8"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9pPr>
          </a:lstStyle>
          <a:p>
            <a:r>
              <a:rPr lang="en-US" dirty="0">
                <a:latin typeface="OCR A Extended" panose="02010509020102010303" pitchFamily="50" charset="0"/>
              </a:rPr>
              <a:t>CUT THE WIRE</a:t>
            </a:r>
          </a:p>
        </p:txBody>
      </p:sp>
      <p:sp>
        <p:nvSpPr>
          <p:cNvPr id="5799" name="Google Shape;5739;p34">
            <a:extLst>
              <a:ext uri="{FF2B5EF4-FFF2-40B4-BE49-F238E27FC236}">
                <a16:creationId xmlns:a16="http://schemas.microsoft.com/office/drawing/2014/main" id="{A950CC2F-917B-4711-E31F-B4E63EE44180}"/>
              </a:ext>
            </a:extLst>
          </p:cNvPr>
          <p:cNvSpPr txBox="1">
            <a:spLocks/>
          </p:cNvSpPr>
          <p:nvPr/>
        </p:nvSpPr>
        <p:spPr>
          <a:xfrm>
            <a:off x="3257326" y="4022649"/>
            <a:ext cx="3088800" cy="4488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1"/>
              </a:buClr>
              <a:buSzPts val="1600"/>
              <a:buFont typeface="Advent Pro Medium"/>
              <a:buNone/>
              <a:defRPr sz="1600" b="0" i="0" u="none" strike="noStrike" cap="none">
                <a:solidFill>
                  <a:schemeClr val="accent1"/>
                </a:solidFill>
                <a:latin typeface="Advent Pro Medium"/>
                <a:ea typeface="Advent Pro Medium"/>
                <a:cs typeface="Advent Pro Medium"/>
                <a:sym typeface="Advent Pro Medium"/>
              </a:defRPr>
            </a:lvl1pPr>
            <a:lvl2pPr marL="914400" marR="0" lvl="1"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2pPr>
            <a:lvl3pPr marL="1371600" marR="0" lvl="2"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3pPr>
            <a:lvl4pPr marL="1828800" marR="0" lvl="3"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4pPr>
            <a:lvl5pPr marL="2286000" marR="0" lvl="4"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5pPr>
            <a:lvl6pPr marL="2743200" marR="0" lvl="5"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6pPr>
            <a:lvl7pPr marL="3200400" marR="0" lvl="6"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7pPr>
            <a:lvl8pPr marL="3657600" marR="0" lvl="7"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8pPr>
            <a:lvl9pPr marL="4114800" marR="0" lvl="8" indent="-317500" algn="ctr" rtl="0">
              <a:lnSpc>
                <a:spcPct val="100000"/>
              </a:lnSpc>
              <a:spcBef>
                <a:spcPts val="0"/>
              </a:spcBef>
              <a:spcAft>
                <a:spcPts val="0"/>
              </a:spcAft>
              <a:buClr>
                <a:schemeClr val="accent1"/>
              </a:buClr>
              <a:buSzPts val="2100"/>
              <a:buFont typeface="Advent Pro Medium"/>
              <a:buNone/>
              <a:defRPr sz="2100" b="0" i="0" u="none" strike="noStrike" cap="none">
                <a:solidFill>
                  <a:schemeClr val="accent1"/>
                </a:solidFill>
                <a:latin typeface="Advent Pro Medium"/>
                <a:ea typeface="Advent Pro Medium"/>
                <a:cs typeface="Advent Pro Medium"/>
                <a:sym typeface="Advent Pro Medium"/>
              </a:defRPr>
            </a:lvl9pPr>
          </a:lstStyle>
          <a:p>
            <a:pPr marL="0" indent="0">
              <a:buClr>
                <a:schemeClr val="dk1"/>
              </a:buClr>
              <a:buSzPts val="1100"/>
              <a:buFont typeface="Arial"/>
              <a:buNone/>
            </a:pPr>
            <a:r>
              <a:rPr lang="en-US" dirty="0">
                <a:solidFill>
                  <a:schemeClr val="bg1"/>
                </a:solidFill>
              </a:rPr>
              <a:t>Only the correct answer opens the door!</a:t>
            </a:r>
          </a:p>
          <a:p>
            <a:pPr marL="0" indent="0"/>
            <a:endParaRPr lang="en-US" dirty="0"/>
          </a:p>
        </p:txBody>
      </p:sp>
      <p:sp>
        <p:nvSpPr>
          <p:cNvPr id="5800" name="Google Shape;5738;p34">
            <a:extLst>
              <a:ext uri="{FF2B5EF4-FFF2-40B4-BE49-F238E27FC236}">
                <a16:creationId xmlns:a16="http://schemas.microsoft.com/office/drawing/2014/main" id="{A13AE5D7-A854-8F78-2C1D-2EAC396D5A1A}"/>
              </a:ext>
            </a:extLst>
          </p:cNvPr>
          <p:cNvSpPr txBox="1">
            <a:spLocks/>
          </p:cNvSpPr>
          <p:nvPr/>
        </p:nvSpPr>
        <p:spPr>
          <a:xfrm>
            <a:off x="3280816" y="3809208"/>
            <a:ext cx="3088800" cy="391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1600"/>
              <a:buFont typeface="Orbitron ExtraBold"/>
              <a:buNone/>
              <a:defRPr sz="1600" b="0" i="0" u="none" strike="noStrike" cap="none">
                <a:solidFill>
                  <a:schemeClr val="accent1"/>
                </a:solidFill>
                <a:latin typeface="Orbitron ExtraBold"/>
                <a:ea typeface="Orbitron ExtraBold"/>
                <a:cs typeface="Orbitron ExtraBold"/>
                <a:sym typeface="Orbitron ExtraBold"/>
              </a:defRPr>
            </a:lvl1pPr>
            <a:lvl2pPr marR="0" lvl="1"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2pPr>
            <a:lvl3pPr marR="0" lvl="2"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3pPr>
            <a:lvl4pPr marR="0" lvl="3"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4pPr>
            <a:lvl5pPr marR="0" lvl="4"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5pPr>
            <a:lvl6pPr marR="0" lvl="5"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6pPr>
            <a:lvl7pPr marR="0" lvl="6"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7pPr>
            <a:lvl8pPr marR="0" lvl="7"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8pPr>
            <a:lvl9pPr marR="0" lvl="8" algn="ctr" rtl="0">
              <a:lnSpc>
                <a:spcPct val="100000"/>
              </a:lnSpc>
              <a:spcBef>
                <a:spcPts val="0"/>
              </a:spcBef>
              <a:spcAft>
                <a:spcPts val="0"/>
              </a:spcAft>
              <a:buClr>
                <a:schemeClr val="accent1"/>
              </a:buClr>
              <a:buSzPts val="1800"/>
              <a:buFont typeface="Orbitron ExtraBold"/>
              <a:buNone/>
              <a:defRPr sz="1800" b="0" i="0" u="none" strike="noStrike" cap="none">
                <a:solidFill>
                  <a:schemeClr val="accent1"/>
                </a:solidFill>
                <a:latin typeface="Orbitron ExtraBold"/>
                <a:ea typeface="Orbitron ExtraBold"/>
                <a:cs typeface="Orbitron ExtraBold"/>
                <a:sym typeface="Orbitron ExtraBold"/>
              </a:defRPr>
            </a:lvl9pPr>
          </a:lstStyle>
          <a:p>
            <a:r>
              <a:rPr lang="en-US" dirty="0">
                <a:latin typeface="OCR A Extended" panose="02010509020102010303" pitchFamily="50" charset="0"/>
              </a:rPr>
              <a:t>CRACK THE CODE</a:t>
            </a:r>
          </a:p>
        </p:txBody>
      </p:sp>
      <p:pic>
        <p:nvPicPr>
          <p:cNvPr id="121" name="Picture 120">
            <a:extLst>
              <a:ext uri="{FF2B5EF4-FFF2-40B4-BE49-F238E27FC236}">
                <a16:creationId xmlns:a16="http://schemas.microsoft.com/office/drawing/2014/main" id="{B73ED987-BB5B-44A8-9C5F-2C714329668F}"/>
              </a:ext>
            </a:extLst>
          </p:cNvPr>
          <p:cNvPicPr>
            <a:picLocks noChangeAspect="1"/>
          </p:cNvPicPr>
          <p:nvPr/>
        </p:nvPicPr>
        <p:blipFill>
          <a:blip r:embed="rId3"/>
          <a:stretch>
            <a:fillRect/>
          </a:stretch>
        </p:blipFill>
        <p:spPr>
          <a:xfrm>
            <a:off x="0" y="4647413"/>
            <a:ext cx="496087" cy="49608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94"/>
        <p:cNvGrpSpPr/>
        <p:nvPr/>
      </p:nvGrpSpPr>
      <p:grpSpPr>
        <a:xfrm>
          <a:off x="0" y="0"/>
          <a:ext cx="0" cy="0"/>
          <a:chOff x="0" y="0"/>
          <a:chExt cx="0" cy="0"/>
        </a:xfrm>
      </p:grpSpPr>
      <p:sp>
        <p:nvSpPr>
          <p:cNvPr id="5795" name="Google Shape;5795;p35"/>
          <p:cNvSpPr txBox="1">
            <a:spLocks noGrp="1"/>
          </p:cNvSpPr>
          <p:nvPr>
            <p:ph type="title" idx="2"/>
          </p:nvPr>
        </p:nvSpPr>
        <p:spPr>
          <a:xfrm>
            <a:off x="311700" y="1106125"/>
            <a:ext cx="8520600" cy="711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OCR A Extended" panose="02010509020102010303" pitchFamily="50" charset="0"/>
              </a:rPr>
              <a:t>LEVEL 02</a:t>
            </a:r>
            <a:endParaRPr dirty="0">
              <a:latin typeface="OCR A Extended" panose="02010509020102010303" pitchFamily="50" charset="0"/>
            </a:endParaRPr>
          </a:p>
        </p:txBody>
      </p:sp>
      <p:sp>
        <p:nvSpPr>
          <p:cNvPr id="5796" name="Google Shape;5796;p35"/>
          <p:cNvSpPr txBox="1">
            <a:spLocks noGrp="1"/>
          </p:cNvSpPr>
          <p:nvPr>
            <p:ph type="title"/>
          </p:nvPr>
        </p:nvSpPr>
        <p:spPr>
          <a:xfrm>
            <a:off x="1334700" y="1601125"/>
            <a:ext cx="6474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OCR A Extended" panose="02010509020102010303" pitchFamily="50" charset="0"/>
              </a:rPr>
              <a:t>WHAT IS GAMIFICATION</a:t>
            </a:r>
            <a:endParaRPr dirty="0">
              <a:latin typeface="OCR A Extended" panose="02010509020102010303" pitchFamily="50" charset="0"/>
            </a:endParaRPr>
          </a:p>
        </p:txBody>
      </p:sp>
      <p:grpSp>
        <p:nvGrpSpPr>
          <p:cNvPr id="5798" name="Google Shape;5798;p35"/>
          <p:cNvGrpSpPr/>
          <p:nvPr/>
        </p:nvGrpSpPr>
        <p:grpSpPr>
          <a:xfrm>
            <a:off x="8181641" y="306408"/>
            <a:ext cx="264001" cy="226285"/>
            <a:chOff x="753950" y="238125"/>
            <a:chExt cx="6111125" cy="5238075"/>
          </a:xfrm>
        </p:grpSpPr>
        <p:sp>
          <p:nvSpPr>
            <p:cNvPr id="5799" name="Google Shape;5799;p35"/>
            <p:cNvSpPr/>
            <p:nvPr/>
          </p:nvSpPr>
          <p:spPr>
            <a:xfrm>
              <a:off x="1627000" y="238125"/>
              <a:ext cx="873075" cy="873075"/>
            </a:xfrm>
            <a:custGeom>
              <a:avLst/>
              <a:gdLst/>
              <a:ahLst/>
              <a:cxnLst/>
              <a:rect l="l" t="t" r="r" b="b"/>
              <a:pathLst>
                <a:path w="34923" h="34923" extrusionOk="0">
                  <a:moveTo>
                    <a:pt x="0" y="0"/>
                  </a:moveTo>
                  <a:lnTo>
                    <a:pt x="0" y="34922"/>
                  </a:lnTo>
                  <a:lnTo>
                    <a:pt x="34922" y="34922"/>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35"/>
            <p:cNvSpPr/>
            <p:nvPr/>
          </p:nvSpPr>
          <p:spPr>
            <a:xfrm>
              <a:off x="2500050" y="238125"/>
              <a:ext cx="873000" cy="873075"/>
            </a:xfrm>
            <a:custGeom>
              <a:avLst/>
              <a:gdLst/>
              <a:ahLst/>
              <a:cxnLst/>
              <a:rect l="l" t="t" r="r" b="b"/>
              <a:pathLst>
                <a:path w="34920" h="34923" extrusionOk="0">
                  <a:moveTo>
                    <a:pt x="0" y="0"/>
                  </a:moveTo>
                  <a:lnTo>
                    <a:pt x="0" y="34922"/>
                  </a:lnTo>
                  <a:lnTo>
                    <a:pt x="34919" y="34922"/>
                  </a:lnTo>
                  <a:lnTo>
                    <a:pt x="3491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35"/>
            <p:cNvSpPr/>
            <p:nvPr/>
          </p:nvSpPr>
          <p:spPr>
            <a:xfrm>
              <a:off x="4246075" y="238125"/>
              <a:ext cx="872975" cy="873075"/>
            </a:xfrm>
            <a:custGeom>
              <a:avLst/>
              <a:gdLst/>
              <a:ahLst/>
              <a:cxnLst/>
              <a:rect l="l" t="t" r="r" b="b"/>
              <a:pathLst>
                <a:path w="34919" h="34923" extrusionOk="0">
                  <a:moveTo>
                    <a:pt x="0" y="0"/>
                  </a:moveTo>
                  <a:lnTo>
                    <a:pt x="0" y="34922"/>
                  </a:lnTo>
                  <a:lnTo>
                    <a:pt x="34918" y="34922"/>
                  </a:lnTo>
                  <a:lnTo>
                    <a:pt x="3491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35"/>
            <p:cNvSpPr/>
            <p:nvPr/>
          </p:nvSpPr>
          <p:spPr>
            <a:xfrm>
              <a:off x="5119025" y="238125"/>
              <a:ext cx="873000" cy="873075"/>
            </a:xfrm>
            <a:custGeom>
              <a:avLst/>
              <a:gdLst/>
              <a:ahLst/>
              <a:cxnLst/>
              <a:rect l="l" t="t" r="r" b="b"/>
              <a:pathLst>
                <a:path w="34920" h="34923" extrusionOk="0">
                  <a:moveTo>
                    <a:pt x="0" y="0"/>
                  </a:moveTo>
                  <a:lnTo>
                    <a:pt x="0" y="34922"/>
                  </a:lnTo>
                  <a:lnTo>
                    <a:pt x="34920" y="34922"/>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35"/>
            <p:cNvSpPr/>
            <p:nvPr/>
          </p:nvSpPr>
          <p:spPr>
            <a:xfrm>
              <a:off x="75395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35"/>
            <p:cNvSpPr/>
            <p:nvPr/>
          </p:nvSpPr>
          <p:spPr>
            <a:xfrm>
              <a:off x="162700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35"/>
            <p:cNvSpPr/>
            <p:nvPr/>
          </p:nvSpPr>
          <p:spPr>
            <a:xfrm>
              <a:off x="2500050" y="1111175"/>
              <a:ext cx="873000" cy="872925"/>
            </a:xfrm>
            <a:custGeom>
              <a:avLst/>
              <a:gdLst/>
              <a:ahLst/>
              <a:cxnLst/>
              <a:rect l="l" t="t" r="r" b="b"/>
              <a:pathLst>
                <a:path w="34920" h="34917" extrusionOk="0">
                  <a:moveTo>
                    <a:pt x="0" y="0"/>
                  </a:moveTo>
                  <a:lnTo>
                    <a:pt x="0" y="34917"/>
                  </a:lnTo>
                  <a:lnTo>
                    <a:pt x="34919" y="34917"/>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35"/>
            <p:cNvSpPr/>
            <p:nvPr/>
          </p:nvSpPr>
          <p:spPr>
            <a:xfrm>
              <a:off x="3372944"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35"/>
            <p:cNvSpPr/>
            <p:nvPr/>
          </p:nvSpPr>
          <p:spPr>
            <a:xfrm>
              <a:off x="4245994" y="1111175"/>
              <a:ext cx="872975" cy="872925"/>
            </a:xfrm>
            <a:custGeom>
              <a:avLst/>
              <a:gdLst/>
              <a:ahLst/>
              <a:cxnLst/>
              <a:rect l="l" t="t" r="r" b="b"/>
              <a:pathLst>
                <a:path w="34919" h="34917" extrusionOk="0">
                  <a:moveTo>
                    <a:pt x="0" y="0"/>
                  </a:moveTo>
                  <a:lnTo>
                    <a:pt x="0" y="34917"/>
                  </a:lnTo>
                  <a:lnTo>
                    <a:pt x="34918" y="34917"/>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35"/>
            <p:cNvSpPr/>
            <p:nvPr/>
          </p:nvSpPr>
          <p:spPr>
            <a:xfrm>
              <a:off x="5119025" y="1111175"/>
              <a:ext cx="873000" cy="872925"/>
            </a:xfrm>
            <a:custGeom>
              <a:avLst/>
              <a:gdLst/>
              <a:ahLst/>
              <a:cxnLst/>
              <a:rect l="l" t="t" r="r" b="b"/>
              <a:pathLst>
                <a:path w="34920" h="34917" extrusionOk="0">
                  <a:moveTo>
                    <a:pt x="0" y="0"/>
                  </a:moveTo>
                  <a:lnTo>
                    <a:pt x="0" y="34917"/>
                  </a:lnTo>
                  <a:lnTo>
                    <a:pt x="34920" y="34917"/>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35"/>
            <p:cNvSpPr/>
            <p:nvPr/>
          </p:nvSpPr>
          <p:spPr>
            <a:xfrm>
              <a:off x="5992000" y="1111175"/>
              <a:ext cx="873075" cy="872925"/>
            </a:xfrm>
            <a:custGeom>
              <a:avLst/>
              <a:gdLst/>
              <a:ahLst/>
              <a:cxnLst/>
              <a:rect l="l" t="t" r="r" b="b"/>
              <a:pathLst>
                <a:path w="34923" h="34917" extrusionOk="0">
                  <a:moveTo>
                    <a:pt x="1" y="0"/>
                  </a:moveTo>
                  <a:lnTo>
                    <a:pt x="1" y="34917"/>
                  </a:lnTo>
                  <a:lnTo>
                    <a:pt x="34923" y="34917"/>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35"/>
            <p:cNvSpPr/>
            <p:nvPr/>
          </p:nvSpPr>
          <p:spPr>
            <a:xfrm>
              <a:off x="75395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35"/>
            <p:cNvSpPr/>
            <p:nvPr/>
          </p:nvSpPr>
          <p:spPr>
            <a:xfrm>
              <a:off x="162700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35"/>
            <p:cNvSpPr/>
            <p:nvPr/>
          </p:nvSpPr>
          <p:spPr>
            <a:xfrm>
              <a:off x="2500050" y="1984125"/>
              <a:ext cx="873000" cy="873025"/>
            </a:xfrm>
            <a:custGeom>
              <a:avLst/>
              <a:gdLst/>
              <a:ahLst/>
              <a:cxnLst/>
              <a:rect l="l" t="t" r="r" b="b"/>
              <a:pathLst>
                <a:path w="34920" h="34921" extrusionOk="0">
                  <a:moveTo>
                    <a:pt x="0" y="0"/>
                  </a:moveTo>
                  <a:lnTo>
                    <a:pt x="0" y="34921"/>
                  </a:lnTo>
                  <a:lnTo>
                    <a:pt x="34919" y="34921"/>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35"/>
            <p:cNvSpPr/>
            <p:nvPr/>
          </p:nvSpPr>
          <p:spPr>
            <a:xfrm>
              <a:off x="3372944"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35"/>
            <p:cNvSpPr/>
            <p:nvPr/>
          </p:nvSpPr>
          <p:spPr>
            <a:xfrm>
              <a:off x="4245994" y="1984125"/>
              <a:ext cx="872975" cy="873025"/>
            </a:xfrm>
            <a:custGeom>
              <a:avLst/>
              <a:gdLst/>
              <a:ahLst/>
              <a:cxnLst/>
              <a:rect l="l" t="t" r="r" b="b"/>
              <a:pathLst>
                <a:path w="34919" h="34921" extrusionOk="0">
                  <a:moveTo>
                    <a:pt x="0" y="0"/>
                  </a:moveTo>
                  <a:lnTo>
                    <a:pt x="0" y="34921"/>
                  </a:lnTo>
                  <a:lnTo>
                    <a:pt x="34918" y="34921"/>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35"/>
            <p:cNvSpPr/>
            <p:nvPr/>
          </p:nvSpPr>
          <p:spPr>
            <a:xfrm>
              <a:off x="5119025" y="1984125"/>
              <a:ext cx="873000" cy="873025"/>
            </a:xfrm>
            <a:custGeom>
              <a:avLst/>
              <a:gdLst/>
              <a:ahLst/>
              <a:cxnLst/>
              <a:rect l="l" t="t" r="r" b="b"/>
              <a:pathLst>
                <a:path w="34920" h="34921" extrusionOk="0">
                  <a:moveTo>
                    <a:pt x="0" y="0"/>
                  </a:moveTo>
                  <a:lnTo>
                    <a:pt x="0" y="34921"/>
                  </a:lnTo>
                  <a:lnTo>
                    <a:pt x="34920" y="34921"/>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35"/>
            <p:cNvSpPr/>
            <p:nvPr/>
          </p:nvSpPr>
          <p:spPr>
            <a:xfrm>
              <a:off x="5992000" y="1984125"/>
              <a:ext cx="873075" cy="873025"/>
            </a:xfrm>
            <a:custGeom>
              <a:avLst/>
              <a:gdLst/>
              <a:ahLst/>
              <a:cxnLst/>
              <a:rect l="l" t="t" r="r" b="b"/>
              <a:pathLst>
                <a:path w="34923" h="34921" extrusionOk="0">
                  <a:moveTo>
                    <a:pt x="1" y="0"/>
                  </a:moveTo>
                  <a:lnTo>
                    <a:pt x="1" y="34921"/>
                  </a:lnTo>
                  <a:lnTo>
                    <a:pt x="34923" y="34921"/>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35"/>
            <p:cNvSpPr/>
            <p:nvPr/>
          </p:nvSpPr>
          <p:spPr>
            <a:xfrm>
              <a:off x="1627000"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35"/>
            <p:cNvSpPr/>
            <p:nvPr/>
          </p:nvSpPr>
          <p:spPr>
            <a:xfrm>
              <a:off x="2499969" y="2857125"/>
              <a:ext cx="873000" cy="873125"/>
            </a:xfrm>
            <a:custGeom>
              <a:avLst/>
              <a:gdLst/>
              <a:ahLst/>
              <a:cxnLst/>
              <a:rect l="l" t="t" r="r" b="b"/>
              <a:pathLst>
                <a:path w="34920" h="34925" extrusionOk="0">
                  <a:moveTo>
                    <a:pt x="0" y="1"/>
                  </a:moveTo>
                  <a:lnTo>
                    <a:pt x="0" y="34924"/>
                  </a:lnTo>
                  <a:lnTo>
                    <a:pt x="34919" y="34924"/>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35"/>
            <p:cNvSpPr/>
            <p:nvPr/>
          </p:nvSpPr>
          <p:spPr>
            <a:xfrm>
              <a:off x="3372944"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35"/>
            <p:cNvSpPr/>
            <p:nvPr/>
          </p:nvSpPr>
          <p:spPr>
            <a:xfrm>
              <a:off x="4246075" y="2857125"/>
              <a:ext cx="872975" cy="873125"/>
            </a:xfrm>
            <a:custGeom>
              <a:avLst/>
              <a:gdLst/>
              <a:ahLst/>
              <a:cxnLst/>
              <a:rect l="l" t="t" r="r" b="b"/>
              <a:pathLst>
                <a:path w="34919" h="34925" extrusionOk="0">
                  <a:moveTo>
                    <a:pt x="0" y="1"/>
                  </a:moveTo>
                  <a:lnTo>
                    <a:pt x="0" y="34924"/>
                  </a:lnTo>
                  <a:lnTo>
                    <a:pt x="34918" y="34924"/>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35"/>
            <p:cNvSpPr/>
            <p:nvPr/>
          </p:nvSpPr>
          <p:spPr>
            <a:xfrm>
              <a:off x="5119025" y="2857125"/>
              <a:ext cx="873000" cy="873125"/>
            </a:xfrm>
            <a:custGeom>
              <a:avLst/>
              <a:gdLst/>
              <a:ahLst/>
              <a:cxnLst/>
              <a:rect l="l" t="t" r="r" b="b"/>
              <a:pathLst>
                <a:path w="34920" h="34925" extrusionOk="0">
                  <a:moveTo>
                    <a:pt x="0" y="1"/>
                  </a:moveTo>
                  <a:lnTo>
                    <a:pt x="0" y="34924"/>
                  </a:lnTo>
                  <a:lnTo>
                    <a:pt x="34920" y="34924"/>
                  </a:lnTo>
                  <a:lnTo>
                    <a:pt x="3492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35"/>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35"/>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35"/>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35"/>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6" name="Google Shape;5826;p35"/>
          <p:cNvGrpSpPr/>
          <p:nvPr/>
        </p:nvGrpSpPr>
        <p:grpSpPr>
          <a:xfrm>
            <a:off x="8517721" y="306408"/>
            <a:ext cx="264001" cy="226285"/>
            <a:chOff x="753950" y="238125"/>
            <a:chExt cx="6111125" cy="5238075"/>
          </a:xfrm>
        </p:grpSpPr>
        <p:sp>
          <p:nvSpPr>
            <p:cNvPr id="5827" name="Google Shape;5827;p35"/>
            <p:cNvSpPr/>
            <p:nvPr/>
          </p:nvSpPr>
          <p:spPr>
            <a:xfrm>
              <a:off x="1627000" y="238125"/>
              <a:ext cx="873075" cy="873075"/>
            </a:xfrm>
            <a:custGeom>
              <a:avLst/>
              <a:gdLst/>
              <a:ahLst/>
              <a:cxnLst/>
              <a:rect l="l" t="t" r="r" b="b"/>
              <a:pathLst>
                <a:path w="34923" h="34923" extrusionOk="0">
                  <a:moveTo>
                    <a:pt x="0" y="0"/>
                  </a:moveTo>
                  <a:lnTo>
                    <a:pt x="0" y="34922"/>
                  </a:lnTo>
                  <a:lnTo>
                    <a:pt x="34922" y="34922"/>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35"/>
            <p:cNvSpPr/>
            <p:nvPr/>
          </p:nvSpPr>
          <p:spPr>
            <a:xfrm>
              <a:off x="2500050" y="238125"/>
              <a:ext cx="873000" cy="873075"/>
            </a:xfrm>
            <a:custGeom>
              <a:avLst/>
              <a:gdLst/>
              <a:ahLst/>
              <a:cxnLst/>
              <a:rect l="l" t="t" r="r" b="b"/>
              <a:pathLst>
                <a:path w="34920" h="34923" extrusionOk="0">
                  <a:moveTo>
                    <a:pt x="0" y="0"/>
                  </a:moveTo>
                  <a:lnTo>
                    <a:pt x="0" y="34922"/>
                  </a:lnTo>
                  <a:lnTo>
                    <a:pt x="34919" y="34922"/>
                  </a:lnTo>
                  <a:lnTo>
                    <a:pt x="3491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35"/>
            <p:cNvSpPr/>
            <p:nvPr/>
          </p:nvSpPr>
          <p:spPr>
            <a:xfrm>
              <a:off x="4246075" y="238125"/>
              <a:ext cx="872975" cy="873075"/>
            </a:xfrm>
            <a:custGeom>
              <a:avLst/>
              <a:gdLst/>
              <a:ahLst/>
              <a:cxnLst/>
              <a:rect l="l" t="t" r="r" b="b"/>
              <a:pathLst>
                <a:path w="34919" h="34923" extrusionOk="0">
                  <a:moveTo>
                    <a:pt x="0" y="0"/>
                  </a:moveTo>
                  <a:lnTo>
                    <a:pt x="0" y="34922"/>
                  </a:lnTo>
                  <a:lnTo>
                    <a:pt x="34918" y="34922"/>
                  </a:lnTo>
                  <a:lnTo>
                    <a:pt x="3491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35"/>
            <p:cNvSpPr/>
            <p:nvPr/>
          </p:nvSpPr>
          <p:spPr>
            <a:xfrm>
              <a:off x="5119025" y="238125"/>
              <a:ext cx="873000" cy="873075"/>
            </a:xfrm>
            <a:custGeom>
              <a:avLst/>
              <a:gdLst/>
              <a:ahLst/>
              <a:cxnLst/>
              <a:rect l="l" t="t" r="r" b="b"/>
              <a:pathLst>
                <a:path w="34920" h="34923" extrusionOk="0">
                  <a:moveTo>
                    <a:pt x="0" y="0"/>
                  </a:moveTo>
                  <a:lnTo>
                    <a:pt x="0" y="34922"/>
                  </a:lnTo>
                  <a:lnTo>
                    <a:pt x="34920" y="34922"/>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35"/>
            <p:cNvSpPr/>
            <p:nvPr/>
          </p:nvSpPr>
          <p:spPr>
            <a:xfrm>
              <a:off x="75395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35"/>
            <p:cNvSpPr/>
            <p:nvPr/>
          </p:nvSpPr>
          <p:spPr>
            <a:xfrm>
              <a:off x="162700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35"/>
            <p:cNvSpPr/>
            <p:nvPr/>
          </p:nvSpPr>
          <p:spPr>
            <a:xfrm>
              <a:off x="2500050" y="1111175"/>
              <a:ext cx="873000" cy="872925"/>
            </a:xfrm>
            <a:custGeom>
              <a:avLst/>
              <a:gdLst/>
              <a:ahLst/>
              <a:cxnLst/>
              <a:rect l="l" t="t" r="r" b="b"/>
              <a:pathLst>
                <a:path w="34920" h="34917" extrusionOk="0">
                  <a:moveTo>
                    <a:pt x="0" y="0"/>
                  </a:moveTo>
                  <a:lnTo>
                    <a:pt x="0" y="34917"/>
                  </a:lnTo>
                  <a:lnTo>
                    <a:pt x="34919" y="34917"/>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35"/>
            <p:cNvSpPr/>
            <p:nvPr/>
          </p:nvSpPr>
          <p:spPr>
            <a:xfrm>
              <a:off x="3372944"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35"/>
            <p:cNvSpPr/>
            <p:nvPr/>
          </p:nvSpPr>
          <p:spPr>
            <a:xfrm>
              <a:off x="4245994" y="1111175"/>
              <a:ext cx="872975" cy="872925"/>
            </a:xfrm>
            <a:custGeom>
              <a:avLst/>
              <a:gdLst/>
              <a:ahLst/>
              <a:cxnLst/>
              <a:rect l="l" t="t" r="r" b="b"/>
              <a:pathLst>
                <a:path w="34919" h="34917" extrusionOk="0">
                  <a:moveTo>
                    <a:pt x="0" y="0"/>
                  </a:moveTo>
                  <a:lnTo>
                    <a:pt x="0" y="34917"/>
                  </a:lnTo>
                  <a:lnTo>
                    <a:pt x="34918" y="34917"/>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35"/>
            <p:cNvSpPr/>
            <p:nvPr/>
          </p:nvSpPr>
          <p:spPr>
            <a:xfrm>
              <a:off x="5119025" y="1111175"/>
              <a:ext cx="873000" cy="872925"/>
            </a:xfrm>
            <a:custGeom>
              <a:avLst/>
              <a:gdLst/>
              <a:ahLst/>
              <a:cxnLst/>
              <a:rect l="l" t="t" r="r" b="b"/>
              <a:pathLst>
                <a:path w="34920" h="34917" extrusionOk="0">
                  <a:moveTo>
                    <a:pt x="0" y="0"/>
                  </a:moveTo>
                  <a:lnTo>
                    <a:pt x="0" y="34917"/>
                  </a:lnTo>
                  <a:lnTo>
                    <a:pt x="34920" y="34917"/>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35"/>
            <p:cNvSpPr/>
            <p:nvPr/>
          </p:nvSpPr>
          <p:spPr>
            <a:xfrm>
              <a:off x="5992000" y="1111175"/>
              <a:ext cx="873075" cy="872925"/>
            </a:xfrm>
            <a:custGeom>
              <a:avLst/>
              <a:gdLst/>
              <a:ahLst/>
              <a:cxnLst/>
              <a:rect l="l" t="t" r="r" b="b"/>
              <a:pathLst>
                <a:path w="34923" h="34917" extrusionOk="0">
                  <a:moveTo>
                    <a:pt x="1" y="0"/>
                  </a:moveTo>
                  <a:lnTo>
                    <a:pt x="1" y="34917"/>
                  </a:lnTo>
                  <a:lnTo>
                    <a:pt x="34923" y="34917"/>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35"/>
            <p:cNvSpPr/>
            <p:nvPr/>
          </p:nvSpPr>
          <p:spPr>
            <a:xfrm>
              <a:off x="75395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35"/>
            <p:cNvSpPr/>
            <p:nvPr/>
          </p:nvSpPr>
          <p:spPr>
            <a:xfrm>
              <a:off x="162700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35"/>
            <p:cNvSpPr/>
            <p:nvPr/>
          </p:nvSpPr>
          <p:spPr>
            <a:xfrm>
              <a:off x="2500050" y="1984125"/>
              <a:ext cx="873000" cy="873025"/>
            </a:xfrm>
            <a:custGeom>
              <a:avLst/>
              <a:gdLst/>
              <a:ahLst/>
              <a:cxnLst/>
              <a:rect l="l" t="t" r="r" b="b"/>
              <a:pathLst>
                <a:path w="34920" h="34921" extrusionOk="0">
                  <a:moveTo>
                    <a:pt x="0" y="0"/>
                  </a:moveTo>
                  <a:lnTo>
                    <a:pt x="0" y="34921"/>
                  </a:lnTo>
                  <a:lnTo>
                    <a:pt x="34919" y="34921"/>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35"/>
            <p:cNvSpPr/>
            <p:nvPr/>
          </p:nvSpPr>
          <p:spPr>
            <a:xfrm>
              <a:off x="3372944"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35"/>
            <p:cNvSpPr/>
            <p:nvPr/>
          </p:nvSpPr>
          <p:spPr>
            <a:xfrm>
              <a:off x="4245994" y="1984125"/>
              <a:ext cx="872975" cy="873025"/>
            </a:xfrm>
            <a:custGeom>
              <a:avLst/>
              <a:gdLst/>
              <a:ahLst/>
              <a:cxnLst/>
              <a:rect l="l" t="t" r="r" b="b"/>
              <a:pathLst>
                <a:path w="34919" h="34921" extrusionOk="0">
                  <a:moveTo>
                    <a:pt x="0" y="0"/>
                  </a:moveTo>
                  <a:lnTo>
                    <a:pt x="0" y="34921"/>
                  </a:lnTo>
                  <a:lnTo>
                    <a:pt x="34918" y="34921"/>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35"/>
            <p:cNvSpPr/>
            <p:nvPr/>
          </p:nvSpPr>
          <p:spPr>
            <a:xfrm>
              <a:off x="5119025" y="1984125"/>
              <a:ext cx="873000" cy="873025"/>
            </a:xfrm>
            <a:custGeom>
              <a:avLst/>
              <a:gdLst/>
              <a:ahLst/>
              <a:cxnLst/>
              <a:rect l="l" t="t" r="r" b="b"/>
              <a:pathLst>
                <a:path w="34920" h="34921" extrusionOk="0">
                  <a:moveTo>
                    <a:pt x="0" y="0"/>
                  </a:moveTo>
                  <a:lnTo>
                    <a:pt x="0" y="34921"/>
                  </a:lnTo>
                  <a:lnTo>
                    <a:pt x="34920" y="34921"/>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35"/>
            <p:cNvSpPr/>
            <p:nvPr/>
          </p:nvSpPr>
          <p:spPr>
            <a:xfrm>
              <a:off x="5992000" y="1984125"/>
              <a:ext cx="873075" cy="873025"/>
            </a:xfrm>
            <a:custGeom>
              <a:avLst/>
              <a:gdLst/>
              <a:ahLst/>
              <a:cxnLst/>
              <a:rect l="l" t="t" r="r" b="b"/>
              <a:pathLst>
                <a:path w="34923" h="34921" extrusionOk="0">
                  <a:moveTo>
                    <a:pt x="1" y="0"/>
                  </a:moveTo>
                  <a:lnTo>
                    <a:pt x="1" y="34921"/>
                  </a:lnTo>
                  <a:lnTo>
                    <a:pt x="34923" y="34921"/>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35"/>
            <p:cNvSpPr/>
            <p:nvPr/>
          </p:nvSpPr>
          <p:spPr>
            <a:xfrm>
              <a:off x="1627000"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35"/>
            <p:cNvSpPr/>
            <p:nvPr/>
          </p:nvSpPr>
          <p:spPr>
            <a:xfrm>
              <a:off x="2499969" y="2857125"/>
              <a:ext cx="873000" cy="873125"/>
            </a:xfrm>
            <a:custGeom>
              <a:avLst/>
              <a:gdLst/>
              <a:ahLst/>
              <a:cxnLst/>
              <a:rect l="l" t="t" r="r" b="b"/>
              <a:pathLst>
                <a:path w="34920" h="34925" extrusionOk="0">
                  <a:moveTo>
                    <a:pt x="0" y="1"/>
                  </a:moveTo>
                  <a:lnTo>
                    <a:pt x="0" y="34924"/>
                  </a:lnTo>
                  <a:lnTo>
                    <a:pt x="34919" y="34924"/>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35"/>
            <p:cNvSpPr/>
            <p:nvPr/>
          </p:nvSpPr>
          <p:spPr>
            <a:xfrm>
              <a:off x="3372944"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35"/>
            <p:cNvSpPr/>
            <p:nvPr/>
          </p:nvSpPr>
          <p:spPr>
            <a:xfrm>
              <a:off x="4246075" y="2857125"/>
              <a:ext cx="872975" cy="873125"/>
            </a:xfrm>
            <a:custGeom>
              <a:avLst/>
              <a:gdLst/>
              <a:ahLst/>
              <a:cxnLst/>
              <a:rect l="l" t="t" r="r" b="b"/>
              <a:pathLst>
                <a:path w="34919" h="34925" extrusionOk="0">
                  <a:moveTo>
                    <a:pt x="0" y="1"/>
                  </a:moveTo>
                  <a:lnTo>
                    <a:pt x="0" y="34924"/>
                  </a:lnTo>
                  <a:lnTo>
                    <a:pt x="34918" y="34924"/>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35"/>
            <p:cNvSpPr/>
            <p:nvPr/>
          </p:nvSpPr>
          <p:spPr>
            <a:xfrm>
              <a:off x="5119025" y="2857125"/>
              <a:ext cx="873000" cy="873125"/>
            </a:xfrm>
            <a:custGeom>
              <a:avLst/>
              <a:gdLst/>
              <a:ahLst/>
              <a:cxnLst/>
              <a:rect l="l" t="t" r="r" b="b"/>
              <a:pathLst>
                <a:path w="34920" h="34925" extrusionOk="0">
                  <a:moveTo>
                    <a:pt x="0" y="1"/>
                  </a:moveTo>
                  <a:lnTo>
                    <a:pt x="0" y="34924"/>
                  </a:lnTo>
                  <a:lnTo>
                    <a:pt x="34920" y="34924"/>
                  </a:lnTo>
                  <a:lnTo>
                    <a:pt x="3492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35"/>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35"/>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35"/>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35"/>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4" name="Google Shape;5854;p35"/>
          <p:cNvGrpSpPr/>
          <p:nvPr/>
        </p:nvGrpSpPr>
        <p:grpSpPr>
          <a:xfrm>
            <a:off x="8853801" y="306408"/>
            <a:ext cx="264001" cy="226285"/>
            <a:chOff x="753950" y="238125"/>
            <a:chExt cx="6111125" cy="5238075"/>
          </a:xfrm>
        </p:grpSpPr>
        <p:sp>
          <p:nvSpPr>
            <p:cNvPr id="5855" name="Google Shape;5855;p35"/>
            <p:cNvSpPr/>
            <p:nvPr/>
          </p:nvSpPr>
          <p:spPr>
            <a:xfrm>
              <a:off x="1627000" y="238125"/>
              <a:ext cx="873075" cy="873075"/>
            </a:xfrm>
            <a:custGeom>
              <a:avLst/>
              <a:gdLst/>
              <a:ahLst/>
              <a:cxnLst/>
              <a:rect l="l" t="t" r="r" b="b"/>
              <a:pathLst>
                <a:path w="34923" h="34923" extrusionOk="0">
                  <a:moveTo>
                    <a:pt x="0" y="0"/>
                  </a:moveTo>
                  <a:lnTo>
                    <a:pt x="0" y="34922"/>
                  </a:lnTo>
                  <a:lnTo>
                    <a:pt x="34922" y="34922"/>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35"/>
            <p:cNvSpPr/>
            <p:nvPr/>
          </p:nvSpPr>
          <p:spPr>
            <a:xfrm>
              <a:off x="2500050" y="238125"/>
              <a:ext cx="873000" cy="873075"/>
            </a:xfrm>
            <a:custGeom>
              <a:avLst/>
              <a:gdLst/>
              <a:ahLst/>
              <a:cxnLst/>
              <a:rect l="l" t="t" r="r" b="b"/>
              <a:pathLst>
                <a:path w="34920" h="34923" extrusionOk="0">
                  <a:moveTo>
                    <a:pt x="0" y="0"/>
                  </a:moveTo>
                  <a:lnTo>
                    <a:pt x="0" y="34922"/>
                  </a:lnTo>
                  <a:lnTo>
                    <a:pt x="34919" y="34922"/>
                  </a:lnTo>
                  <a:lnTo>
                    <a:pt x="3491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35"/>
            <p:cNvSpPr/>
            <p:nvPr/>
          </p:nvSpPr>
          <p:spPr>
            <a:xfrm>
              <a:off x="4246075" y="238125"/>
              <a:ext cx="872975" cy="873075"/>
            </a:xfrm>
            <a:custGeom>
              <a:avLst/>
              <a:gdLst/>
              <a:ahLst/>
              <a:cxnLst/>
              <a:rect l="l" t="t" r="r" b="b"/>
              <a:pathLst>
                <a:path w="34919" h="34923" extrusionOk="0">
                  <a:moveTo>
                    <a:pt x="0" y="0"/>
                  </a:moveTo>
                  <a:lnTo>
                    <a:pt x="0" y="34922"/>
                  </a:lnTo>
                  <a:lnTo>
                    <a:pt x="34918" y="34922"/>
                  </a:lnTo>
                  <a:lnTo>
                    <a:pt x="3491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35"/>
            <p:cNvSpPr/>
            <p:nvPr/>
          </p:nvSpPr>
          <p:spPr>
            <a:xfrm>
              <a:off x="5119025" y="238125"/>
              <a:ext cx="873000" cy="873075"/>
            </a:xfrm>
            <a:custGeom>
              <a:avLst/>
              <a:gdLst/>
              <a:ahLst/>
              <a:cxnLst/>
              <a:rect l="l" t="t" r="r" b="b"/>
              <a:pathLst>
                <a:path w="34920" h="34923" extrusionOk="0">
                  <a:moveTo>
                    <a:pt x="0" y="0"/>
                  </a:moveTo>
                  <a:lnTo>
                    <a:pt x="0" y="34922"/>
                  </a:lnTo>
                  <a:lnTo>
                    <a:pt x="34920" y="34922"/>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35"/>
            <p:cNvSpPr/>
            <p:nvPr/>
          </p:nvSpPr>
          <p:spPr>
            <a:xfrm>
              <a:off x="75395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35"/>
            <p:cNvSpPr/>
            <p:nvPr/>
          </p:nvSpPr>
          <p:spPr>
            <a:xfrm>
              <a:off x="1627000"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35"/>
            <p:cNvSpPr/>
            <p:nvPr/>
          </p:nvSpPr>
          <p:spPr>
            <a:xfrm>
              <a:off x="2500050" y="1111175"/>
              <a:ext cx="873000" cy="872925"/>
            </a:xfrm>
            <a:custGeom>
              <a:avLst/>
              <a:gdLst/>
              <a:ahLst/>
              <a:cxnLst/>
              <a:rect l="l" t="t" r="r" b="b"/>
              <a:pathLst>
                <a:path w="34920" h="34917" extrusionOk="0">
                  <a:moveTo>
                    <a:pt x="0" y="0"/>
                  </a:moveTo>
                  <a:lnTo>
                    <a:pt x="0" y="34917"/>
                  </a:lnTo>
                  <a:lnTo>
                    <a:pt x="34919" y="34917"/>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35"/>
            <p:cNvSpPr/>
            <p:nvPr/>
          </p:nvSpPr>
          <p:spPr>
            <a:xfrm>
              <a:off x="3372944" y="1111175"/>
              <a:ext cx="873075" cy="872925"/>
            </a:xfrm>
            <a:custGeom>
              <a:avLst/>
              <a:gdLst/>
              <a:ahLst/>
              <a:cxnLst/>
              <a:rect l="l" t="t" r="r" b="b"/>
              <a:pathLst>
                <a:path w="34923" h="34917" extrusionOk="0">
                  <a:moveTo>
                    <a:pt x="0" y="0"/>
                  </a:moveTo>
                  <a:lnTo>
                    <a:pt x="0" y="34917"/>
                  </a:lnTo>
                  <a:lnTo>
                    <a:pt x="34922" y="34917"/>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35"/>
            <p:cNvSpPr/>
            <p:nvPr/>
          </p:nvSpPr>
          <p:spPr>
            <a:xfrm>
              <a:off x="4245994" y="1111175"/>
              <a:ext cx="872975" cy="872925"/>
            </a:xfrm>
            <a:custGeom>
              <a:avLst/>
              <a:gdLst/>
              <a:ahLst/>
              <a:cxnLst/>
              <a:rect l="l" t="t" r="r" b="b"/>
              <a:pathLst>
                <a:path w="34919" h="34917" extrusionOk="0">
                  <a:moveTo>
                    <a:pt x="0" y="0"/>
                  </a:moveTo>
                  <a:lnTo>
                    <a:pt x="0" y="34917"/>
                  </a:lnTo>
                  <a:lnTo>
                    <a:pt x="34918" y="34917"/>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35"/>
            <p:cNvSpPr/>
            <p:nvPr/>
          </p:nvSpPr>
          <p:spPr>
            <a:xfrm>
              <a:off x="5119025" y="1111175"/>
              <a:ext cx="873000" cy="872925"/>
            </a:xfrm>
            <a:custGeom>
              <a:avLst/>
              <a:gdLst/>
              <a:ahLst/>
              <a:cxnLst/>
              <a:rect l="l" t="t" r="r" b="b"/>
              <a:pathLst>
                <a:path w="34920" h="34917" extrusionOk="0">
                  <a:moveTo>
                    <a:pt x="0" y="0"/>
                  </a:moveTo>
                  <a:lnTo>
                    <a:pt x="0" y="34917"/>
                  </a:lnTo>
                  <a:lnTo>
                    <a:pt x="34920" y="34917"/>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35"/>
            <p:cNvSpPr/>
            <p:nvPr/>
          </p:nvSpPr>
          <p:spPr>
            <a:xfrm>
              <a:off x="5992000" y="1111175"/>
              <a:ext cx="873075" cy="872925"/>
            </a:xfrm>
            <a:custGeom>
              <a:avLst/>
              <a:gdLst/>
              <a:ahLst/>
              <a:cxnLst/>
              <a:rect l="l" t="t" r="r" b="b"/>
              <a:pathLst>
                <a:path w="34923" h="34917" extrusionOk="0">
                  <a:moveTo>
                    <a:pt x="1" y="0"/>
                  </a:moveTo>
                  <a:lnTo>
                    <a:pt x="1" y="34917"/>
                  </a:lnTo>
                  <a:lnTo>
                    <a:pt x="34923" y="34917"/>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35"/>
            <p:cNvSpPr/>
            <p:nvPr/>
          </p:nvSpPr>
          <p:spPr>
            <a:xfrm>
              <a:off x="75395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35"/>
            <p:cNvSpPr/>
            <p:nvPr/>
          </p:nvSpPr>
          <p:spPr>
            <a:xfrm>
              <a:off x="1627000"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35"/>
            <p:cNvSpPr/>
            <p:nvPr/>
          </p:nvSpPr>
          <p:spPr>
            <a:xfrm>
              <a:off x="2500050" y="1984125"/>
              <a:ext cx="873000" cy="873025"/>
            </a:xfrm>
            <a:custGeom>
              <a:avLst/>
              <a:gdLst/>
              <a:ahLst/>
              <a:cxnLst/>
              <a:rect l="l" t="t" r="r" b="b"/>
              <a:pathLst>
                <a:path w="34920" h="34921" extrusionOk="0">
                  <a:moveTo>
                    <a:pt x="0" y="0"/>
                  </a:moveTo>
                  <a:lnTo>
                    <a:pt x="0" y="34921"/>
                  </a:lnTo>
                  <a:lnTo>
                    <a:pt x="34919" y="34921"/>
                  </a:lnTo>
                  <a:lnTo>
                    <a:pt x="3491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35"/>
            <p:cNvSpPr/>
            <p:nvPr/>
          </p:nvSpPr>
          <p:spPr>
            <a:xfrm>
              <a:off x="3372944" y="1984125"/>
              <a:ext cx="873075" cy="873025"/>
            </a:xfrm>
            <a:custGeom>
              <a:avLst/>
              <a:gdLst/>
              <a:ahLst/>
              <a:cxnLst/>
              <a:rect l="l" t="t" r="r" b="b"/>
              <a:pathLst>
                <a:path w="34923" h="34921" extrusionOk="0">
                  <a:moveTo>
                    <a:pt x="0" y="0"/>
                  </a:moveTo>
                  <a:lnTo>
                    <a:pt x="0" y="34921"/>
                  </a:lnTo>
                  <a:lnTo>
                    <a:pt x="34922" y="34921"/>
                  </a:lnTo>
                  <a:lnTo>
                    <a:pt x="349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35"/>
            <p:cNvSpPr/>
            <p:nvPr/>
          </p:nvSpPr>
          <p:spPr>
            <a:xfrm>
              <a:off x="4245994" y="1984125"/>
              <a:ext cx="872975" cy="873025"/>
            </a:xfrm>
            <a:custGeom>
              <a:avLst/>
              <a:gdLst/>
              <a:ahLst/>
              <a:cxnLst/>
              <a:rect l="l" t="t" r="r" b="b"/>
              <a:pathLst>
                <a:path w="34919" h="34921" extrusionOk="0">
                  <a:moveTo>
                    <a:pt x="0" y="0"/>
                  </a:moveTo>
                  <a:lnTo>
                    <a:pt x="0" y="34921"/>
                  </a:lnTo>
                  <a:lnTo>
                    <a:pt x="34918" y="34921"/>
                  </a:lnTo>
                  <a:lnTo>
                    <a:pt x="349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35"/>
            <p:cNvSpPr/>
            <p:nvPr/>
          </p:nvSpPr>
          <p:spPr>
            <a:xfrm>
              <a:off x="5119025" y="1984125"/>
              <a:ext cx="873000" cy="873025"/>
            </a:xfrm>
            <a:custGeom>
              <a:avLst/>
              <a:gdLst/>
              <a:ahLst/>
              <a:cxnLst/>
              <a:rect l="l" t="t" r="r" b="b"/>
              <a:pathLst>
                <a:path w="34920" h="34921" extrusionOk="0">
                  <a:moveTo>
                    <a:pt x="0" y="0"/>
                  </a:moveTo>
                  <a:lnTo>
                    <a:pt x="0" y="34921"/>
                  </a:lnTo>
                  <a:lnTo>
                    <a:pt x="34920" y="34921"/>
                  </a:lnTo>
                  <a:lnTo>
                    <a:pt x="3492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35"/>
            <p:cNvSpPr/>
            <p:nvPr/>
          </p:nvSpPr>
          <p:spPr>
            <a:xfrm>
              <a:off x="5992000" y="1984125"/>
              <a:ext cx="873075" cy="873025"/>
            </a:xfrm>
            <a:custGeom>
              <a:avLst/>
              <a:gdLst/>
              <a:ahLst/>
              <a:cxnLst/>
              <a:rect l="l" t="t" r="r" b="b"/>
              <a:pathLst>
                <a:path w="34923" h="34921" extrusionOk="0">
                  <a:moveTo>
                    <a:pt x="1" y="0"/>
                  </a:moveTo>
                  <a:lnTo>
                    <a:pt x="1" y="34921"/>
                  </a:lnTo>
                  <a:lnTo>
                    <a:pt x="34923" y="34921"/>
                  </a:lnTo>
                  <a:lnTo>
                    <a:pt x="3492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35"/>
            <p:cNvSpPr/>
            <p:nvPr/>
          </p:nvSpPr>
          <p:spPr>
            <a:xfrm>
              <a:off x="1627000"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35"/>
            <p:cNvSpPr/>
            <p:nvPr/>
          </p:nvSpPr>
          <p:spPr>
            <a:xfrm>
              <a:off x="2499969" y="2857125"/>
              <a:ext cx="873000" cy="873125"/>
            </a:xfrm>
            <a:custGeom>
              <a:avLst/>
              <a:gdLst/>
              <a:ahLst/>
              <a:cxnLst/>
              <a:rect l="l" t="t" r="r" b="b"/>
              <a:pathLst>
                <a:path w="34920" h="34925" extrusionOk="0">
                  <a:moveTo>
                    <a:pt x="0" y="1"/>
                  </a:moveTo>
                  <a:lnTo>
                    <a:pt x="0" y="34924"/>
                  </a:lnTo>
                  <a:lnTo>
                    <a:pt x="34919" y="34924"/>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35"/>
            <p:cNvSpPr/>
            <p:nvPr/>
          </p:nvSpPr>
          <p:spPr>
            <a:xfrm>
              <a:off x="3372944" y="2857125"/>
              <a:ext cx="873075" cy="873125"/>
            </a:xfrm>
            <a:custGeom>
              <a:avLst/>
              <a:gdLst/>
              <a:ahLst/>
              <a:cxnLst/>
              <a:rect l="l" t="t" r="r" b="b"/>
              <a:pathLst>
                <a:path w="34923" h="34925" extrusionOk="0">
                  <a:moveTo>
                    <a:pt x="0" y="1"/>
                  </a:moveTo>
                  <a:lnTo>
                    <a:pt x="0" y="34924"/>
                  </a:lnTo>
                  <a:lnTo>
                    <a:pt x="34922" y="34924"/>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35"/>
            <p:cNvSpPr/>
            <p:nvPr/>
          </p:nvSpPr>
          <p:spPr>
            <a:xfrm>
              <a:off x="4246075" y="2857125"/>
              <a:ext cx="872975" cy="873125"/>
            </a:xfrm>
            <a:custGeom>
              <a:avLst/>
              <a:gdLst/>
              <a:ahLst/>
              <a:cxnLst/>
              <a:rect l="l" t="t" r="r" b="b"/>
              <a:pathLst>
                <a:path w="34919" h="34925" extrusionOk="0">
                  <a:moveTo>
                    <a:pt x="0" y="1"/>
                  </a:moveTo>
                  <a:lnTo>
                    <a:pt x="0" y="34924"/>
                  </a:lnTo>
                  <a:lnTo>
                    <a:pt x="34918" y="34924"/>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35"/>
            <p:cNvSpPr/>
            <p:nvPr/>
          </p:nvSpPr>
          <p:spPr>
            <a:xfrm>
              <a:off x="5119025" y="2857125"/>
              <a:ext cx="873000" cy="873125"/>
            </a:xfrm>
            <a:custGeom>
              <a:avLst/>
              <a:gdLst/>
              <a:ahLst/>
              <a:cxnLst/>
              <a:rect l="l" t="t" r="r" b="b"/>
              <a:pathLst>
                <a:path w="34920" h="34925" extrusionOk="0">
                  <a:moveTo>
                    <a:pt x="0" y="1"/>
                  </a:moveTo>
                  <a:lnTo>
                    <a:pt x="0" y="34924"/>
                  </a:lnTo>
                  <a:lnTo>
                    <a:pt x="34920" y="34924"/>
                  </a:lnTo>
                  <a:lnTo>
                    <a:pt x="3492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35"/>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35"/>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35"/>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35"/>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8" name="Picture 2" descr="File:N64-A-Button.png - Zelda Dungeon Wiki, a The Legend of Zelda wiki">
            <a:extLst>
              <a:ext uri="{FF2B5EF4-FFF2-40B4-BE49-F238E27FC236}">
                <a16:creationId xmlns:a16="http://schemas.microsoft.com/office/drawing/2014/main" id="{987EE134-1640-41C4-A3EC-8549BC051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7413"/>
            <a:ext cx="496087" cy="496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8" name="Google Shape;5718;p33"/>
          <p:cNvSpPr/>
          <p:nvPr/>
        </p:nvSpPr>
        <p:spPr>
          <a:xfrm>
            <a:off x="1056629" y="2571750"/>
            <a:ext cx="2543372" cy="1504141"/>
          </a:xfrm>
          <a:prstGeom prst="rect">
            <a:avLst/>
          </a:prstGeom>
          <a:noFill/>
          <a:ln w="28575" cap="flat" cmpd="sng">
            <a:solidFill>
              <a:srgbClr val="C974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33"/>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latin typeface="OCR A Extended" panose="02010509020102010303" pitchFamily="50" charset="0"/>
              </a:rPr>
              <a:t>T</a:t>
            </a:r>
            <a:r>
              <a:rPr lang="en" dirty="0">
                <a:latin typeface="OCR A Extended" panose="02010509020102010303" pitchFamily="50" charset="0"/>
              </a:rPr>
              <a:t>HIS OR THAT</a:t>
            </a:r>
            <a:endParaRPr dirty="0">
              <a:latin typeface="OCR A Extended" panose="02010509020102010303" pitchFamily="50" charset="0"/>
            </a:endParaRPr>
          </a:p>
        </p:txBody>
      </p:sp>
      <p:sp>
        <p:nvSpPr>
          <p:cNvPr id="5720" name="Google Shape;5720;p33"/>
          <p:cNvSpPr txBox="1">
            <a:spLocks noGrp="1"/>
          </p:cNvSpPr>
          <p:nvPr>
            <p:ph type="body" idx="1"/>
          </p:nvPr>
        </p:nvSpPr>
        <p:spPr>
          <a:xfrm>
            <a:off x="1056629" y="1067609"/>
            <a:ext cx="7030742" cy="572700"/>
          </a:xfrm>
          <a:prstGeom prst="rect">
            <a:avLst/>
          </a:prstGeom>
        </p:spPr>
        <p:txBody>
          <a:bodyPr spcFirstLastPara="1" wrap="square" lIns="91425" tIns="91425" rIns="91425" bIns="91425" anchor="t" anchorCtr="0">
            <a:noAutofit/>
          </a:bodyPr>
          <a:lstStyle/>
          <a:p>
            <a:pPr marL="0" indent="0">
              <a:spcAft>
                <a:spcPts val="1600"/>
              </a:spcAft>
              <a:buNone/>
            </a:pPr>
            <a:r>
              <a:rPr lang="en-US" sz="1800" dirty="0"/>
              <a:t>SELECT THE APPROPRIATE TERM FOR THE FOLLOWING DEFINITION:</a:t>
            </a:r>
            <a:br>
              <a:rPr lang="en-US" sz="1800" dirty="0"/>
            </a:br>
            <a:r>
              <a:rPr lang="en-US" sz="1800" dirty="0">
                <a:solidFill>
                  <a:srgbClr val="FFD966"/>
                </a:solidFill>
              </a:rPr>
              <a:t>Lesson content is added to a game.  The learner plays the game and learns along the way.</a:t>
            </a:r>
          </a:p>
        </p:txBody>
      </p:sp>
      <p:grpSp>
        <p:nvGrpSpPr>
          <p:cNvPr id="5721" name="Google Shape;5721;p33"/>
          <p:cNvGrpSpPr/>
          <p:nvPr/>
        </p:nvGrpSpPr>
        <p:grpSpPr>
          <a:xfrm rot="-5400000">
            <a:off x="2137596" y="535371"/>
            <a:ext cx="242781" cy="161857"/>
            <a:chOff x="2500050" y="3730175"/>
            <a:chExt cx="2619000" cy="1746025"/>
          </a:xfrm>
        </p:grpSpPr>
        <p:sp>
          <p:nvSpPr>
            <p:cNvPr id="5722" name="Google Shape;5722;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6" name="Google Shape;5726;p33"/>
          <p:cNvGrpSpPr/>
          <p:nvPr/>
        </p:nvGrpSpPr>
        <p:grpSpPr>
          <a:xfrm rot="5400000">
            <a:off x="6763621" y="535371"/>
            <a:ext cx="242781" cy="161857"/>
            <a:chOff x="2500050" y="3730175"/>
            <a:chExt cx="2619000" cy="1746025"/>
          </a:xfrm>
        </p:grpSpPr>
        <p:sp>
          <p:nvSpPr>
            <p:cNvPr id="5727" name="Google Shape;5727;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5720;p33">
            <a:extLst>
              <a:ext uri="{FF2B5EF4-FFF2-40B4-BE49-F238E27FC236}">
                <a16:creationId xmlns:a16="http://schemas.microsoft.com/office/drawing/2014/main" id="{7DA6A25C-7090-DE12-10FC-3F0A538E84E0}"/>
              </a:ext>
            </a:extLst>
          </p:cNvPr>
          <p:cNvSpPr txBox="1">
            <a:spLocks/>
          </p:cNvSpPr>
          <p:nvPr/>
        </p:nvSpPr>
        <p:spPr>
          <a:xfrm>
            <a:off x="1156431" y="3287191"/>
            <a:ext cx="2368169"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rgbClr val="FFFFFF"/>
              </a:buClr>
              <a:buSzPts val="1600"/>
              <a:buFont typeface="Advent Pro Medium"/>
              <a:buChar char="●"/>
              <a:defRPr sz="1600" b="0" i="0" u="none" strike="noStrike" cap="none">
                <a:solidFill>
                  <a:schemeClr val="lt1"/>
                </a:solidFill>
                <a:latin typeface="Advent Pro Medium"/>
                <a:ea typeface="Advent Pro Medium"/>
                <a:cs typeface="Advent Pro Medium"/>
                <a:sym typeface="Advent Pro Medium"/>
              </a:defRPr>
            </a:lvl1pPr>
            <a:lvl2pPr marL="914400" marR="0" lvl="1"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2pPr>
            <a:lvl3pPr marL="1371600" marR="0" lvl="2"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3pPr>
            <a:lvl4pPr marL="1828800" marR="0" lvl="3"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4pPr>
            <a:lvl5pPr marL="2286000" marR="0" lvl="4"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5pPr>
            <a:lvl6pPr marL="2743200" marR="0" lvl="5"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6pPr>
            <a:lvl7pPr marL="3200400" marR="0" lvl="6"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7pPr>
            <a:lvl8pPr marL="3657600" marR="0" lvl="7"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8pPr>
            <a:lvl9pPr marL="4114800" marR="0" lvl="8" indent="-330200" algn="ctr" rtl="0">
              <a:lnSpc>
                <a:spcPct val="100000"/>
              </a:lnSpc>
              <a:spcBef>
                <a:spcPts val="1600"/>
              </a:spcBef>
              <a:spcAft>
                <a:spcPts val="160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9pPr>
          </a:lstStyle>
          <a:p>
            <a:pPr marL="0" indent="0">
              <a:spcAft>
                <a:spcPts val="1600"/>
              </a:spcAft>
              <a:buFont typeface="Advent Pro Medium"/>
              <a:buNone/>
            </a:pPr>
            <a:r>
              <a:rPr lang="en-US" sz="2000" dirty="0"/>
              <a:t>Gamified Learning</a:t>
            </a:r>
            <a:endParaRPr lang="en-US" sz="2000" dirty="0">
              <a:solidFill>
                <a:srgbClr val="FFD966"/>
              </a:solidFill>
            </a:endParaRPr>
          </a:p>
        </p:txBody>
      </p:sp>
      <p:sp>
        <p:nvSpPr>
          <p:cNvPr id="3" name="Google Shape;5719;p33">
            <a:extLst>
              <a:ext uri="{FF2B5EF4-FFF2-40B4-BE49-F238E27FC236}">
                <a16:creationId xmlns:a16="http://schemas.microsoft.com/office/drawing/2014/main" id="{7A5B6A9C-6505-B019-EE1E-DC8FAD6EFB41}"/>
              </a:ext>
            </a:extLst>
          </p:cNvPr>
          <p:cNvSpPr txBox="1">
            <a:spLocks/>
          </p:cNvSpPr>
          <p:nvPr/>
        </p:nvSpPr>
        <p:spPr>
          <a:xfrm>
            <a:off x="1155229" y="2777213"/>
            <a:ext cx="2369371"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100"/>
              <a:buFont typeface="Orbitron ExtraBold"/>
              <a:buNone/>
              <a:defRPr sz="2100" b="0" i="0" u="none" strike="noStrike" cap="none">
                <a:solidFill>
                  <a:schemeClr val="accent1"/>
                </a:solidFill>
                <a:latin typeface="Orbitron ExtraBold"/>
                <a:ea typeface="Orbitron ExtraBold"/>
                <a:cs typeface="Orbitron ExtraBold"/>
                <a:sym typeface="Orbitron ExtraBold"/>
              </a:defRPr>
            </a:lvl1pPr>
            <a:lvl2pPr marR="0" lvl="1"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2pPr>
            <a:lvl3pPr marR="0" lvl="2"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3pPr>
            <a:lvl4pPr marR="0" lvl="3"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4pPr>
            <a:lvl5pPr marR="0" lvl="4"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5pPr>
            <a:lvl6pPr marR="0" lvl="5"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6pPr>
            <a:lvl7pPr marR="0" lvl="6"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7pPr>
            <a:lvl8pPr marR="0" lvl="7"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8pPr>
            <a:lvl9pPr marR="0" lvl="8"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9pPr>
          </a:lstStyle>
          <a:p>
            <a:r>
              <a:rPr lang="en-US" sz="2400" dirty="0">
                <a:latin typeface="OCR A Extended" panose="02010509020102010303" pitchFamily="50" charset="0"/>
              </a:rPr>
              <a:t>A</a:t>
            </a:r>
          </a:p>
        </p:txBody>
      </p:sp>
      <p:sp>
        <p:nvSpPr>
          <p:cNvPr id="4" name="Google Shape;5718;p33">
            <a:extLst>
              <a:ext uri="{FF2B5EF4-FFF2-40B4-BE49-F238E27FC236}">
                <a16:creationId xmlns:a16="http://schemas.microsoft.com/office/drawing/2014/main" id="{8741F75A-9075-FC35-C4B6-1C9ADF27F930}"/>
              </a:ext>
            </a:extLst>
          </p:cNvPr>
          <p:cNvSpPr/>
          <p:nvPr/>
        </p:nvSpPr>
        <p:spPr>
          <a:xfrm>
            <a:off x="5544001" y="2571750"/>
            <a:ext cx="2543372" cy="1504141"/>
          </a:xfrm>
          <a:prstGeom prst="rect">
            <a:avLst/>
          </a:prstGeom>
          <a:noFill/>
          <a:ln w="28575" cap="flat" cmpd="sng">
            <a:solidFill>
              <a:srgbClr val="C974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720;p33">
            <a:extLst>
              <a:ext uri="{FF2B5EF4-FFF2-40B4-BE49-F238E27FC236}">
                <a16:creationId xmlns:a16="http://schemas.microsoft.com/office/drawing/2014/main" id="{E106F2D5-8D89-7A14-F230-4FC42AE24AB3}"/>
              </a:ext>
            </a:extLst>
          </p:cNvPr>
          <p:cNvSpPr txBox="1">
            <a:spLocks/>
          </p:cNvSpPr>
          <p:nvPr/>
        </p:nvSpPr>
        <p:spPr>
          <a:xfrm>
            <a:off x="5643803" y="3287191"/>
            <a:ext cx="2368169"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rgbClr val="FFFFFF"/>
              </a:buClr>
              <a:buSzPts val="1600"/>
              <a:buFont typeface="Advent Pro Medium"/>
              <a:buChar char="●"/>
              <a:defRPr sz="1600" b="0" i="0" u="none" strike="noStrike" cap="none">
                <a:solidFill>
                  <a:schemeClr val="lt1"/>
                </a:solidFill>
                <a:latin typeface="Advent Pro Medium"/>
                <a:ea typeface="Advent Pro Medium"/>
                <a:cs typeface="Advent Pro Medium"/>
                <a:sym typeface="Advent Pro Medium"/>
              </a:defRPr>
            </a:lvl1pPr>
            <a:lvl2pPr marL="914400" marR="0" lvl="1"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2pPr>
            <a:lvl3pPr marL="1371600" marR="0" lvl="2"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3pPr>
            <a:lvl4pPr marL="1828800" marR="0" lvl="3"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4pPr>
            <a:lvl5pPr marL="2286000" marR="0" lvl="4"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5pPr>
            <a:lvl6pPr marL="2743200" marR="0" lvl="5"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6pPr>
            <a:lvl7pPr marL="3200400" marR="0" lvl="6"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7pPr>
            <a:lvl8pPr marL="3657600" marR="0" lvl="7"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8pPr>
            <a:lvl9pPr marL="4114800" marR="0" lvl="8" indent="-330200" algn="ctr" rtl="0">
              <a:lnSpc>
                <a:spcPct val="100000"/>
              </a:lnSpc>
              <a:spcBef>
                <a:spcPts val="1600"/>
              </a:spcBef>
              <a:spcAft>
                <a:spcPts val="160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9pPr>
          </a:lstStyle>
          <a:p>
            <a:pPr marL="0" indent="0">
              <a:spcAft>
                <a:spcPts val="1600"/>
              </a:spcAft>
              <a:buFont typeface="Advent Pro Medium"/>
              <a:buNone/>
            </a:pPr>
            <a:r>
              <a:rPr lang="en-US" sz="2000" dirty="0"/>
              <a:t>Game-based Learning</a:t>
            </a:r>
            <a:endParaRPr lang="en-US" sz="2000" dirty="0">
              <a:solidFill>
                <a:srgbClr val="FFD966"/>
              </a:solidFill>
            </a:endParaRPr>
          </a:p>
        </p:txBody>
      </p:sp>
      <p:sp>
        <p:nvSpPr>
          <p:cNvPr id="6" name="Google Shape;5719;p33">
            <a:extLst>
              <a:ext uri="{FF2B5EF4-FFF2-40B4-BE49-F238E27FC236}">
                <a16:creationId xmlns:a16="http://schemas.microsoft.com/office/drawing/2014/main" id="{7C2C914D-8285-604A-AB95-CD18AF98F6E6}"/>
              </a:ext>
            </a:extLst>
          </p:cNvPr>
          <p:cNvSpPr txBox="1">
            <a:spLocks/>
          </p:cNvSpPr>
          <p:nvPr/>
        </p:nvSpPr>
        <p:spPr>
          <a:xfrm>
            <a:off x="5642601" y="2777213"/>
            <a:ext cx="2369371"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100"/>
              <a:buFont typeface="Orbitron ExtraBold"/>
              <a:buNone/>
              <a:defRPr sz="2100" b="0" i="0" u="none" strike="noStrike" cap="none">
                <a:solidFill>
                  <a:schemeClr val="accent1"/>
                </a:solidFill>
                <a:latin typeface="Orbitron ExtraBold"/>
                <a:ea typeface="Orbitron ExtraBold"/>
                <a:cs typeface="Orbitron ExtraBold"/>
                <a:sym typeface="Orbitron ExtraBold"/>
              </a:defRPr>
            </a:lvl1pPr>
            <a:lvl2pPr marR="0" lvl="1"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2pPr>
            <a:lvl3pPr marR="0" lvl="2"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3pPr>
            <a:lvl4pPr marR="0" lvl="3"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4pPr>
            <a:lvl5pPr marR="0" lvl="4"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5pPr>
            <a:lvl6pPr marR="0" lvl="5"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6pPr>
            <a:lvl7pPr marR="0" lvl="6"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7pPr>
            <a:lvl8pPr marR="0" lvl="7"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8pPr>
            <a:lvl9pPr marR="0" lvl="8"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9pPr>
          </a:lstStyle>
          <a:p>
            <a:r>
              <a:rPr lang="en-US" sz="2400" dirty="0">
                <a:latin typeface="OCR A Extended" panose="02010509020102010303" pitchFamily="50" charset="0"/>
              </a:rPr>
              <a:t>B</a:t>
            </a:r>
          </a:p>
        </p:txBody>
      </p:sp>
      <p:pic>
        <p:nvPicPr>
          <p:cNvPr id="20" name="Picture 2" descr="File:N64-A-Button.png - Zelda Dungeon Wiki, a The Legend of Zelda wiki">
            <a:extLst>
              <a:ext uri="{FF2B5EF4-FFF2-40B4-BE49-F238E27FC236}">
                <a16:creationId xmlns:a16="http://schemas.microsoft.com/office/drawing/2014/main" id="{9B1B58C1-737E-4C2C-BCB6-7977B15A19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7413"/>
            <a:ext cx="496087" cy="49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51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8" name="Google Shape;5718;p33"/>
          <p:cNvSpPr/>
          <p:nvPr/>
        </p:nvSpPr>
        <p:spPr>
          <a:xfrm>
            <a:off x="1056629" y="2571750"/>
            <a:ext cx="2543372" cy="1504141"/>
          </a:xfrm>
          <a:prstGeom prst="rect">
            <a:avLst/>
          </a:prstGeom>
          <a:noFill/>
          <a:ln w="28575" cap="flat" cmpd="sng">
            <a:solidFill>
              <a:srgbClr val="C974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33"/>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latin typeface="OCR A Extended" panose="02010509020102010303" pitchFamily="50" charset="0"/>
              </a:rPr>
              <a:t>T</a:t>
            </a:r>
            <a:r>
              <a:rPr lang="en" dirty="0">
                <a:latin typeface="OCR A Extended" panose="02010509020102010303" pitchFamily="50" charset="0"/>
              </a:rPr>
              <a:t>HIS OR THAT</a:t>
            </a:r>
            <a:endParaRPr dirty="0">
              <a:latin typeface="OCR A Extended" panose="02010509020102010303" pitchFamily="50" charset="0"/>
            </a:endParaRPr>
          </a:p>
        </p:txBody>
      </p:sp>
      <p:sp>
        <p:nvSpPr>
          <p:cNvPr id="5720" name="Google Shape;5720;p33"/>
          <p:cNvSpPr txBox="1">
            <a:spLocks noGrp="1"/>
          </p:cNvSpPr>
          <p:nvPr>
            <p:ph type="body" idx="1"/>
          </p:nvPr>
        </p:nvSpPr>
        <p:spPr>
          <a:xfrm>
            <a:off x="1056629" y="1067609"/>
            <a:ext cx="7030742" cy="572700"/>
          </a:xfrm>
          <a:prstGeom prst="rect">
            <a:avLst/>
          </a:prstGeom>
        </p:spPr>
        <p:txBody>
          <a:bodyPr spcFirstLastPara="1" wrap="square" lIns="91425" tIns="91425" rIns="91425" bIns="91425" anchor="t" anchorCtr="0">
            <a:noAutofit/>
          </a:bodyPr>
          <a:lstStyle/>
          <a:p>
            <a:pPr marL="0" indent="0">
              <a:spcAft>
                <a:spcPts val="1600"/>
              </a:spcAft>
              <a:buNone/>
            </a:pPr>
            <a:r>
              <a:rPr lang="en-US" sz="1800" dirty="0"/>
              <a:t>SELECT THE APPROPRIATE TERM FOR THE FOLLOWING DEFINITION:</a:t>
            </a:r>
            <a:br>
              <a:rPr lang="en-US" sz="1800" dirty="0"/>
            </a:br>
            <a:r>
              <a:rPr lang="en-US" sz="1800" dirty="0">
                <a:solidFill>
                  <a:srgbClr val="FFD966"/>
                </a:solidFill>
              </a:rPr>
              <a:t>Lesson content is added to a game.  The learner plays the game and learns along the way.</a:t>
            </a:r>
          </a:p>
        </p:txBody>
      </p:sp>
      <p:grpSp>
        <p:nvGrpSpPr>
          <p:cNvPr id="5721" name="Google Shape;5721;p33"/>
          <p:cNvGrpSpPr/>
          <p:nvPr/>
        </p:nvGrpSpPr>
        <p:grpSpPr>
          <a:xfrm rot="-5400000">
            <a:off x="2137596" y="535371"/>
            <a:ext cx="242781" cy="161857"/>
            <a:chOff x="2500050" y="3730175"/>
            <a:chExt cx="2619000" cy="1746025"/>
          </a:xfrm>
        </p:grpSpPr>
        <p:sp>
          <p:nvSpPr>
            <p:cNvPr id="5722" name="Google Shape;5722;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6" name="Google Shape;5726;p33"/>
          <p:cNvGrpSpPr/>
          <p:nvPr/>
        </p:nvGrpSpPr>
        <p:grpSpPr>
          <a:xfrm rot="5400000">
            <a:off x="6763621" y="535371"/>
            <a:ext cx="242781" cy="161857"/>
            <a:chOff x="2500050" y="3730175"/>
            <a:chExt cx="2619000" cy="1746025"/>
          </a:xfrm>
        </p:grpSpPr>
        <p:sp>
          <p:nvSpPr>
            <p:cNvPr id="5727" name="Google Shape;5727;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5720;p33">
            <a:extLst>
              <a:ext uri="{FF2B5EF4-FFF2-40B4-BE49-F238E27FC236}">
                <a16:creationId xmlns:a16="http://schemas.microsoft.com/office/drawing/2014/main" id="{7DA6A25C-7090-DE12-10FC-3F0A538E84E0}"/>
              </a:ext>
            </a:extLst>
          </p:cNvPr>
          <p:cNvSpPr txBox="1">
            <a:spLocks/>
          </p:cNvSpPr>
          <p:nvPr/>
        </p:nvSpPr>
        <p:spPr>
          <a:xfrm>
            <a:off x="1156431" y="3287191"/>
            <a:ext cx="2368169"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rgbClr val="FFFFFF"/>
              </a:buClr>
              <a:buSzPts val="1600"/>
              <a:buFont typeface="Advent Pro Medium"/>
              <a:buChar char="●"/>
              <a:defRPr sz="1600" b="0" i="0" u="none" strike="noStrike" cap="none">
                <a:solidFill>
                  <a:schemeClr val="lt1"/>
                </a:solidFill>
                <a:latin typeface="Advent Pro Medium"/>
                <a:ea typeface="Advent Pro Medium"/>
                <a:cs typeface="Advent Pro Medium"/>
                <a:sym typeface="Advent Pro Medium"/>
              </a:defRPr>
            </a:lvl1pPr>
            <a:lvl2pPr marL="914400" marR="0" lvl="1"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2pPr>
            <a:lvl3pPr marL="1371600" marR="0" lvl="2"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3pPr>
            <a:lvl4pPr marL="1828800" marR="0" lvl="3"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4pPr>
            <a:lvl5pPr marL="2286000" marR="0" lvl="4"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5pPr>
            <a:lvl6pPr marL="2743200" marR="0" lvl="5"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6pPr>
            <a:lvl7pPr marL="3200400" marR="0" lvl="6"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7pPr>
            <a:lvl8pPr marL="3657600" marR="0" lvl="7"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8pPr>
            <a:lvl9pPr marL="4114800" marR="0" lvl="8" indent="-330200" algn="ctr" rtl="0">
              <a:lnSpc>
                <a:spcPct val="100000"/>
              </a:lnSpc>
              <a:spcBef>
                <a:spcPts val="1600"/>
              </a:spcBef>
              <a:spcAft>
                <a:spcPts val="160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9pPr>
          </a:lstStyle>
          <a:p>
            <a:pPr marL="0" indent="0">
              <a:spcAft>
                <a:spcPts val="1600"/>
              </a:spcAft>
              <a:buFont typeface="Advent Pro Medium"/>
              <a:buNone/>
            </a:pPr>
            <a:r>
              <a:rPr lang="en-US" sz="2000" dirty="0"/>
              <a:t>Gamified Learning</a:t>
            </a:r>
            <a:endParaRPr lang="en-US" sz="2000" dirty="0">
              <a:solidFill>
                <a:srgbClr val="FFD966"/>
              </a:solidFill>
            </a:endParaRPr>
          </a:p>
        </p:txBody>
      </p:sp>
      <p:sp>
        <p:nvSpPr>
          <p:cNvPr id="3" name="Google Shape;5719;p33">
            <a:extLst>
              <a:ext uri="{FF2B5EF4-FFF2-40B4-BE49-F238E27FC236}">
                <a16:creationId xmlns:a16="http://schemas.microsoft.com/office/drawing/2014/main" id="{7A5B6A9C-6505-B019-EE1E-DC8FAD6EFB41}"/>
              </a:ext>
            </a:extLst>
          </p:cNvPr>
          <p:cNvSpPr txBox="1">
            <a:spLocks/>
          </p:cNvSpPr>
          <p:nvPr/>
        </p:nvSpPr>
        <p:spPr>
          <a:xfrm>
            <a:off x="1155229" y="2777213"/>
            <a:ext cx="2369371"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100"/>
              <a:buFont typeface="Orbitron ExtraBold"/>
              <a:buNone/>
              <a:defRPr sz="2100" b="0" i="0" u="none" strike="noStrike" cap="none">
                <a:solidFill>
                  <a:schemeClr val="accent1"/>
                </a:solidFill>
                <a:latin typeface="Orbitron ExtraBold"/>
                <a:ea typeface="Orbitron ExtraBold"/>
                <a:cs typeface="Orbitron ExtraBold"/>
                <a:sym typeface="Orbitron ExtraBold"/>
              </a:defRPr>
            </a:lvl1pPr>
            <a:lvl2pPr marR="0" lvl="1"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2pPr>
            <a:lvl3pPr marR="0" lvl="2"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3pPr>
            <a:lvl4pPr marR="0" lvl="3"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4pPr>
            <a:lvl5pPr marR="0" lvl="4"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5pPr>
            <a:lvl6pPr marR="0" lvl="5"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6pPr>
            <a:lvl7pPr marR="0" lvl="6"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7pPr>
            <a:lvl8pPr marR="0" lvl="7"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8pPr>
            <a:lvl9pPr marR="0" lvl="8"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9pPr>
          </a:lstStyle>
          <a:p>
            <a:r>
              <a:rPr lang="en-US" sz="2400" dirty="0">
                <a:latin typeface="OCR A Extended" panose="02010509020102010303" pitchFamily="50" charset="0"/>
              </a:rPr>
              <a:t>A</a:t>
            </a:r>
          </a:p>
        </p:txBody>
      </p:sp>
      <p:sp>
        <p:nvSpPr>
          <p:cNvPr id="4" name="Google Shape;5718;p33">
            <a:extLst>
              <a:ext uri="{FF2B5EF4-FFF2-40B4-BE49-F238E27FC236}">
                <a16:creationId xmlns:a16="http://schemas.microsoft.com/office/drawing/2014/main" id="{8741F75A-9075-FC35-C4B6-1C9ADF27F930}"/>
              </a:ext>
            </a:extLst>
          </p:cNvPr>
          <p:cNvSpPr/>
          <p:nvPr/>
        </p:nvSpPr>
        <p:spPr>
          <a:xfrm>
            <a:off x="5544001" y="2571750"/>
            <a:ext cx="2543372" cy="1504141"/>
          </a:xfrm>
          <a:prstGeom prst="rect">
            <a:avLst/>
          </a:prstGeom>
          <a:solidFill>
            <a:srgbClr val="FFD966"/>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720;p33">
            <a:extLst>
              <a:ext uri="{FF2B5EF4-FFF2-40B4-BE49-F238E27FC236}">
                <a16:creationId xmlns:a16="http://schemas.microsoft.com/office/drawing/2014/main" id="{E106F2D5-8D89-7A14-F230-4FC42AE24AB3}"/>
              </a:ext>
            </a:extLst>
          </p:cNvPr>
          <p:cNvSpPr txBox="1">
            <a:spLocks/>
          </p:cNvSpPr>
          <p:nvPr/>
        </p:nvSpPr>
        <p:spPr>
          <a:xfrm>
            <a:off x="5643803" y="3287191"/>
            <a:ext cx="2368169"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rgbClr val="FFFFFF"/>
              </a:buClr>
              <a:buSzPts val="1600"/>
              <a:buFont typeface="Advent Pro Medium"/>
              <a:buChar char="●"/>
              <a:defRPr sz="1600" b="0" i="0" u="none" strike="noStrike" cap="none">
                <a:solidFill>
                  <a:schemeClr val="lt1"/>
                </a:solidFill>
                <a:latin typeface="Advent Pro Medium"/>
                <a:ea typeface="Advent Pro Medium"/>
                <a:cs typeface="Advent Pro Medium"/>
                <a:sym typeface="Advent Pro Medium"/>
              </a:defRPr>
            </a:lvl1pPr>
            <a:lvl2pPr marL="914400" marR="0" lvl="1"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2pPr>
            <a:lvl3pPr marL="1371600" marR="0" lvl="2"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3pPr>
            <a:lvl4pPr marL="1828800" marR="0" lvl="3"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4pPr>
            <a:lvl5pPr marL="2286000" marR="0" lvl="4"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5pPr>
            <a:lvl6pPr marL="2743200" marR="0" lvl="5"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6pPr>
            <a:lvl7pPr marL="3200400" marR="0" lvl="6"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7pPr>
            <a:lvl8pPr marL="3657600" marR="0" lvl="7"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8pPr>
            <a:lvl9pPr marL="4114800" marR="0" lvl="8" indent="-330200" algn="ctr" rtl="0">
              <a:lnSpc>
                <a:spcPct val="100000"/>
              </a:lnSpc>
              <a:spcBef>
                <a:spcPts val="1600"/>
              </a:spcBef>
              <a:spcAft>
                <a:spcPts val="160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9pPr>
          </a:lstStyle>
          <a:p>
            <a:pPr marL="0" indent="0">
              <a:spcAft>
                <a:spcPts val="1600"/>
              </a:spcAft>
              <a:buFont typeface="Advent Pro Medium"/>
              <a:buNone/>
            </a:pPr>
            <a:r>
              <a:rPr lang="en-US" sz="2000" dirty="0">
                <a:solidFill>
                  <a:schemeClr val="tx1"/>
                </a:solidFill>
              </a:rPr>
              <a:t>Game-based Learning</a:t>
            </a:r>
          </a:p>
        </p:txBody>
      </p:sp>
      <p:sp>
        <p:nvSpPr>
          <p:cNvPr id="6" name="Google Shape;5719;p33">
            <a:extLst>
              <a:ext uri="{FF2B5EF4-FFF2-40B4-BE49-F238E27FC236}">
                <a16:creationId xmlns:a16="http://schemas.microsoft.com/office/drawing/2014/main" id="{7C2C914D-8285-604A-AB95-CD18AF98F6E6}"/>
              </a:ext>
            </a:extLst>
          </p:cNvPr>
          <p:cNvSpPr txBox="1">
            <a:spLocks/>
          </p:cNvSpPr>
          <p:nvPr/>
        </p:nvSpPr>
        <p:spPr>
          <a:xfrm>
            <a:off x="5642601" y="2777213"/>
            <a:ext cx="2369371"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100"/>
              <a:buFont typeface="Orbitron ExtraBold"/>
              <a:buNone/>
              <a:defRPr sz="2100" b="0" i="0" u="none" strike="noStrike" cap="none">
                <a:solidFill>
                  <a:schemeClr val="accent1"/>
                </a:solidFill>
                <a:latin typeface="Orbitron ExtraBold"/>
                <a:ea typeface="Orbitron ExtraBold"/>
                <a:cs typeface="Orbitron ExtraBold"/>
                <a:sym typeface="Orbitron ExtraBold"/>
              </a:defRPr>
            </a:lvl1pPr>
            <a:lvl2pPr marR="0" lvl="1"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2pPr>
            <a:lvl3pPr marR="0" lvl="2"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3pPr>
            <a:lvl4pPr marR="0" lvl="3"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4pPr>
            <a:lvl5pPr marR="0" lvl="4"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5pPr>
            <a:lvl6pPr marR="0" lvl="5"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6pPr>
            <a:lvl7pPr marR="0" lvl="6"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7pPr>
            <a:lvl8pPr marR="0" lvl="7"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8pPr>
            <a:lvl9pPr marR="0" lvl="8"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9pPr>
          </a:lstStyle>
          <a:p>
            <a:r>
              <a:rPr lang="en-US" sz="2400" dirty="0">
                <a:solidFill>
                  <a:srgbClr val="C9741B"/>
                </a:solidFill>
                <a:latin typeface="OCR A Extended" panose="02010509020102010303" pitchFamily="50" charset="0"/>
              </a:rPr>
              <a:t>B</a:t>
            </a:r>
          </a:p>
        </p:txBody>
      </p:sp>
      <p:pic>
        <p:nvPicPr>
          <p:cNvPr id="20" name="Picture 2" descr="File:N64-A-Button.png - Zelda Dungeon Wiki, a The Legend of Zelda wiki">
            <a:extLst>
              <a:ext uri="{FF2B5EF4-FFF2-40B4-BE49-F238E27FC236}">
                <a16:creationId xmlns:a16="http://schemas.microsoft.com/office/drawing/2014/main" id="{7C8CA885-8017-47AE-98C7-54974ADD8A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7413"/>
            <a:ext cx="496087" cy="49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913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8" name="Google Shape;5718;p33"/>
          <p:cNvSpPr/>
          <p:nvPr/>
        </p:nvSpPr>
        <p:spPr>
          <a:xfrm>
            <a:off x="1056629" y="2571750"/>
            <a:ext cx="2543372" cy="1504141"/>
          </a:xfrm>
          <a:prstGeom prst="rect">
            <a:avLst/>
          </a:prstGeom>
          <a:noFill/>
          <a:ln w="28575" cap="flat" cmpd="sng">
            <a:solidFill>
              <a:srgbClr val="C974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33"/>
          <p:cNvSpPr txBox="1">
            <a:spLocks noGrp="1"/>
          </p:cNvSpPr>
          <p:nvPr>
            <p:ph type="title"/>
          </p:nvPr>
        </p:nvSpPr>
        <p:spPr>
          <a:xfrm>
            <a:off x="311700" y="2926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latin typeface="OCR A Extended" panose="02010509020102010303" pitchFamily="50" charset="0"/>
              </a:rPr>
              <a:t>T</a:t>
            </a:r>
            <a:r>
              <a:rPr lang="en" dirty="0">
                <a:latin typeface="OCR A Extended" panose="02010509020102010303" pitchFamily="50" charset="0"/>
              </a:rPr>
              <a:t>HIS OR THAT</a:t>
            </a:r>
            <a:endParaRPr dirty="0">
              <a:latin typeface="OCR A Extended" panose="02010509020102010303" pitchFamily="50" charset="0"/>
            </a:endParaRPr>
          </a:p>
        </p:txBody>
      </p:sp>
      <p:sp>
        <p:nvSpPr>
          <p:cNvPr id="5720" name="Google Shape;5720;p33"/>
          <p:cNvSpPr txBox="1">
            <a:spLocks noGrp="1"/>
          </p:cNvSpPr>
          <p:nvPr>
            <p:ph type="body" idx="1"/>
          </p:nvPr>
        </p:nvSpPr>
        <p:spPr>
          <a:xfrm>
            <a:off x="1056629" y="1067609"/>
            <a:ext cx="7030742" cy="572700"/>
          </a:xfrm>
          <a:prstGeom prst="rect">
            <a:avLst/>
          </a:prstGeom>
        </p:spPr>
        <p:txBody>
          <a:bodyPr spcFirstLastPara="1" wrap="square" lIns="91425" tIns="91425" rIns="91425" bIns="91425" anchor="t" anchorCtr="0">
            <a:noAutofit/>
          </a:bodyPr>
          <a:lstStyle/>
          <a:p>
            <a:pPr marL="0" indent="0">
              <a:spcAft>
                <a:spcPts val="1600"/>
              </a:spcAft>
              <a:buNone/>
            </a:pPr>
            <a:r>
              <a:rPr lang="en-US" sz="1800" dirty="0"/>
              <a:t>SELECT THE APPROPRIATE TERM FOR THE FOLLOWING DEFINITION:</a:t>
            </a:r>
            <a:br>
              <a:rPr lang="en-US" sz="1800" dirty="0"/>
            </a:br>
            <a:r>
              <a:rPr lang="en-US" sz="1800" dirty="0">
                <a:solidFill>
                  <a:srgbClr val="FFD966"/>
                </a:solidFill>
              </a:rPr>
              <a:t>Lessons incorporate rewards, points, and leaderboards to engage the learning experience</a:t>
            </a:r>
          </a:p>
        </p:txBody>
      </p:sp>
      <p:grpSp>
        <p:nvGrpSpPr>
          <p:cNvPr id="5721" name="Google Shape;5721;p33"/>
          <p:cNvGrpSpPr/>
          <p:nvPr/>
        </p:nvGrpSpPr>
        <p:grpSpPr>
          <a:xfrm rot="-5400000">
            <a:off x="2137596" y="535371"/>
            <a:ext cx="242781" cy="161857"/>
            <a:chOff x="2500050" y="3730175"/>
            <a:chExt cx="2619000" cy="1746025"/>
          </a:xfrm>
        </p:grpSpPr>
        <p:sp>
          <p:nvSpPr>
            <p:cNvPr id="5722" name="Google Shape;5722;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6" name="Google Shape;5726;p33"/>
          <p:cNvGrpSpPr/>
          <p:nvPr/>
        </p:nvGrpSpPr>
        <p:grpSpPr>
          <a:xfrm rot="5400000">
            <a:off x="6763621" y="535371"/>
            <a:ext cx="242781" cy="161857"/>
            <a:chOff x="2500050" y="3730175"/>
            <a:chExt cx="2619000" cy="1746025"/>
          </a:xfrm>
        </p:grpSpPr>
        <p:sp>
          <p:nvSpPr>
            <p:cNvPr id="5727" name="Google Shape;5727;p33"/>
            <p:cNvSpPr/>
            <p:nvPr/>
          </p:nvSpPr>
          <p:spPr>
            <a:xfrm>
              <a:off x="2500050" y="3730175"/>
              <a:ext cx="873000" cy="872975"/>
            </a:xfrm>
            <a:custGeom>
              <a:avLst/>
              <a:gdLst/>
              <a:ahLst/>
              <a:cxnLst/>
              <a:rect l="l" t="t" r="r" b="b"/>
              <a:pathLst>
                <a:path w="34920" h="34919" extrusionOk="0">
                  <a:moveTo>
                    <a:pt x="0" y="1"/>
                  </a:moveTo>
                  <a:lnTo>
                    <a:pt x="0" y="34919"/>
                  </a:lnTo>
                  <a:lnTo>
                    <a:pt x="34919" y="34919"/>
                  </a:lnTo>
                  <a:lnTo>
                    <a:pt x="3491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3"/>
            <p:cNvSpPr/>
            <p:nvPr/>
          </p:nvSpPr>
          <p:spPr>
            <a:xfrm>
              <a:off x="3373025" y="3730175"/>
              <a:ext cx="873075" cy="872975"/>
            </a:xfrm>
            <a:custGeom>
              <a:avLst/>
              <a:gdLst/>
              <a:ahLst/>
              <a:cxnLst/>
              <a:rect l="l" t="t" r="r" b="b"/>
              <a:pathLst>
                <a:path w="34923" h="34919" extrusionOk="0">
                  <a:moveTo>
                    <a:pt x="0" y="1"/>
                  </a:moveTo>
                  <a:lnTo>
                    <a:pt x="0" y="34919"/>
                  </a:lnTo>
                  <a:lnTo>
                    <a:pt x="34922" y="34919"/>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3"/>
            <p:cNvSpPr/>
            <p:nvPr/>
          </p:nvSpPr>
          <p:spPr>
            <a:xfrm>
              <a:off x="4246075" y="3730175"/>
              <a:ext cx="872975" cy="872975"/>
            </a:xfrm>
            <a:custGeom>
              <a:avLst/>
              <a:gdLst/>
              <a:ahLst/>
              <a:cxnLst/>
              <a:rect l="l" t="t" r="r" b="b"/>
              <a:pathLst>
                <a:path w="34919" h="34919" extrusionOk="0">
                  <a:moveTo>
                    <a:pt x="0" y="1"/>
                  </a:moveTo>
                  <a:lnTo>
                    <a:pt x="0" y="34919"/>
                  </a:lnTo>
                  <a:lnTo>
                    <a:pt x="34918" y="34919"/>
                  </a:lnTo>
                  <a:lnTo>
                    <a:pt x="3491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3"/>
            <p:cNvSpPr/>
            <p:nvPr/>
          </p:nvSpPr>
          <p:spPr>
            <a:xfrm>
              <a:off x="3373025" y="4603125"/>
              <a:ext cx="873075" cy="873075"/>
            </a:xfrm>
            <a:custGeom>
              <a:avLst/>
              <a:gdLst/>
              <a:ahLst/>
              <a:cxnLst/>
              <a:rect l="l" t="t" r="r" b="b"/>
              <a:pathLst>
                <a:path w="34923" h="34923" extrusionOk="0">
                  <a:moveTo>
                    <a:pt x="0" y="1"/>
                  </a:moveTo>
                  <a:lnTo>
                    <a:pt x="0" y="34923"/>
                  </a:lnTo>
                  <a:lnTo>
                    <a:pt x="34922" y="34923"/>
                  </a:lnTo>
                  <a:lnTo>
                    <a:pt x="349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5720;p33">
            <a:extLst>
              <a:ext uri="{FF2B5EF4-FFF2-40B4-BE49-F238E27FC236}">
                <a16:creationId xmlns:a16="http://schemas.microsoft.com/office/drawing/2014/main" id="{7DA6A25C-7090-DE12-10FC-3F0A538E84E0}"/>
              </a:ext>
            </a:extLst>
          </p:cNvPr>
          <p:cNvSpPr txBox="1">
            <a:spLocks/>
          </p:cNvSpPr>
          <p:nvPr/>
        </p:nvSpPr>
        <p:spPr>
          <a:xfrm>
            <a:off x="1156431" y="3287191"/>
            <a:ext cx="2368169"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rgbClr val="FFFFFF"/>
              </a:buClr>
              <a:buSzPts val="1600"/>
              <a:buFont typeface="Advent Pro Medium"/>
              <a:buChar char="●"/>
              <a:defRPr sz="1600" b="0" i="0" u="none" strike="noStrike" cap="none">
                <a:solidFill>
                  <a:schemeClr val="lt1"/>
                </a:solidFill>
                <a:latin typeface="Advent Pro Medium"/>
                <a:ea typeface="Advent Pro Medium"/>
                <a:cs typeface="Advent Pro Medium"/>
                <a:sym typeface="Advent Pro Medium"/>
              </a:defRPr>
            </a:lvl1pPr>
            <a:lvl2pPr marL="914400" marR="0" lvl="1"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2pPr>
            <a:lvl3pPr marL="1371600" marR="0" lvl="2"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3pPr>
            <a:lvl4pPr marL="1828800" marR="0" lvl="3"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4pPr>
            <a:lvl5pPr marL="2286000" marR="0" lvl="4"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5pPr>
            <a:lvl6pPr marL="2743200" marR="0" lvl="5"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6pPr>
            <a:lvl7pPr marL="3200400" marR="0" lvl="6"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7pPr>
            <a:lvl8pPr marL="3657600" marR="0" lvl="7"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8pPr>
            <a:lvl9pPr marL="4114800" marR="0" lvl="8" indent="-330200" algn="ctr" rtl="0">
              <a:lnSpc>
                <a:spcPct val="100000"/>
              </a:lnSpc>
              <a:spcBef>
                <a:spcPts val="1600"/>
              </a:spcBef>
              <a:spcAft>
                <a:spcPts val="160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9pPr>
          </a:lstStyle>
          <a:p>
            <a:pPr marL="0" indent="0">
              <a:spcAft>
                <a:spcPts val="1600"/>
              </a:spcAft>
              <a:buFont typeface="Advent Pro Medium"/>
              <a:buNone/>
            </a:pPr>
            <a:r>
              <a:rPr lang="en-US" sz="2000" dirty="0"/>
              <a:t>Game-based Learning</a:t>
            </a:r>
            <a:endParaRPr lang="en-US" sz="2000" dirty="0">
              <a:solidFill>
                <a:srgbClr val="FFD966"/>
              </a:solidFill>
            </a:endParaRPr>
          </a:p>
        </p:txBody>
      </p:sp>
      <p:sp>
        <p:nvSpPr>
          <p:cNvPr id="3" name="Google Shape;5719;p33">
            <a:extLst>
              <a:ext uri="{FF2B5EF4-FFF2-40B4-BE49-F238E27FC236}">
                <a16:creationId xmlns:a16="http://schemas.microsoft.com/office/drawing/2014/main" id="{7A5B6A9C-6505-B019-EE1E-DC8FAD6EFB41}"/>
              </a:ext>
            </a:extLst>
          </p:cNvPr>
          <p:cNvSpPr txBox="1">
            <a:spLocks/>
          </p:cNvSpPr>
          <p:nvPr/>
        </p:nvSpPr>
        <p:spPr>
          <a:xfrm>
            <a:off x="1155229" y="2777213"/>
            <a:ext cx="2369371"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100"/>
              <a:buFont typeface="Orbitron ExtraBold"/>
              <a:buNone/>
              <a:defRPr sz="2100" b="0" i="0" u="none" strike="noStrike" cap="none">
                <a:solidFill>
                  <a:schemeClr val="accent1"/>
                </a:solidFill>
                <a:latin typeface="Orbitron ExtraBold"/>
                <a:ea typeface="Orbitron ExtraBold"/>
                <a:cs typeface="Orbitron ExtraBold"/>
                <a:sym typeface="Orbitron ExtraBold"/>
              </a:defRPr>
            </a:lvl1pPr>
            <a:lvl2pPr marR="0" lvl="1"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2pPr>
            <a:lvl3pPr marR="0" lvl="2"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3pPr>
            <a:lvl4pPr marR="0" lvl="3"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4pPr>
            <a:lvl5pPr marR="0" lvl="4"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5pPr>
            <a:lvl6pPr marR="0" lvl="5"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6pPr>
            <a:lvl7pPr marR="0" lvl="6"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7pPr>
            <a:lvl8pPr marR="0" lvl="7"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8pPr>
            <a:lvl9pPr marR="0" lvl="8"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9pPr>
          </a:lstStyle>
          <a:p>
            <a:r>
              <a:rPr lang="en-US" sz="2400" dirty="0">
                <a:latin typeface="OCR A Extended" panose="02010509020102010303" pitchFamily="50" charset="0"/>
              </a:rPr>
              <a:t>A</a:t>
            </a:r>
          </a:p>
        </p:txBody>
      </p:sp>
      <p:sp>
        <p:nvSpPr>
          <p:cNvPr id="4" name="Google Shape;5718;p33">
            <a:extLst>
              <a:ext uri="{FF2B5EF4-FFF2-40B4-BE49-F238E27FC236}">
                <a16:creationId xmlns:a16="http://schemas.microsoft.com/office/drawing/2014/main" id="{8741F75A-9075-FC35-C4B6-1C9ADF27F930}"/>
              </a:ext>
            </a:extLst>
          </p:cNvPr>
          <p:cNvSpPr/>
          <p:nvPr/>
        </p:nvSpPr>
        <p:spPr>
          <a:xfrm>
            <a:off x="5544001" y="2571750"/>
            <a:ext cx="2543372" cy="1504141"/>
          </a:xfrm>
          <a:prstGeom prst="rect">
            <a:avLst/>
          </a:prstGeom>
          <a:noFill/>
          <a:ln w="28575" cap="flat" cmpd="sng">
            <a:solidFill>
              <a:srgbClr val="C974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720;p33">
            <a:extLst>
              <a:ext uri="{FF2B5EF4-FFF2-40B4-BE49-F238E27FC236}">
                <a16:creationId xmlns:a16="http://schemas.microsoft.com/office/drawing/2014/main" id="{E106F2D5-8D89-7A14-F230-4FC42AE24AB3}"/>
              </a:ext>
            </a:extLst>
          </p:cNvPr>
          <p:cNvSpPr txBox="1">
            <a:spLocks/>
          </p:cNvSpPr>
          <p:nvPr/>
        </p:nvSpPr>
        <p:spPr>
          <a:xfrm>
            <a:off x="5643803" y="3287191"/>
            <a:ext cx="2368169"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rgbClr val="FFFFFF"/>
              </a:buClr>
              <a:buSzPts val="1600"/>
              <a:buFont typeface="Advent Pro Medium"/>
              <a:buChar char="●"/>
              <a:defRPr sz="1600" b="0" i="0" u="none" strike="noStrike" cap="none">
                <a:solidFill>
                  <a:schemeClr val="lt1"/>
                </a:solidFill>
                <a:latin typeface="Advent Pro Medium"/>
                <a:ea typeface="Advent Pro Medium"/>
                <a:cs typeface="Advent Pro Medium"/>
                <a:sym typeface="Advent Pro Medium"/>
              </a:defRPr>
            </a:lvl1pPr>
            <a:lvl2pPr marL="914400" marR="0" lvl="1"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2pPr>
            <a:lvl3pPr marL="1371600" marR="0" lvl="2"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3pPr>
            <a:lvl4pPr marL="1828800" marR="0" lvl="3"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4pPr>
            <a:lvl5pPr marL="2286000" marR="0" lvl="4"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5pPr>
            <a:lvl6pPr marL="2743200" marR="0" lvl="5"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6pPr>
            <a:lvl7pPr marL="3200400" marR="0" lvl="6"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7pPr>
            <a:lvl8pPr marL="3657600" marR="0" lvl="7" indent="-330200" algn="ctr" rtl="0">
              <a:lnSpc>
                <a:spcPct val="100000"/>
              </a:lnSpc>
              <a:spcBef>
                <a:spcPts val="1600"/>
              </a:spcBef>
              <a:spcAft>
                <a:spcPts val="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8pPr>
            <a:lvl9pPr marL="4114800" marR="0" lvl="8" indent="-330200" algn="ctr" rtl="0">
              <a:lnSpc>
                <a:spcPct val="100000"/>
              </a:lnSpc>
              <a:spcBef>
                <a:spcPts val="1600"/>
              </a:spcBef>
              <a:spcAft>
                <a:spcPts val="1600"/>
              </a:spcAft>
              <a:buClr>
                <a:srgbClr val="FFFFFF"/>
              </a:buClr>
              <a:buSzPts val="1600"/>
              <a:buFont typeface="Advent Pro Medium"/>
              <a:buChar char="■"/>
              <a:defRPr sz="1600" b="0" i="0" u="none" strike="noStrike" cap="none">
                <a:solidFill>
                  <a:srgbClr val="FFFFFF"/>
                </a:solidFill>
                <a:latin typeface="Advent Pro Medium"/>
                <a:ea typeface="Advent Pro Medium"/>
                <a:cs typeface="Advent Pro Medium"/>
                <a:sym typeface="Advent Pro Medium"/>
              </a:defRPr>
            </a:lvl9pPr>
          </a:lstStyle>
          <a:p>
            <a:pPr marL="0" indent="0">
              <a:spcAft>
                <a:spcPts val="1600"/>
              </a:spcAft>
              <a:buFont typeface="Advent Pro Medium"/>
              <a:buNone/>
            </a:pPr>
            <a:r>
              <a:rPr lang="en-US" sz="2000" dirty="0"/>
              <a:t>Gamified Learning</a:t>
            </a:r>
            <a:endParaRPr lang="en-US" sz="2000" dirty="0">
              <a:solidFill>
                <a:srgbClr val="FFD966"/>
              </a:solidFill>
            </a:endParaRPr>
          </a:p>
        </p:txBody>
      </p:sp>
      <p:sp>
        <p:nvSpPr>
          <p:cNvPr id="6" name="Google Shape;5719;p33">
            <a:extLst>
              <a:ext uri="{FF2B5EF4-FFF2-40B4-BE49-F238E27FC236}">
                <a16:creationId xmlns:a16="http://schemas.microsoft.com/office/drawing/2014/main" id="{7C2C914D-8285-604A-AB95-CD18AF98F6E6}"/>
              </a:ext>
            </a:extLst>
          </p:cNvPr>
          <p:cNvSpPr txBox="1">
            <a:spLocks/>
          </p:cNvSpPr>
          <p:nvPr/>
        </p:nvSpPr>
        <p:spPr>
          <a:xfrm>
            <a:off x="5642601" y="2777213"/>
            <a:ext cx="2369371"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100"/>
              <a:buFont typeface="Orbitron ExtraBold"/>
              <a:buNone/>
              <a:defRPr sz="2100" b="0" i="0" u="none" strike="noStrike" cap="none">
                <a:solidFill>
                  <a:schemeClr val="accent1"/>
                </a:solidFill>
                <a:latin typeface="Orbitron ExtraBold"/>
                <a:ea typeface="Orbitron ExtraBold"/>
                <a:cs typeface="Orbitron ExtraBold"/>
                <a:sym typeface="Orbitron ExtraBold"/>
              </a:defRPr>
            </a:lvl1pPr>
            <a:lvl2pPr marR="0" lvl="1"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2pPr>
            <a:lvl3pPr marR="0" lvl="2"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3pPr>
            <a:lvl4pPr marR="0" lvl="3"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4pPr>
            <a:lvl5pPr marR="0" lvl="4"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5pPr>
            <a:lvl6pPr marR="0" lvl="5"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6pPr>
            <a:lvl7pPr marR="0" lvl="6"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7pPr>
            <a:lvl8pPr marR="0" lvl="7"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8pPr>
            <a:lvl9pPr marR="0" lvl="8" algn="l" rtl="0">
              <a:lnSpc>
                <a:spcPct val="100000"/>
              </a:lnSpc>
              <a:spcBef>
                <a:spcPts val="0"/>
              </a:spcBef>
              <a:spcAft>
                <a:spcPts val="0"/>
              </a:spcAft>
              <a:buClr>
                <a:schemeClr val="accent1"/>
              </a:buClr>
              <a:buSzPts val="2800"/>
              <a:buFont typeface="Orbitron ExtraBold"/>
              <a:buNone/>
              <a:defRPr sz="2800" b="0" i="0" u="none" strike="noStrike" cap="none">
                <a:solidFill>
                  <a:schemeClr val="accent1"/>
                </a:solidFill>
                <a:latin typeface="Orbitron ExtraBold"/>
                <a:ea typeface="Orbitron ExtraBold"/>
                <a:cs typeface="Orbitron ExtraBold"/>
                <a:sym typeface="Orbitron ExtraBold"/>
              </a:defRPr>
            </a:lvl9pPr>
          </a:lstStyle>
          <a:p>
            <a:r>
              <a:rPr lang="en-US" sz="2400" dirty="0">
                <a:latin typeface="OCR A Extended" panose="02010509020102010303" pitchFamily="50" charset="0"/>
              </a:rPr>
              <a:t>B</a:t>
            </a:r>
          </a:p>
        </p:txBody>
      </p:sp>
      <p:pic>
        <p:nvPicPr>
          <p:cNvPr id="20" name="Picture 19">
            <a:extLst>
              <a:ext uri="{FF2B5EF4-FFF2-40B4-BE49-F238E27FC236}">
                <a16:creationId xmlns:a16="http://schemas.microsoft.com/office/drawing/2014/main" id="{68CA3582-1164-4B3E-A45B-8FB9AA3AFB02}"/>
              </a:ext>
            </a:extLst>
          </p:cNvPr>
          <p:cNvPicPr>
            <a:picLocks noChangeAspect="1"/>
          </p:cNvPicPr>
          <p:nvPr/>
        </p:nvPicPr>
        <p:blipFill>
          <a:blip r:embed="rId3"/>
          <a:stretch>
            <a:fillRect/>
          </a:stretch>
        </p:blipFill>
        <p:spPr>
          <a:xfrm>
            <a:off x="0" y="4647413"/>
            <a:ext cx="496087" cy="496087"/>
          </a:xfrm>
          <a:prstGeom prst="rect">
            <a:avLst/>
          </a:prstGeom>
        </p:spPr>
      </p:pic>
    </p:spTree>
    <p:extLst>
      <p:ext uri="{BB962C8B-B14F-4D97-AF65-F5344CB8AC3E}">
        <p14:creationId xmlns:p14="http://schemas.microsoft.com/office/powerpoint/2010/main" val="313987850"/>
      </p:ext>
    </p:extLst>
  </p:cSld>
  <p:clrMapOvr>
    <a:masterClrMapping/>
  </p:clrMapOvr>
</p:sld>
</file>

<file path=ppt/theme/theme1.xml><?xml version="1.0" encoding="utf-8"?>
<a:theme xmlns:a="http://schemas.openxmlformats.org/drawingml/2006/main" name="Retro Video Games Newsletter XL by Slidesgo">
  <a:themeElements>
    <a:clrScheme name="Simple Light">
      <a:dk1>
        <a:srgbClr val="000000"/>
      </a:dk1>
      <a:lt1>
        <a:srgbClr val="FFFFFF"/>
      </a:lt1>
      <a:dk2>
        <a:srgbClr val="595959"/>
      </a:dk2>
      <a:lt2>
        <a:srgbClr val="EEEEEE"/>
      </a:lt2>
      <a:accent1>
        <a:srgbClr val="FFD966"/>
      </a:accent1>
      <a:accent2>
        <a:srgbClr val="C9741B"/>
      </a:accent2>
      <a:accent3>
        <a:srgbClr val="F1C232"/>
      </a:accent3>
      <a:accent4>
        <a:srgbClr val="FFE599"/>
      </a:accent4>
      <a:accent5>
        <a:srgbClr val="BF9000"/>
      </a:accent5>
      <a:accent6>
        <a:srgbClr val="1C4587"/>
      </a:accent6>
      <a:hlink>
        <a:srgbClr val="FFD9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2380</Words>
  <Application>Microsoft Office PowerPoint</Application>
  <PresentationFormat>On-screen Show (16:9)</PresentationFormat>
  <Paragraphs>290</Paragraphs>
  <Slides>46</Slides>
  <Notes>46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OCR A Extended</vt:lpstr>
      <vt:lpstr>Advent Pro Medium</vt:lpstr>
      <vt:lpstr>Advent Pro</vt:lpstr>
      <vt:lpstr>Lato</vt:lpstr>
      <vt:lpstr>Arial</vt:lpstr>
      <vt:lpstr>Lato Black</vt:lpstr>
      <vt:lpstr>Orbitron</vt:lpstr>
      <vt:lpstr>Orbitron ExtraBold</vt:lpstr>
      <vt:lpstr>Retro Video Games Newsletter XL by Slidesgo</vt:lpstr>
      <vt:lpstr>Understanding Gamification</vt:lpstr>
      <vt:lpstr>THE JOURNEY AHEAD</vt:lpstr>
      <vt:lpstr>LEVEL 01</vt:lpstr>
      <vt:lpstr>RULES OF THE GAME</vt:lpstr>
      <vt:lpstr>QUESTION TYPES</vt:lpstr>
      <vt:lpstr>LEVEL 02</vt:lpstr>
      <vt:lpstr>THIS OR THAT</vt:lpstr>
      <vt:lpstr>THIS OR THAT</vt:lpstr>
      <vt:lpstr>THIS OR THAT</vt:lpstr>
      <vt:lpstr>THIS OR THAT</vt:lpstr>
      <vt:lpstr>TWO APPROACHES TO GAMIFICATION</vt:lpstr>
      <vt:lpstr>TWO APPROACHES TO GAMIFICATION</vt:lpstr>
      <vt:lpstr>GAME-BASED LEARNING</vt:lpstr>
      <vt:lpstr>GAMIFIED LEARNING</vt:lpstr>
      <vt:lpstr>COMMON THEMES</vt:lpstr>
      <vt:lpstr>CUT THE WIRE</vt:lpstr>
      <vt:lpstr>CUT THE WIRE</vt:lpstr>
      <vt:lpstr>LEVEL 03</vt:lpstr>
      <vt:lpstr>PowerPoint Presentation</vt:lpstr>
      <vt:lpstr>UNDERSTANDING THE JOURNEY</vt:lpstr>
      <vt:lpstr>CHOOSING THE RIGHT PATH</vt:lpstr>
      <vt:lpstr>CHOOSING THE RIGHT PATH</vt:lpstr>
      <vt:lpstr>CRACK THE CODE</vt:lpstr>
      <vt:lpstr>CRACK THE CODE</vt:lpstr>
      <vt:lpstr>CHOOSING THE RIGHT PATH</vt:lpstr>
      <vt:lpstr>BEGINNING THE JOURNEY</vt:lpstr>
      <vt:lpstr>LEVEL 04</vt:lpstr>
      <vt:lpstr>CUT THE WIRE</vt:lpstr>
      <vt:lpstr>CUT THE WIRE</vt:lpstr>
      <vt:lpstr>GAMIFICATION FRAMEWORK</vt:lpstr>
      <vt:lpstr>3-LEVEL MODEL</vt:lpstr>
      <vt:lpstr>OCTALYSIS MODEL</vt:lpstr>
      <vt:lpstr>OCTALYSIS MODEL</vt:lpstr>
      <vt:lpstr>DESIGNING YOUR GAMES</vt:lpstr>
      <vt:lpstr>LEVEL 05</vt:lpstr>
      <vt:lpstr>TOOLS &amp; TOYS</vt:lpstr>
      <vt:lpstr>DRAWBACKS</vt:lpstr>
      <vt:lpstr>CRACK THE CODE</vt:lpstr>
      <vt:lpstr>CRACK THE CODE</vt:lpstr>
      <vt:lpstr>CRACK THE CODE</vt:lpstr>
      <vt:lpstr>CRACK THE CODE</vt:lpstr>
      <vt:lpstr>CRACK THE CODE</vt:lpstr>
      <vt:lpstr>CRACK THE CODE</vt:lpstr>
      <vt:lpstr>OUR WINNER IS…</vt:lpstr>
      <vt:lpstr>IN CASE YOU WERE WONDERING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RETRO    VIDEO GAMES</dc:title>
  <dc:creator>Michael Wilson</dc:creator>
  <cp:lastModifiedBy>Michael Wilson</cp:lastModifiedBy>
  <cp:revision>55</cp:revision>
  <dcterms:modified xsi:type="dcterms:W3CDTF">2024-05-08T12:56:17Z</dcterms:modified>
</cp:coreProperties>
</file>