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</p:sldMasterIdLst>
  <p:notesMasterIdLst>
    <p:notesMasterId r:id="rId12"/>
  </p:notesMasterIdLst>
  <p:handoutMasterIdLst>
    <p:handoutMasterId r:id="rId13"/>
  </p:handoutMasterIdLst>
  <p:sldIdLst>
    <p:sldId id="275" r:id="rId5"/>
    <p:sldId id="259" r:id="rId6"/>
    <p:sldId id="432" r:id="rId7"/>
    <p:sldId id="433" r:id="rId8"/>
    <p:sldId id="459" r:id="rId9"/>
    <p:sldId id="434" r:id="rId10"/>
    <p:sldId id="458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wiles" initials="d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00"/>
    <a:srgbClr val="3333FF"/>
    <a:srgbClr val="660033"/>
    <a:srgbClr val="577054"/>
    <a:srgbClr val="3A4A38"/>
    <a:srgbClr val="D0D2CC"/>
    <a:srgbClr val="003366"/>
    <a:srgbClr val="00006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ABB029-7CB9-4EA2-BFC2-84F37A63E4DB}" v="31" dt="2018-07-19T01:08:27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7" autoAdjust="0"/>
    <p:restoredTop sz="86400" autoAdjust="0"/>
  </p:normalViewPr>
  <p:slideViewPr>
    <p:cSldViewPr>
      <p:cViewPr varScale="1">
        <p:scale>
          <a:sx n="64" d="100"/>
          <a:sy n="64" d="100"/>
        </p:scale>
        <p:origin x="3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linde Simon" userId="4be848b8-2dde-45b4-a745-1221a72406c8" providerId="ADAL" clId="{429A1926-293F-4B23-BBDE-15AC53021A23}"/>
  </pc:docChgLst>
  <pc:docChgLst>
    <pc:chgData name="Sieglinde Simon" userId="4be848b8-2dde-45b4-a745-1221a72406c8" providerId="ADAL" clId="{2CABB029-7CB9-4EA2-BFC2-84F37A63E4DB}"/>
    <pc:docChg chg="modSld">
      <pc:chgData name="Sieglinde Simon" userId="4be848b8-2dde-45b4-a745-1221a72406c8" providerId="ADAL" clId="{2CABB029-7CB9-4EA2-BFC2-84F37A63E4DB}" dt="2018-07-19T01:08:27.831" v="30" actId="1076"/>
      <pc:docMkLst>
        <pc:docMk/>
      </pc:docMkLst>
      <pc:sldChg chg="modSp">
        <pc:chgData name="Sieglinde Simon" userId="4be848b8-2dde-45b4-a745-1221a72406c8" providerId="ADAL" clId="{2CABB029-7CB9-4EA2-BFC2-84F37A63E4DB}" dt="2018-07-19T01:08:27.831" v="30" actId="1076"/>
        <pc:sldMkLst>
          <pc:docMk/>
          <pc:sldMk cId="3449500720" sldId="433"/>
        </pc:sldMkLst>
        <pc:spChg chg="mod">
          <ac:chgData name="Sieglinde Simon" userId="4be848b8-2dde-45b4-a745-1221a72406c8" providerId="ADAL" clId="{2CABB029-7CB9-4EA2-BFC2-84F37A63E4DB}" dt="2018-07-19T01:08:27.831" v="30" actId="1076"/>
          <ac:spMkLst>
            <pc:docMk/>
            <pc:sldMk cId="3449500720" sldId="433"/>
            <ac:spMk id="2" creationId="{00000000-0000-0000-0000-000000000000}"/>
          </ac:spMkLst>
        </pc:spChg>
      </pc:sldChg>
    </pc:docChg>
  </pc:docChgLst>
  <pc:docChgLst>
    <pc:chgData name="Genny Wood" userId="946d9ed7-ecaa-472b-b848-47498b3a21f4" providerId="ADAL" clId="{31AB942C-B2C7-4971-9EB1-67B7237192C5}"/>
    <pc:docChg chg="custSel modSld">
      <pc:chgData name="Genny Wood" userId="946d9ed7-ecaa-472b-b848-47498b3a21f4" providerId="ADAL" clId="{31AB942C-B2C7-4971-9EB1-67B7237192C5}" dt="2018-05-22T15:44:18.637" v="0" actId="478"/>
      <pc:docMkLst>
        <pc:docMk/>
      </pc:docMkLst>
      <pc:sldChg chg="delSp">
        <pc:chgData name="Genny Wood" userId="946d9ed7-ecaa-472b-b848-47498b3a21f4" providerId="ADAL" clId="{31AB942C-B2C7-4971-9EB1-67B7237192C5}" dt="2018-05-22T15:44:18.637" v="0" actId="478"/>
        <pc:sldMkLst>
          <pc:docMk/>
          <pc:sldMk cId="0" sldId="275"/>
        </pc:sldMkLst>
        <pc:spChg chg="del">
          <ac:chgData name="Genny Wood" userId="946d9ed7-ecaa-472b-b848-47498b3a21f4" providerId="ADAL" clId="{31AB942C-B2C7-4971-9EB1-67B7237192C5}" dt="2018-05-22T15:44:18.637" v="0" actId="478"/>
          <ac:spMkLst>
            <pc:docMk/>
            <pc:sldMk cId="0" sldId="275"/>
            <ac:spMk id="4" creationId="{43EF018C-3BB1-468D-AD46-B4554F9F7DF7}"/>
          </ac:spMkLst>
        </pc:spChg>
      </pc:sldChg>
    </pc:docChg>
  </pc:docChgLst>
  <pc:docChgLst>
    <pc:chgData name="Sieglinde Pugh" userId="4be848b8-2dde-45b4-a745-1221a72406c8" providerId="ADAL" clId="{FB0D1880-6CE6-4DB2-8D0D-2AE7C0CAEB81}"/>
  </pc:docChgLst>
  <pc:docChgLst>
    <pc:chgData name="Sieglinde Simon" userId="4be848b8-2dde-45b4-a745-1221a72406c8" providerId="ADAL" clId="{010F4CEE-83C7-479D-A57D-956F5AF08387}"/>
  </pc:docChgLst>
  <pc:docChgLst>
    <pc:chgData name="Shawn Rothstein" userId="76cf5933-ef08-44f4-afca-9dbc51d3f8f0" providerId="ADAL" clId="{6D19CDB7-4589-4317-9260-5385BB909DD4}"/>
    <pc:docChg chg="modSld">
      <pc:chgData name="Shawn Rothstein" userId="76cf5933-ef08-44f4-afca-9dbc51d3f8f0" providerId="ADAL" clId="{6D19CDB7-4589-4317-9260-5385BB909DD4}" dt="2018-07-17T00:46:06.897" v="3" actId="962"/>
      <pc:docMkLst>
        <pc:docMk/>
      </pc:docMkLst>
      <pc:sldChg chg="modSp">
        <pc:chgData name="Shawn Rothstein" userId="76cf5933-ef08-44f4-afca-9dbc51d3f8f0" providerId="ADAL" clId="{6D19CDB7-4589-4317-9260-5385BB909DD4}" dt="2018-07-17T00:46:06.897" v="3" actId="962"/>
        <pc:sldMkLst>
          <pc:docMk/>
          <pc:sldMk cId="148125415" sldId="434"/>
        </pc:sldMkLst>
        <pc:grpChg chg="mod">
          <ac:chgData name="Shawn Rothstein" userId="76cf5933-ef08-44f4-afca-9dbc51d3f8f0" providerId="ADAL" clId="{6D19CDB7-4589-4317-9260-5385BB909DD4}" dt="2018-07-17T00:46:06.897" v="3" actId="962"/>
          <ac:grpSpMkLst>
            <pc:docMk/>
            <pc:sldMk cId="148125415" sldId="434"/>
            <ac:grpSpMk id="6" creationId="{00000000-0000-0000-0000-000000000000}"/>
          </ac:grpSpMkLst>
        </pc:grpChg>
      </pc:sldChg>
    </pc:docChg>
  </pc:docChgLst>
  <pc:docChgLst>
    <pc:chgData name="Sieglinde Simon" userId="4be848b8-2dde-45b4-a745-1221a72406c8" providerId="ADAL" clId="{6757D112-3C6C-46B0-BAC5-7B571DA26A34}"/>
  </pc:docChgLst>
  <pc:docChgLst>
    <pc:chgData name="Sieglinde Simon" userId="4be848b8-2dde-45b4-a745-1221a72406c8" providerId="ADAL" clId="{2DFED993-AB7D-47A8-A877-34253BE14093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9C5F5205-3D14-4759-B141-26B5F79F0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30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298EDF-5935-43E3-96A7-964E7186D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90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8EDF-5935-43E3-96A7-964E7186D03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38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080F24-27FF-4E39-A16E-7B23F38E8831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7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498FB7-B12A-49AD-974D-50668547D684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04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65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298EDF-5935-43E3-96A7-964E7186D0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10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C3A259-9C7E-412D-AD6D-4CDD2F2354B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1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8B872-EA31-49BD-9BB7-8E3EAF3E745E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E2FA5-8BBD-48DC-AD05-8F6F56B5DAD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E84E9-3708-40B0-BDD4-655ACE3C2007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8388"/>
            <a:ext cx="8229600" cy="46466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F6C37-954A-4EDA-9CD8-B79C032B8CA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DC463-8186-4047-A51B-EA5A44D39E14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AED5-46F1-454B-B7A8-03A47BFE411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8388"/>
            <a:ext cx="40386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8388"/>
            <a:ext cx="4038600" cy="4646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E379B-CA67-4FF9-9090-010C6903DD42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3955F-B633-46BF-A473-43DF0EF1571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14E8-C70E-465D-96F2-267C7E89B0E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1.</a:t>
            </a:r>
            <a:fld id="{167A036F-738C-4416-983E-5B04119587A4}" type="slidenum">
              <a:rPr lang="en-US" b="1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61C3-7423-4551-BD75-74FD0A04566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245225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Visual 1.</a:t>
            </a:r>
            <a:fld id="{39BEE0A1-21C7-45F8-91DE-2FA0295A02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B327E-22AE-40F3-9BD4-5E5C41C115B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B9363-4EC0-4149-8F04-C4473948E78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FEMA Visual Template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8388"/>
            <a:ext cx="8229600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F7949E-FC39-447F-9B4F-A92E1216EA94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8/14/2018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990600"/>
            <a:ext cx="807720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 i="0" baseline="0">
                <a:solidFill>
                  <a:srgbClr val="F4F8F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Visual 1.</a:t>
            </a:r>
            <a:fld id="{167A036F-738C-4416-983E-5B04119587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ransition>
    <p:wipe dir="r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tabLst>
          <a:tab pos="401638" algn="l"/>
        </a:tabLst>
        <a:defRPr sz="2800" b="1">
          <a:solidFill>
            <a:srgbClr val="000066"/>
          </a:solidFill>
          <a:latin typeface="+mn-lt"/>
          <a:ea typeface="+mn-ea"/>
          <a:cs typeface="+mn-cs"/>
        </a:defRPr>
      </a:lvl1pPr>
      <a:lvl2pPr marL="4572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1">
          <a:solidFill>
            <a:srgbClr val="000066"/>
          </a:solidFill>
          <a:latin typeface="+mn-lt"/>
          <a:cs typeface="+mn-cs"/>
        </a:defRPr>
      </a:lvl2pPr>
      <a:lvl3pPr marL="9144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1">
          <a:solidFill>
            <a:srgbClr val="000066"/>
          </a:solidFill>
          <a:latin typeface="+mn-lt"/>
          <a:cs typeface="+mn-cs"/>
        </a:defRPr>
      </a:lvl3pPr>
      <a:lvl4pPr marL="13716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01638" algn="l"/>
        </a:tabLst>
        <a:defRPr sz="2800" b="1">
          <a:solidFill>
            <a:srgbClr val="000066"/>
          </a:solidFill>
          <a:latin typeface="+mn-lt"/>
          <a:cs typeface="+mn-cs"/>
        </a:defRPr>
      </a:lvl4pPr>
      <a:lvl5pPr marL="21748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5pPr>
      <a:lvl6pPr marL="26320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6pPr>
      <a:lvl7pPr marL="30892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7pPr>
      <a:lvl8pPr marL="35464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8pPr>
      <a:lvl9pPr marL="4003675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401638" algn="l"/>
        </a:tabLst>
        <a:defRPr sz="2000" b="1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66CD24-E5E0-4B18-9B28-B2FC3F213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Unit 8:</a:t>
            </a:r>
            <a:br>
              <a:rPr lang="en-US" sz="4000" dirty="0"/>
            </a:br>
            <a:r>
              <a:rPr lang="en-US" sz="4000" dirty="0"/>
              <a:t>Course Summary</a:t>
            </a:r>
            <a:endParaRPr lang="en-US" sz="1600" b="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/>
              <a:t>Visual 8.</a:t>
            </a:r>
            <a:fld id="{D04EB0F6-1F7F-4C92-8A0D-4698D134E6E6}" type="slidenum">
              <a:rPr lang="en-US" b="1" smtClean="0"/>
              <a:t>1</a:t>
            </a:fld>
            <a:endParaRPr lang="en-US" b="1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Unit Terminal Objective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229600" cy="914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Summarize the course objectives. </a:t>
            </a:r>
          </a:p>
        </p:txBody>
      </p:sp>
      <p:pic>
        <p:nvPicPr>
          <p:cNvPr id="2" name="Picture 1" descr="collage of five all-hazard images of damage caused by tornado; fire; chemical spill, hurricane, floo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9" y="4495800"/>
            <a:ext cx="8952381" cy="1200000"/>
          </a:xfrm>
          <a:prstGeom prst="rect">
            <a:avLst/>
          </a:prstGeom>
        </p:spPr>
      </p:pic>
      <p:sp>
        <p:nvSpPr>
          <p:cNvPr id="6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8.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2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8388"/>
            <a:ext cx="8229600" cy="159861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Identify key discussion topics from the course.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Enabling Objective</a:t>
            </a: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8.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3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371499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7628" y="1081881"/>
            <a:ext cx="8839200" cy="4694237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Given a simulated situation, identify roles and reporting relationships under a Unified Command that involves agencies within the same jurisdiction and under multijurisdictional conditions. (Unit 2)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Develop incident objectives for a simulated incident. (Unit 3)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Create an ICS Form 215, Operational Planning Worksheet, and an ICS Form 215A, Incident Action Plan Safety Analysis, using the strategies and tactics from a given scenario. (Unit 4)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Create a written IAP for an incident/event using the appropriate ICS forms and supporting </a:t>
            </a:r>
            <a:r>
              <a:rPr lang="en-US" sz="2000" dirty="0" smtClean="0"/>
              <a:t>materials, and </a:t>
            </a:r>
            <a:r>
              <a:rPr lang="en-US" sz="2000" dirty="0"/>
              <a:t>use the IAP to conduct an operational period briefing. (Unit 5)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Explain the principles and practices of incident resources management. (Unit 6)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Identify demobilization considerations for a given scenario. (Unit 7)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Course Objectives</a:t>
            </a: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8.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4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50072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Callout 7" descr="oval callout box (word balloon) for the question - Did the course meet your expectations?&#10;"/>
          <p:cNvSpPr/>
          <p:nvPr/>
        </p:nvSpPr>
        <p:spPr>
          <a:xfrm>
            <a:off x="1255594" y="1553985"/>
            <a:ext cx="6632812" cy="3016156"/>
          </a:xfrm>
          <a:prstGeom prst="wedgeEllipseCallou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F69FD06A-E5F5-4E89-B778-B0FE0FFA5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Course Expectations</a:t>
            </a:r>
          </a:p>
        </p:txBody>
      </p:sp>
      <p:sp>
        <p:nvSpPr>
          <p:cNvPr id="10" name="Content Placeholder 1" descr="Word Balloon:&#10;What is the difference between Unified Command and Area Command?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52400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en-US" sz="3600" dirty="0">
                <a:solidFill>
                  <a:schemeClr val="bg1"/>
                </a:solidFill>
              </a:rPr>
              <a:t>Did the course meet your expectations?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Visual 6.</a:t>
            </a:r>
            <a:fld id="{167A036F-738C-4416-983E-5B04119587A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EAFCB28-4488-4A48-B68B-11F9473676DE}"/>
              </a:ext>
            </a:extLst>
          </p:cNvPr>
          <p:cNvSpPr/>
          <p:nvPr/>
        </p:nvSpPr>
        <p:spPr>
          <a:xfrm>
            <a:off x="2133600" y="5187073"/>
            <a:ext cx="4249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>
                <a:solidFill>
                  <a:schemeClr val="bg1"/>
                </a:solidFill>
              </a:rPr>
              <a:t>Did the course meet your expectations?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xmlns="" id="{FA926A0C-FACB-482D-9069-AD068C652AA6}"/>
              </a:ext>
            </a:extLst>
          </p:cNvPr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8.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5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8520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grpSp>
        <p:nvGrpSpPr>
          <p:cNvPr id="6" name="Group 5" descr="three all-hazard images of damage caused by tornado; fire; 3 people with a bomb sniffing dog"/>
          <p:cNvGrpSpPr/>
          <p:nvPr/>
        </p:nvGrpSpPr>
        <p:grpSpPr>
          <a:xfrm>
            <a:off x="474287" y="2438400"/>
            <a:ext cx="8195426" cy="1981200"/>
            <a:chOff x="491373" y="1143000"/>
            <a:chExt cx="8195426" cy="1981200"/>
          </a:xfrm>
        </p:grpSpPr>
        <p:pic>
          <p:nvPicPr>
            <p:cNvPr id="7" name="Picture 6" descr="chemical spill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373" y="1145766"/>
              <a:ext cx="2634736" cy="1976053"/>
            </a:xfrm>
            <a:prstGeom prst="rect">
              <a:avLst/>
            </a:prstGeom>
          </p:spPr>
        </p:pic>
        <p:pic>
          <p:nvPicPr>
            <p:cNvPr id="8" name="Picture 7" descr="fire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0537" y="1147660"/>
              <a:ext cx="2966262" cy="1976540"/>
            </a:xfrm>
            <a:prstGeom prst="rect">
              <a:avLst/>
            </a:prstGeom>
          </p:spPr>
        </p:pic>
        <p:pic>
          <p:nvPicPr>
            <p:cNvPr id="9" name="Picture 8" descr="hurricane damage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4200" y="1143000"/>
              <a:ext cx="2973257" cy="1981200"/>
            </a:xfrm>
            <a:prstGeom prst="rect">
              <a:avLst/>
            </a:prstGeom>
          </p:spPr>
        </p:pic>
      </p:grpSp>
      <p:sp>
        <p:nvSpPr>
          <p:cNvPr id="10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8.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6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25415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3694" y="1636295"/>
            <a:ext cx="4993105" cy="2983832"/>
          </a:xfrm>
        </p:spPr>
        <p:txBody>
          <a:bodyPr/>
          <a:lstStyle/>
          <a:p>
            <a:pPr marL="0" indent="0">
              <a:spcBef>
                <a:spcPct val="80000"/>
              </a:spcBef>
              <a:buNone/>
              <a:defRPr/>
            </a:pPr>
            <a:r>
              <a:rPr lang="en-US" sz="3200" dirty="0"/>
              <a:t>Please complete:</a:t>
            </a:r>
          </a:p>
          <a:p>
            <a:pPr marL="517525" lvl="1" indent="-457200"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ICS Form 214 for the final day of training</a:t>
            </a:r>
          </a:p>
          <a:p>
            <a:pPr marL="517525" lvl="1" indent="-457200"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Overall Course Evaluation</a:t>
            </a:r>
            <a:endParaRPr lang="en-US" dirty="0"/>
          </a:p>
        </p:txBody>
      </p:sp>
      <p:sp>
        <p:nvSpPr>
          <p:cNvPr id="8194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</p:txBody>
      </p:sp>
      <p:pic>
        <p:nvPicPr>
          <p:cNvPr id="8" name="Picture 5" descr="Woman writ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371600"/>
            <a:ext cx="2651125" cy="4000500"/>
          </a:xfrm>
          <a:prstGeom prst="rect">
            <a:avLst/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10" name="Slide Number Placeholder 2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b="1" dirty="0">
                <a:solidFill>
                  <a:schemeClr val="bg1"/>
                </a:solidFill>
              </a:rPr>
              <a:t>Visual 8.</a:t>
            </a:r>
            <a:fld id="{D04EB0F6-1F7F-4C92-8A0D-4698D134E6E6}" type="slidenum">
              <a:rPr lang="en-US" sz="1600" b="1" smtClean="0">
                <a:solidFill>
                  <a:schemeClr val="bg1"/>
                </a:solidFill>
              </a:rPr>
              <a:pPr algn="r">
                <a:defRPr/>
              </a:pPr>
              <a:t>7</a:t>
            </a:fld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7779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MI-Resident-Course-Template-Visuals" id="{8975F62E-7936-4879-9BB0-ECA43B5CEDF4}" vid="{ABE882DF-F5AB-4080-964B-EB881FF82C2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568ddf3f-b77f-46a0-9295-2b9495b51427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3CA8CC80072D4CA137EF19B6D5FF4E" ma:contentTypeVersion="10" ma:contentTypeDescription="Create a new document." ma:contentTypeScope="" ma:versionID="8dafd89a7cdb57b29c6b558fcd0faf27">
  <xsd:schema xmlns:xsd="http://www.w3.org/2001/XMLSchema" xmlns:xs="http://www.w3.org/2001/XMLSchema" xmlns:p="http://schemas.microsoft.com/office/2006/metadata/properties" xmlns:ns2="cc899b91-0dc8-40bb-9e15-ac49ad5b7986" targetNamespace="http://schemas.microsoft.com/office/2006/metadata/properties" ma:root="true" ma:fieldsID="08d753c215b3c0d1820d4e30b6216c98" ns2:_="">
    <xsd:import namespace="cc899b91-0dc8-40bb-9e15-ac49ad5b7986"/>
    <xsd:element name="properties">
      <xsd:complexType>
        <xsd:sequence>
          <xsd:element name="documentManagement">
            <xsd:complexType>
              <xsd:all>
                <xsd:element ref="ns2:Next_x0020_Course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899b91-0dc8-40bb-9e15-ac49ad5b7986" elementFormDefault="qualified">
    <xsd:import namespace="http://schemas.microsoft.com/office/2006/documentManagement/types"/>
    <xsd:import namespace="http://schemas.microsoft.com/office/infopath/2007/PartnerControls"/>
    <xsd:element name="Next_x0020_Course_x0020_Date" ma:index="8" nillable="true" ma:displayName="Next Course Date" ma:format="DateOnly" ma:internalName="Next_x0020_Course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ext_x0020_Course_x0020_Date xmlns="cc899b91-0dc8-40bb-9e15-ac49ad5b7986" xsi:nil="true"/>
  </documentManagement>
</p:properties>
</file>

<file path=customXml/itemProps1.xml><?xml version="1.0" encoding="utf-8"?>
<ds:datastoreItem xmlns:ds="http://schemas.openxmlformats.org/officeDocument/2006/customXml" ds:itemID="{58B53C2B-09F4-4023-8CA5-9E01B4A9AFA3}"/>
</file>

<file path=customXml/itemProps2.xml><?xml version="1.0" encoding="utf-8"?>
<ds:datastoreItem xmlns:ds="http://schemas.openxmlformats.org/officeDocument/2006/customXml" ds:itemID="{78949A35-905E-4563-8427-5B1361E9A8AC}"/>
</file>

<file path=customXml/itemProps3.xml><?xml version="1.0" encoding="utf-8"?>
<ds:datastoreItem xmlns:ds="http://schemas.openxmlformats.org/officeDocument/2006/customXml" ds:itemID="{3C212C61-30CF-4A61-A90F-C7A015029AE8}"/>
</file>

<file path=customXml/itemProps4.xml><?xml version="1.0" encoding="utf-8"?>
<ds:datastoreItem xmlns:ds="http://schemas.openxmlformats.org/officeDocument/2006/customXml" ds:itemID="{1ABB8ED9-2135-4A95-86A2-632DFEFC6468}"/>
</file>

<file path=docProps/app.xml><?xml version="1.0" encoding="utf-8"?>
<Properties xmlns="http://schemas.openxmlformats.org/officeDocument/2006/extended-properties" xmlns:vt="http://schemas.openxmlformats.org/officeDocument/2006/docPropsVTypes">
  <Template>EMI-Resident-Course-Template-Visuals</Template>
  <TotalTime>544</TotalTime>
  <Words>216</Words>
  <Application>Microsoft Office PowerPoint</Application>
  <PresentationFormat>On-screen Show (4:3)</PresentationFormat>
  <Paragraphs>33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1_Default Design</vt:lpstr>
      <vt:lpstr>Unit 8: Course Summary</vt:lpstr>
      <vt:lpstr>Unit Terminal Objective</vt:lpstr>
      <vt:lpstr>Unit Enabling Objective</vt:lpstr>
      <vt:lpstr>Review Course Objectives</vt:lpstr>
      <vt:lpstr>Review Course Expectations</vt:lpstr>
      <vt:lpstr>Final Exam</vt:lpstr>
      <vt:lpstr>Feedback</vt:lpstr>
    </vt:vector>
  </TitlesOfParts>
  <Company>FEMA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E/L/G 0300: Intermediate Incident Command System for Expanding Incidents, ICS 300, Unit 8 - Course Summary, Visuals</dc:title>
  <dc:creator>FEMA</dc:creator>
  <cp:lastModifiedBy>Hice, Jeffrey</cp:lastModifiedBy>
  <cp:revision>37</cp:revision>
  <dcterms:created xsi:type="dcterms:W3CDTF">2016-03-31T17:03:48Z</dcterms:created>
  <dcterms:modified xsi:type="dcterms:W3CDTF">2018-08-14T20:07:23Z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0x0101008D3CA8CC80072D4CA137EF19B6D5FF4E</vt:lpwstr>
  </property>
  <property fmtid="{D5CDD505-2E9C-101B-9397-08002B2CF9AE}" pid="3" name="Order">
    <vt:r8>229300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</Properties>
</file>