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5"/>
  </p:sldMasterIdLst>
  <p:notesMasterIdLst>
    <p:notesMasterId r:id="rId45"/>
  </p:notesMasterIdLst>
  <p:handoutMasterIdLst>
    <p:handoutMasterId r:id="rId46"/>
  </p:handoutMasterIdLst>
  <p:sldIdLst>
    <p:sldId id="275" r:id="rId6"/>
    <p:sldId id="259" r:id="rId7"/>
    <p:sldId id="383" r:id="rId8"/>
    <p:sldId id="384" r:id="rId9"/>
    <p:sldId id="385" r:id="rId10"/>
    <p:sldId id="387" r:id="rId11"/>
    <p:sldId id="391" r:id="rId12"/>
    <p:sldId id="442" r:id="rId13"/>
    <p:sldId id="436" r:id="rId14"/>
    <p:sldId id="437" r:id="rId15"/>
    <p:sldId id="438" r:id="rId16"/>
    <p:sldId id="393" r:id="rId17"/>
    <p:sldId id="443" r:id="rId18"/>
    <p:sldId id="394" r:id="rId19"/>
    <p:sldId id="395" r:id="rId20"/>
    <p:sldId id="396" r:id="rId21"/>
    <p:sldId id="397" r:id="rId22"/>
    <p:sldId id="398" r:id="rId23"/>
    <p:sldId id="400" r:id="rId24"/>
    <p:sldId id="435" r:id="rId25"/>
    <p:sldId id="403" r:id="rId26"/>
    <p:sldId id="405" r:id="rId27"/>
    <p:sldId id="444" r:id="rId28"/>
    <p:sldId id="439" r:id="rId29"/>
    <p:sldId id="408" r:id="rId30"/>
    <p:sldId id="409" r:id="rId31"/>
    <p:sldId id="412" r:id="rId32"/>
    <p:sldId id="413" r:id="rId33"/>
    <p:sldId id="416" r:id="rId34"/>
    <p:sldId id="418" r:id="rId35"/>
    <p:sldId id="419" r:id="rId36"/>
    <p:sldId id="420" r:id="rId37"/>
    <p:sldId id="421" r:id="rId38"/>
    <p:sldId id="422" r:id="rId39"/>
    <p:sldId id="431" r:id="rId40"/>
    <p:sldId id="424" r:id="rId41"/>
    <p:sldId id="426" r:id="rId42"/>
    <p:sldId id="441" r:id="rId43"/>
    <p:sldId id="42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wiles" initials="d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00"/>
    <a:srgbClr val="3333FF"/>
    <a:srgbClr val="660033"/>
    <a:srgbClr val="577054"/>
    <a:srgbClr val="3A4A38"/>
    <a:srgbClr val="D0D2CC"/>
    <a:srgbClr val="003366"/>
    <a:srgbClr val="000068"/>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051E23-C07B-4D19-8A22-32B3E8EF0767}" v="23" dt="2018-07-19T00:42:45.8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74161" autoAdjust="0"/>
  </p:normalViewPr>
  <p:slideViewPr>
    <p:cSldViewPr>
      <p:cViewPr varScale="1">
        <p:scale>
          <a:sx n="81" d="100"/>
          <a:sy n="81" d="100"/>
        </p:scale>
        <p:origin x="2052"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89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glinde Simon" userId="4be848b8-2dde-45b4-a745-1221a72406c8" providerId="ADAL" clId="{822808F4-5C12-41FD-AD39-860EF984411E}"/>
  </pc:docChgLst>
  <pc:docChgLst>
    <pc:chgData name="Sieglinde Simon" userId="4be848b8-2dde-45b4-a745-1221a72406c8" providerId="ADAL" clId="{1B3C77E2-06B0-4A55-95A1-DB2FD39F3809}"/>
  </pc:docChgLst>
  <pc:docChgLst>
    <pc:chgData name="Sieglinde Pugh" userId="4be848b8-2dde-45b4-a745-1221a72406c8" providerId="ADAL" clId="{88A2802A-92B1-48EF-B65C-830145902397}"/>
  </pc:docChgLst>
  <pc:docChgLst>
    <pc:chgData name="Genny Wood" userId="946d9ed7-ecaa-472b-b848-47498b3a21f4" providerId="ADAL" clId="{72F499A9-789D-4156-87FE-E445CE7B3D4E}"/>
    <pc:docChg chg="custSel modSld">
      <pc:chgData name="Genny Wood" userId="946d9ed7-ecaa-472b-b848-47498b3a21f4" providerId="ADAL" clId="{72F499A9-789D-4156-87FE-E445CE7B3D4E}" dt="2018-05-22T15:31:22.278" v="906" actId="962"/>
      <pc:docMkLst>
        <pc:docMk/>
      </pc:docMkLst>
      <pc:sldChg chg="delSp">
        <pc:chgData name="Genny Wood" userId="946d9ed7-ecaa-472b-b848-47498b3a21f4" providerId="ADAL" clId="{72F499A9-789D-4156-87FE-E445CE7B3D4E}" dt="2018-05-10T01:37:31.003" v="0" actId="478"/>
        <pc:sldMkLst>
          <pc:docMk/>
          <pc:sldMk cId="0" sldId="275"/>
        </pc:sldMkLst>
        <pc:spChg chg="del">
          <ac:chgData name="Genny Wood" userId="946d9ed7-ecaa-472b-b848-47498b3a21f4" providerId="ADAL" clId="{72F499A9-789D-4156-87FE-E445CE7B3D4E}" dt="2018-05-10T01:37:31.003" v="0" actId="478"/>
          <ac:spMkLst>
            <pc:docMk/>
            <pc:sldMk cId="0" sldId="275"/>
            <ac:spMk id="4" creationId="{FCD5B7BF-14CF-4A66-8828-0C673E593826}"/>
          </ac:spMkLst>
        </pc:spChg>
      </pc:sldChg>
      <pc:sldChg chg="addSp modSp">
        <pc:chgData name="Genny Wood" userId="946d9ed7-ecaa-472b-b848-47498b3a21f4" providerId="ADAL" clId="{72F499A9-789D-4156-87FE-E445CE7B3D4E}" dt="2018-05-10T01:39:53.864" v="7" actId="962"/>
        <pc:sldMkLst>
          <pc:docMk/>
          <pc:sldMk cId="3047765776" sldId="395"/>
        </pc:sldMkLst>
        <pc:grpChg chg="add mod">
          <ac:chgData name="Genny Wood" userId="946d9ed7-ecaa-472b-b848-47498b3a21f4" providerId="ADAL" clId="{72F499A9-789D-4156-87FE-E445CE7B3D4E}" dt="2018-05-10T01:39:53.864" v="7" actId="962"/>
          <ac:grpSpMkLst>
            <pc:docMk/>
            <pc:sldMk cId="3047765776" sldId="395"/>
            <ac:grpSpMk id="2" creationId="{C605562A-C803-49C2-8BA3-3E11414754DD}"/>
          </ac:grpSpMkLst>
        </pc:grpChg>
        <pc:picChg chg="mod">
          <ac:chgData name="Genny Wood" userId="946d9ed7-ecaa-472b-b848-47498b3a21f4" providerId="ADAL" clId="{72F499A9-789D-4156-87FE-E445CE7B3D4E}" dt="2018-05-10T01:39:20.177" v="2" actId="164"/>
          <ac:picMkLst>
            <pc:docMk/>
            <pc:sldMk cId="3047765776" sldId="395"/>
            <ac:picMk id="5" creationId="{00000000-0000-0000-0000-000000000000}"/>
          </ac:picMkLst>
        </pc:picChg>
        <pc:picChg chg="mod">
          <ac:chgData name="Genny Wood" userId="946d9ed7-ecaa-472b-b848-47498b3a21f4" providerId="ADAL" clId="{72F499A9-789D-4156-87FE-E445CE7B3D4E}" dt="2018-05-10T01:39:20.177" v="2" actId="164"/>
          <ac:picMkLst>
            <pc:docMk/>
            <pc:sldMk cId="3047765776" sldId="395"/>
            <ac:picMk id="6" creationId="{00000000-0000-0000-0000-000000000000}"/>
          </ac:picMkLst>
        </pc:picChg>
      </pc:sldChg>
      <pc:sldChg chg="modSp">
        <pc:chgData name="Genny Wood" userId="946d9ed7-ecaa-472b-b848-47498b3a21f4" providerId="ADAL" clId="{72F499A9-789D-4156-87FE-E445CE7B3D4E}" dt="2018-05-10T01:40:30.847" v="8" actId="962"/>
        <pc:sldMkLst>
          <pc:docMk/>
          <pc:sldMk cId="812381250" sldId="420"/>
        </pc:sldMkLst>
        <pc:picChg chg="mod">
          <ac:chgData name="Genny Wood" userId="946d9ed7-ecaa-472b-b848-47498b3a21f4" providerId="ADAL" clId="{72F499A9-789D-4156-87FE-E445CE7B3D4E}" dt="2018-05-10T01:40:30.847" v="8" actId="962"/>
          <ac:picMkLst>
            <pc:docMk/>
            <pc:sldMk cId="812381250" sldId="420"/>
            <ac:picMk id="8" creationId="{C47FA793-F906-4984-B2A1-85A8C32976AC}"/>
          </ac:picMkLst>
        </pc:picChg>
      </pc:sldChg>
      <pc:sldChg chg="modSp">
        <pc:chgData name="Genny Wood" userId="946d9ed7-ecaa-472b-b848-47498b3a21f4" providerId="ADAL" clId="{72F499A9-789D-4156-87FE-E445CE7B3D4E}" dt="2018-05-10T01:38:18.726" v="1" actId="962"/>
        <pc:sldMkLst>
          <pc:docMk/>
          <pc:sldMk cId="2180406971" sldId="436"/>
        </pc:sldMkLst>
        <pc:picChg chg="mod">
          <ac:chgData name="Genny Wood" userId="946d9ed7-ecaa-472b-b848-47498b3a21f4" providerId="ADAL" clId="{72F499A9-789D-4156-87FE-E445CE7B3D4E}" dt="2018-05-10T01:38:18.726" v="1" actId="962"/>
          <ac:picMkLst>
            <pc:docMk/>
            <pc:sldMk cId="2180406971" sldId="436"/>
            <ac:picMk id="7" creationId="{C47FA793-F906-4984-B2A1-85A8C32976AC}"/>
          </ac:picMkLst>
        </pc:picChg>
      </pc:sldChg>
      <pc:sldChg chg="modSp">
        <pc:chgData name="Genny Wood" userId="946d9ed7-ecaa-472b-b848-47498b3a21f4" providerId="ADAL" clId="{72F499A9-789D-4156-87FE-E445CE7B3D4E}" dt="2018-05-22T15:31:22.278" v="906" actId="962"/>
        <pc:sldMkLst>
          <pc:docMk/>
          <pc:sldMk cId="1723768590" sldId="442"/>
        </pc:sldMkLst>
        <pc:grpChg chg="mod">
          <ac:chgData name="Genny Wood" userId="946d9ed7-ecaa-472b-b848-47498b3a21f4" providerId="ADAL" clId="{72F499A9-789D-4156-87FE-E445CE7B3D4E}" dt="2018-05-22T15:31:22.278" v="906" actId="962"/>
          <ac:grpSpMkLst>
            <pc:docMk/>
            <pc:sldMk cId="1723768590" sldId="442"/>
            <ac:grpSpMk id="13" creationId="{00000000-0000-0000-0000-000000000000}"/>
          </ac:grpSpMkLst>
        </pc:grpChg>
      </pc:sldChg>
    </pc:docChg>
  </pc:docChgLst>
  <pc:docChgLst>
    <pc:chgData name="Sieglinde Simon" userId="4be848b8-2dde-45b4-a745-1221a72406c8" providerId="ADAL" clId="{3EE3AFA3-67AF-418D-BFA8-E1FF1C1A606E}"/>
  </pc:docChgLst>
  <pc:docChgLst>
    <pc:chgData name="Sieglinde Simon" userId="4be848b8-2dde-45b4-a745-1221a72406c8" providerId="ADAL" clId="{3FC8C66A-B8E0-4593-803D-9297631182F2}"/>
  </pc:docChgLst>
  <pc:docChgLst>
    <pc:chgData name="Sieglinde Simon" userId="4be848b8-2dde-45b4-a745-1221a72406c8" providerId="ADAL" clId="{31051E23-C07B-4D19-8A22-32B3E8EF0767}"/>
    <pc:docChg chg="modSld">
      <pc:chgData name="Sieglinde Simon" userId="4be848b8-2dde-45b4-a745-1221a72406c8" providerId="ADAL" clId="{31051E23-C07B-4D19-8A22-32B3E8EF0767}" dt="2018-07-19T00:42:45.836" v="22" actId="20577"/>
      <pc:docMkLst>
        <pc:docMk/>
      </pc:docMkLst>
      <pc:sldChg chg="modSp">
        <pc:chgData name="Sieglinde Simon" userId="4be848b8-2dde-45b4-a745-1221a72406c8" providerId="ADAL" clId="{31051E23-C07B-4D19-8A22-32B3E8EF0767}" dt="2018-07-19T00:42:45.836" v="22" actId="20577"/>
        <pc:sldMkLst>
          <pc:docMk/>
          <pc:sldMk cId="2448493878" sldId="428"/>
        </pc:sldMkLst>
        <pc:spChg chg="mod">
          <ac:chgData name="Sieglinde Simon" userId="4be848b8-2dde-45b4-a745-1221a72406c8" providerId="ADAL" clId="{31051E23-C07B-4D19-8A22-32B3E8EF0767}" dt="2018-07-19T00:42:45.836" v="22" actId="20577"/>
          <ac:spMkLst>
            <pc:docMk/>
            <pc:sldMk cId="2448493878" sldId="428"/>
            <ac:spMk id="2" creationId="{00000000-0000-0000-0000-000000000000}"/>
          </ac:spMkLst>
        </pc:spChg>
      </pc:sldChg>
    </pc:docChg>
  </pc:docChgLst>
  <pc:docChgLst>
    <pc:chgData name="Shawn Rothstein" userId="76cf5933-ef08-44f4-afca-9dbc51d3f8f0" providerId="ADAL" clId="{6022CD87-0A01-4F56-997B-B551BBD67A53}"/>
    <pc:docChg chg="modSld">
      <pc:chgData name="Shawn Rothstein" userId="76cf5933-ef08-44f4-afca-9dbc51d3f8f0" providerId="ADAL" clId="{6022CD87-0A01-4F56-997B-B551BBD67A53}" dt="2018-07-17T00:32:24.832" v="1298" actId="6549"/>
      <pc:docMkLst>
        <pc:docMk/>
      </pc:docMkLst>
      <pc:sldChg chg="modSp">
        <pc:chgData name="Shawn Rothstein" userId="76cf5933-ef08-44f4-afca-9dbc51d3f8f0" providerId="ADAL" clId="{6022CD87-0A01-4F56-997B-B551BBD67A53}" dt="2018-07-17T00:32:24.832" v="1298" actId="6549"/>
        <pc:sldMkLst>
          <pc:docMk/>
          <pc:sldMk cId="2551099317" sldId="385"/>
        </pc:sldMkLst>
        <pc:spChg chg="mod">
          <ac:chgData name="Shawn Rothstein" userId="76cf5933-ef08-44f4-afca-9dbc51d3f8f0" providerId="ADAL" clId="{6022CD87-0A01-4F56-997B-B551BBD67A53}" dt="2018-07-17T00:32:24.832" v="1298" actId="6549"/>
          <ac:spMkLst>
            <pc:docMk/>
            <pc:sldMk cId="2551099317" sldId="385"/>
            <ac:spMk id="10243" creationId="{00000000-0000-0000-0000-000000000000}"/>
          </ac:spMkLst>
        </pc:spChg>
      </pc:sldChg>
      <pc:sldChg chg="addSp modSp">
        <pc:chgData name="Shawn Rothstein" userId="76cf5933-ef08-44f4-afca-9dbc51d3f8f0" providerId="ADAL" clId="{6022CD87-0A01-4F56-997B-B551BBD67A53}" dt="2018-07-17T00:31:25.088" v="1286" actId="255"/>
        <pc:sldMkLst>
          <pc:docMk/>
          <pc:sldMk cId="3047765776" sldId="395"/>
        </pc:sldMkLst>
        <pc:spChg chg="add mod">
          <ac:chgData name="Shawn Rothstein" userId="76cf5933-ef08-44f4-afca-9dbc51d3f8f0" providerId="ADAL" clId="{6022CD87-0A01-4F56-997B-B551BBD67A53}" dt="2018-07-17T00:31:25.088" v="1286" actId="255"/>
          <ac:spMkLst>
            <pc:docMk/>
            <pc:sldMk cId="3047765776" sldId="395"/>
            <ac:spMk id="3" creationId="{C54C0455-D171-4E51-B19C-2416CD1AA883}"/>
          </ac:spMkLst>
        </pc:spChg>
        <pc:spChg chg="mod">
          <ac:chgData name="Shawn Rothstein" userId="76cf5933-ef08-44f4-afca-9dbc51d3f8f0" providerId="ADAL" clId="{6022CD87-0A01-4F56-997B-B551BBD67A53}" dt="2018-07-17T00:31:05.031" v="1284" actId="6549"/>
          <ac:spMkLst>
            <pc:docMk/>
            <pc:sldMk cId="3047765776" sldId="395"/>
            <ac:spMk id="7" creationId="{00000000-0000-0000-0000-000000000000}"/>
          </ac:spMkLst>
        </pc:spChg>
      </pc:sldChg>
      <pc:sldChg chg="modSp">
        <pc:chgData name="Shawn Rothstein" userId="76cf5933-ef08-44f4-afca-9dbc51d3f8f0" providerId="ADAL" clId="{6022CD87-0A01-4F56-997B-B551BBD67A53}" dt="2018-07-17T00:31:53.524" v="1290" actId="6549"/>
        <pc:sldMkLst>
          <pc:docMk/>
          <pc:sldMk cId="1329139095" sldId="396"/>
        </pc:sldMkLst>
        <pc:spChg chg="mod">
          <ac:chgData name="Shawn Rothstein" userId="76cf5933-ef08-44f4-afca-9dbc51d3f8f0" providerId="ADAL" clId="{6022CD87-0A01-4F56-997B-B551BBD67A53}" dt="2018-07-17T00:31:53.524" v="1290" actId="6549"/>
          <ac:spMkLst>
            <pc:docMk/>
            <pc:sldMk cId="1329139095" sldId="396"/>
            <ac:spMk id="2" creationId="{00000000-0000-0000-0000-000000000000}"/>
          </ac:spMkLst>
        </pc:spChg>
        <pc:picChg chg="mod">
          <ac:chgData name="Shawn Rothstein" userId="76cf5933-ef08-44f4-afca-9dbc51d3f8f0" providerId="ADAL" clId="{6022CD87-0A01-4F56-997B-B551BBD67A53}" dt="2018-07-17T00:17:09.777" v="729" actId="962"/>
          <ac:picMkLst>
            <pc:docMk/>
            <pc:sldMk cId="1329139095" sldId="396"/>
            <ac:picMk id="10" creationId="{00000000-0000-0000-0000-000000000000}"/>
          </ac:picMkLst>
        </pc:picChg>
      </pc:sldChg>
      <pc:sldChg chg="modSp">
        <pc:chgData name="Shawn Rothstein" userId="76cf5933-ef08-44f4-afca-9dbc51d3f8f0" providerId="ADAL" clId="{6022CD87-0A01-4F56-997B-B551BBD67A53}" dt="2018-07-17T00:32:04.544" v="1292" actId="6549"/>
        <pc:sldMkLst>
          <pc:docMk/>
          <pc:sldMk cId="2628951054" sldId="412"/>
        </pc:sldMkLst>
        <pc:spChg chg="mod">
          <ac:chgData name="Shawn Rothstein" userId="76cf5933-ef08-44f4-afca-9dbc51d3f8f0" providerId="ADAL" clId="{6022CD87-0A01-4F56-997B-B551BBD67A53}" dt="2018-07-17T00:32:04.544" v="1292" actId="6549"/>
          <ac:spMkLst>
            <pc:docMk/>
            <pc:sldMk cId="2628951054" sldId="412"/>
            <ac:spMk id="2" creationId="{00000000-0000-0000-0000-000000000000}"/>
          </ac:spMkLst>
        </pc:spChg>
      </pc:sldChg>
      <pc:sldChg chg="modSp">
        <pc:chgData name="Shawn Rothstein" userId="76cf5933-ef08-44f4-afca-9dbc51d3f8f0" providerId="ADAL" clId="{6022CD87-0A01-4F56-997B-B551BBD67A53}" dt="2018-07-17T00:32:08.392" v="1293" actId="6549"/>
        <pc:sldMkLst>
          <pc:docMk/>
          <pc:sldMk cId="3533518190" sldId="418"/>
        </pc:sldMkLst>
        <pc:spChg chg="mod">
          <ac:chgData name="Shawn Rothstein" userId="76cf5933-ef08-44f4-afca-9dbc51d3f8f0" providerId="ADAL" clId="{6022CD87-0A01-4F56-997B-B551BBD67A53}" dt="2018-07-17T00:32:08.392" v="1293" actId="6549"/>
          <ac:spMkLst>
            <pc:docMk/>
            <pc:sldMk cId="3533518190" sldId="418"/>
            <ac:spMk id="2" creationId="{00000000-0000-0000-0000-000000000000}"/>
          </ac:spMkLst>
        </pc:spChg>
        <pc:picChg chg="mod">
          <ac:chgData name="Shawn Rothstein" userId="76cf5933-ef08-44f4-afca-9dbc51d3f8f0" providerId="ADAL" clId="{6022CD87-0A01-4F56-997B-B551BBD67A53}" dt="2018-07-17T00:18:10.154" v="831" actId="962"/>
          <ac:picMkLst>
            <pc:docMk/>
            <pc:sldMk cId="3533518190" sldId="418"/>
            <ac:picMk id="6" creationId="{00000000-0000-0000-0000-000000000000}"/>
          </ac:picMkLst>
        </pc:picChg>
      </pc:sldChg>
      <pc:sldChg chg="modSp">
        <pc:chgData name="Shawn Rothstein" userId="76cf5933-ef08-44f4-afca-9dbc51d3f8f0" providerId="ADAL" clId="{6022CD87-0A01-4F56-997B-B551BBD67A53}" dt="2018-07-17T00:18:56.642" v="911" actId="962"/>
        <pc:sldMkLst>
          <pc:docMk/>
          <pc:sldMk cId="1460517787" sldId="419"/>
        </pc:sldMkLst>
        <pc:picChg chg="mod">
          <ac:chgData name="Shawn Rothstein" userId="76cf5933-ef08-44f4-afca-9dbc51d3f8f0" providerId="ADAL" clId="{6022CD87-0A01-4F56-997B-B551BBD67A53}" dt="2018-07-17T00:18:56.642" v="911" actId="962"/>
          <ac:picMkLst>
            <pc:docMk/>
            <pc:sldMk cId="1460517787" sldId="419"/>
            <ac:picMk id="8" creationId="{00000000-0000-0000-0000-000000000000}"/>
          </ac:picMkLst>
        </pc:picChg>
      </pc:sldChg>
      <pc:sldChg chg="modSp">
        <pc:chgData name="Shawn Rothstein" userId="76cf5933-ef08-44f4-afca-9dbc51d3f8f0" providerId="ADAL" clId="{6022CD87-0A01-4F56-997B-B551BBD67A53}" dt="2018-07-17T00:32:10.669" v="1294" actId="6549"/>
        <pc:sldMkLst>
          <pc:docMk/>
          <pc:sldMk cId="812381250" sldId="420"/>
        </pc:sldMkLst>
        <pc:spChg chg="mod">
          <ac:chgData name="Shawn Rothstein" userId="76cf5933-ef08-44f4-afca-9dbc51d3f8f0" providerId="ADAL" clId="{6022CD87-0A01-4F56-997B-B551BBD67A53}" dt="2018-07-17T00:32:10.669" v="1294" actId="6549"/>
          <ac:spMkLst>
            <pc:docMk/>
            <pc:sldMk cId="812381250" sldId="420"/>
            <ac:spMk id="2" creationId="{00000000-0000-0000-0000-000000000000}"/>
          </ac:spMkLst>
        </pc:spChg>
      </pc:sldChg>
      <pc:sldChg chg="modSp">
        <pc:chgData name="Shawn Rothstein" userId="76cf5933-ef08-44f4-afca-9dbc51d3f8f0" providerId="ADAL" clId="{6022CD87-0A01-4F56-997B-B551BBD67A53}" dt="2018-07-17T00:32:14.483" v="1296" actId="6549"/>
        <pc:sldMkLst>
          <pc:docMk/>
          <pc:sldMk cId="4054979620" sldId="421"/>
        </pc:sldMkLst>
        <pc:spChg chg="mod">
          <ac:chgData name="Shawn Rothstein" userId="76cf5933-ef08-44f4-afca-9dbc51d3f8f0" providerId="ADAL" clId="{6022CD87-0A01-4F56-997B-B551BBD67A53}" dt="2018-07-17T00:32:14.483" v="1296" actId="6549"/>
          <ac:spMkLst>
            <pc:docMk/>
            <pc:sldMk cId="4054979620" sldId="421"/>
            <ac:spMk id="2" creationId="{00000000-0000-0000-0000-000000000000}"/>
          </ac:spMkLst>
        </pc:spChg>
        <pc:picChg chg="mod">
          <ac:chgData name="Shawn Rothstein" userId="76cf5933-ef08-44f4-afca-9dbc51d3f8f0" providerId="ADAL" clId="{6022CD87-0A01-4F56-997B-B551BBD67A53}" dt="2018-07-17T00:19:32.840" v="1003" actId="962"/>
          <ac:picMkLst>
            <pc:docMk/>
            <pc:sldMk cId="4054979620" sldId="421"/>
            <ac:picMk id="7" creationId="{00000000-0000-0000-0000-000000000000}"/>
          </ac:picMkLst>
        </pc:picChg>
      </pc:sldChg>
      <pc:sldChg chg="modSp">
        <pc:chgData name="Shawn Rothstein" userId="76cf5933-ef08-44f4-afca-9dbc51d3f8f0" providerId="ADAL" clId="{6022CD87-0A01-4F56-997B-B551BBD67A53}" dt="2018-07-17T00:32:16.146" v="1297" actId="6549"/>
        <pc:sldMkLst>
          <pc:docMk/>
          <pc:sldMk cId="702599906" sldId="422"/>
        </pc:sldMkLst>
        <pc:spChg chg="mod">
          <ac:chgData name="Shawn Rothstein" userId="76cf5933-ef08-44f4-afca-9dbc51d3f8f0" providerId="ADAL" clId="{6022CD87-0A01-4F56-997B-B551BBD67A53}" dt="2018-07-17T00:32:16.146" v="1297" actId="6549"/>
          <ac:spMkLst>
            <pc:docMk/>
            <pc:sldMk cId="702599906" sldId="422"/>
            <ac:spMk id="2" creationId="{00000000-0000-0000-0000-000000000000}"/>
          </ac:spMkLst>
        </pc:spChg>
      </pc:sldChg>
      <pc:sldChg chg="addSp modSp">
        <pc:chgData name="Shawn Rothstein" userId="76cf5933-ef08-44f4-afca-9dbc51d3f8f0" providerId="ADAL" clId="{6022CD87-0A01-4F56-997B-B551BBD67A53}" dt="2018-07-17T00:23:33.616" v="1216" actId="962"/>
        <pc:sldMkLst>
          <pc:docMk/>
          <pc:sldMk cId="2866049461" sldId="435"/>
        </pc:sldMkLst>
        <pc:spChg chg="add mod">
          <ac:chgData name="Shawn Rothstein" userId="76cf5933-ef08-44f4-afca-9dbc51d3f8f0" providerId="ADAL" clId="{6022CD87-0A01-4F56-997B-B551BBD67A53}" dt="2018-07-17T00:22:06.880" v="1013" actId="207"/>
          <ac:spMkLst>
            <pc:docMk/>
            <pc:sldMk cId="2866049461" sldId="435"/>
            <ac:spMk id="3" creationId="{EFF96214-7535-4022-85A4-855C1586AD5F}"/>
          </ac:spMkLst>
        </pc:spChg>
        <pc:picChg chg="mod">
          <ac:chgData name="Shawn Rothstein" userId="76cf5933-ef08-44f4-afca-9dbc51d3f8f0" providerId="ADAL" clId="{6022CD87-0A01-4F56-997B-B551BBD67A53}" dt="2018-07-17T00:23:33.616" v="1216" actId="962"/>
          <ac:picMkLst>
            <pc:docMk/>
            <pc:sldMk cId="2866049461" sldId="435"/>
            <ac:picMk id="27650" creationId="{00000000-0000-0000-0000-000000000000}"/>
          </ac:picMkLst>
        </pc:picChg>
      </pc:sldChg>
      <pc:sldChg chg="addSp delSp modSp">
        <pc:chgData name="Shawn Rothstein" userId="76cf5933-ef08-44f4-afca-9dbc51d3f8f0" providerId="ADAL" clId="{6022CD87-0A01-4F56-997B-B551BBD67A53}" dt="2018-07-17T00:26:32.317" v="1237" actId="6549"/>
        <pc:sldMkLst>
          <pc:docMk/>
          <pc:sldMk cId="2180406971" sldId="436"/>
        </pc:sldMkLst>
        <pc:spChg chg="add mod">
          <ac:chgData name="Shawn Rothstein" userId="76cf5933-ef08-44f4-afca-9dbc51d3f8f0" providerId="ADAL" clId="{6022CD87-0A01-4F56-997B-B551BBD67A53}" dt="2018-07-17T00:26:32.317" v="1237" actId="6549"/>
          <ac:spMkLst>
            <pc:docMk/>
            <pc:sldMk cId="2180406971" sldId="436"/>
            <ac:spMk id="4" creationId="{A4A82366-1E1A-4EF8-9BA4-A6DC4BE0D8BD}"/>
          </ac:spMkLst>
        </pc:spChg>
        <pc:spChg chg="del mod">
          <ac:chgData name="Shawn Rothstein" userId="76cf5933-ef08-44f4-afca-9dbc51d3f8f0" providerId="ADAL" clId="{6022CD87-0A01-4F56-997B-B551BBD67A53}" dt="2018-07-17T00:25:40.191" v="1226" actId="478"/>
          <ac:spMkLst>
            <pc:docMk/>
            <pc:sldMk cId="2180406971" sldId="436"/>
            <ac:spMk id="26627" creationId="{00000000-0000-0000-0000-000000000000}"/>
          </ac:spMkLst>
        </pc:spChg>
        <pc:grpChg chg="add mod">
          <ac:chgData name="Shawn Rothstein" userId="76cf5933-ef08-44f4-afca-9dbc51d3f8f0" providerId="ADAL" clId="{6022CD87-0A01-4F56-997B-B551BBD67A53}" dt="2018-07-17T00:12:26.209" v="420" actId="962"/>
          <ac:grpSpMkLst>
            <pc:docMk/>
            <pc:sldMk cId="2180406971" sldId="436"/>
            <ac:grpSpMk id="2" creationId="{BF4E4941-8E90-4215-9E1D-F376A88CB0F7}"/>
          </ac:grpSpMkLst>
        </pc:grpChg>
        <pc:picChg chg="mod">
          <ac:chgData name="Shawn Rothstein" userId="76cf5933-ef08-44f4-afca-9dbc51d3f8f0" providerId="ADAL" clId="{6022CD87-0A01-4F56-997B-B551BBD67A53}" dt="2018-07-17T00:11:14.396" v="212" actId="164"/>
          <ac:picMkLst>
            <pc:docMk/>
            <pc:sldMk cId="2180406971" sldId="436"/>
            <ac:picMk id="3" creationId="{DC73C3A9-1BDD-4D98-BCF0-5E73DA7E30F7}"/>
          </ac:picMkLst>
        </pc:picChg>
        <pc:picChg chg="mod">
          <ac:chgData name="Shawn Rothstein" userId="76cf5933-ef08-44f4-afca-9dbc51d3f8f0" providerId="ADAL" clId="{6022CD87-0A01-4F56-997B-B551BBD67A53}" dt="2018-07-17T00:11:14.396" v="212" actId="164"/>
          <ac:picMkLst>
            <pc:docMk/>
            <pc:sldMk cId="2180406971" sldId="436"/>
            <ac:picMk id="7" creationId="{C47FA793-F906-4984-B2A1-85A8C32976AC}"/>
          </ac:picMkLst>
        </pc:picChg>
      </pc:sldChg>
      <pc:sldChg chg="addSp delSp modSp">
        <pc:chgData name="Shawn Rothstein" userId="76cf5933-ef08-44f4-afca-9dbc51d3f8f0" providerId="ADAL" clId="{6022CD87-0A01-4F56-997B-B551BBD67A53}" dt="2018-07-17T00:27:36.140" v="1255" actId="207"/>
        <pc:sldMkLst>
          <pc:docMk/>
          <pc:sldMk cId="1562039003" sldId="437"/>
        </pc:sldMkLst>
        <pc:spChg chg="mod">
          <ac:chgData name="Shawn Rothstein" userId="76cf5933-ef08-44f4-afca-9dbc51d3f8f0" providerId="ADAL" clId="{6022CD87-0A01-4F56-997B-B551BBD67A53}" dt="2018-07-17T00:27:36.140" v="1255" actId="207"/>
          <ac:spMkLst>
            <pc:docMk/>
            <pc:sldMk cId="1562039003" sldId="437"/>
            <ac:spMk id="5" creationId="{00000000-0000-0000-0000-000000000000}"/>
          </ac:spMkLst>
        </pc:spChg>
        <pc:spChg chg="add del">
          <ac:chgData name="Shawn Rothstein" userId="76cf5933-ef08-44f4-afca-9dbc51d3f8f0" providerId="ADAL" clId="{6022CD87-0A01-4F56-997B-B551BBD67A53}" dt="2018-07-17T00:27:14.431" v="1248" actId="478"/>
          <ac:spMkLst>
            <pc:docMk/>
            <pc:sldMk cId="1562039003" sldId="437"/>
            <ac:spMk id="8" creationId="{15D9D109-9BB9-459C-BE45-2D2F2A76BE5F}"/>
          </ac:spMkLst>
        </pc:spChg>
        <pc:picChg chg="mod">
          <ac:chgData name="Shawn Rothstein" userId="76cf5933-ef08-44f4-afca-9dbc51d3f8f0" providerId="ADAL" clId="{6022CD87-0A01-4F56-997B-B551BBD67A53}" dt="2018-07-17T00:09:58.903" v="205" actId="962"/>
          <ac:picMkLst>
            <pc:docMk/>
            <pc:sldMk cId="1562039003" sldId="437"/>
            <ac:picMk id="7" creationId="{00000000-0000-0000-0000-000000000000}"/>
          </ac:picMkLst>
        </pc:picChg>
      </pc:sldChg>
      <pc:sldChg chg="addSp delSp modSp">
        <pc:chgData name="Shawn Rothstein" userId="76cf5933-ef08-44f4-afca-9dbc51d3f8f0" providerId="ADAL" clId="{6022CD87-0A01-4F56-997B-B551BBD67A53}" dt="2018-07-17T00:28:33.546" v="1263" actId="6549"/>
        <pc:sldMkLst>
          <pc:docMk/>
          <pc:sldMk cId="4076252034" sldId="438"/>
        </pc:sldMkLst>
        <pc:spChg chg="add mod">
          <ac:chgData name="Shawn Rothstein" userId="76cf5933-ef08-44f4-afca-9dbc51d3f8f0" providerId="ADAL" clId="{6022CD87-0A01-4F56-997B-B551BBD67A53}" dt="2018-07-17T00:28:33.546" v="1263" actId="6549"/>
          <ac:spMkLst>
            <pc:docMk/>
            <pc:sldMk cId="4076252034" sldId="438"/>
            <ac:spMk id="2" creationId="{C191413F-7030-4C40-8FA0-89A7B632C257}"/>
          </ac:spMkLst>
        </pc:spChg>
        <pc:spChg chg="del">
          <ac:chgData name="Shawn Rothstein" userId="76cf5933-ef08-44f4-afca-9dbc51d3f8f0" providerId="ADAL" clId="{6022CD87-0A01-4F56-997B-B551BBD67A53}" dt="2018-07-17T00:28:28.847" v="1262" actId="478"/>
          <ac:spMkLst>
            <pc:docMk/>
            <pc:sldMk cId="4076252034" sldId="438"/>
            <ac:spMk id="3" creationId="{00000000-0000-0000-0000-000000000000}"/>
          </ac:spMkLst>
        </pc:spChg>
      </pc:sldChg>
      <pc:sldChg chg="addSp delSp modSp">
        <pc:chgData name="Shawn Rothstein" userId="76cf5933-ef08-44f4-afca-9dbc51d3f8f0" providerId="ADAL" clId="{6022CD87-0A01-4F56-997B-B551BBD67A53}" dt="2018-07-17T00:29:33.679" v="1277" actId="478"/>
        <pc:sldMkLst>
          <pc:docMk/>
          <pc:sldMk cId="1532193923" sldId="443"/>
        </pc:sldMkLst>
        <pc:spChg chg="add del mod">
          <ac:chgData name="Shawn Rothstein" userId="76cf5933-ef08-44f4-afca-9dbc51d3f8f0" providerId="ADAL" clId="{6022CD87-0A01-4F56-997B-B551BBD67A53}" dt="2018-07-17T00:28:56.479" v="1266"/>
          <ac:spMkLst>
            <pc:docMk/>
            <pc:sldMk cId="1532193923" sldId="443"/>
            <ac:spMk id="2" creationId="{89EBB9B7-ECD5-4C18-96C2-265D0274C0B0}"/>
          </ac:spMkLst>
        </pc:spChg>
        <pc:spChg chg="add del">
          <ac:chgData name="Shawn Rothstein" userId="76cf5933-ef08-44f4-afca-9dbc51d3f8f0" providerId="ADAL" clId="{6022CD87-0A01-4F56-997B-B551BBD67A53}" dt="2018-07-17T00:29:33.679" v="1277" actId="478"/>
          <ac:spMkLst>
            <pc:docMk/>
            <pc:sldMk cId="1532193923" sldId="443"/>
            <ac:spMk id="3" creationId="{00000000-0000-0000-0000-000000000000}"/>
          </ac:spMkLst>
        </pc:spChg>
        <pc:spChg chg="add mod">
          <ac:chgData name="Shawn Rothstein" userId="76cf5933-ef08-44f4-afca-9dbc51d3f8f0" providerId="ADAL" clId="{6022CD87-0A01-4F56-997B-B551BBD67A53}" dt="2018-07-17T00:29:29.817" v="1276" actId="167"/>
          <ac:spMkLst>
            <pc:docMk/>
            <pc:sldMk cId="1532193923" sldId="443"/>
            <ac:spMk id="5" creationId="{20024166-685B-433A-9F3F-9F48BD26658B}"/>
          </ac:spMkLst>
        </pc:spChg>
      </pc:sldChg>
      <pc:sldChg chg="addSp modSp">
        <pc:chgData name="Shawn Rothstein" userId="76cf5933-ef08-44f4-afca-9dbc51d3f8f0" providerId="ADAL" clId="{6022CD87-0A01-4F56-997B-B551BBD67A53}" dt="2018-07-17T00:32:00.626" v="1291" actId="6549"/>
        <pc:sldMkLst>
          <pc:docMk/>
          <pc:sldMk cId="510445133" sldId="444"/>
        </pc:sldMkLst>
        <pc:spChg chg="mod">
          <ac:chgData name="Shawn Rothstein" userId="76cf5933-ef08-44f4-afca-9dbc51d3f8f0" providerId="ADAL" clId="{6022CD87-0A01-4F56-997B-B551BBD67A53}" dt="2018-07-17T00:32:00.626" v="1291" actId="6549"/>
          <ac:spMkLst>
            <pc:docMk/>
            <pc:sldMk cId="510445133" sldId="444"/>
            <ac:spMk id="3" creationId="{00000000-0000-0000-0000-000000000000}"/>
          </ac:spMkLst>
        </pc:spChg>
        <pc:grpChg chg="add mod">
          <ac:chgData name="Shawn Rothstein" userId="76cf5933-ef08-44f4-afca-9dbc51d3f8f0" providerId="ADAL" clId="{6022CD87-0A01-4F56-997B-B551BBD67A53}" dt="2018-07-17T00:15:35.982" v="547" actId="962"/>
          <ac:grpSpMkLst>
            <pc:docMk/>
            <pc:sldMk cId="510445133" sldId="444"/>
            <ac:grpSpMk id="4" creationId="{047B9720-2A48-49B3-A498-FE852D4BD0E9}"/>
          </ac:grpSpMkLst>
        </pc:grpChg>
        <pc:picChg chg="mod">
          <ac:chgData name="Shawn Rothstein" userId="76cf5933-ef08-44f4-afca-9dbc51d3f8f0" providerId="ADAL" clId="{6022CD87-0A01-4F56-997B-B551BBD67A53}" dt="2018-07-17T00:15:34.045" v="545" actId="164"/>
          <ac:picMkLst>
            <pc:docMk/>
            <pc:sldMk cId="510445133" sldId="444"/>
            <ac:picMk id="8" creationId="{214F134B-4044-49EF-81FB-560E2DD4E5E8}"/>
          </ac:picMkLst>
        </pc:picChg>
        <pc:picChg chg="mod">
          <ac:chgData name="Shawn Rothstein" userId="76cf5933-ef08-44f4-afca-9dbc51d3f8f0" providerId="ADAL" clId="{6022CD87-0A01-4F56-997B-B551BBD67A53}" dt="2018-07-17T00:15:34.045" v="545" actId="164"/>
          <ac:picMkLst>
            <pc:docMk/>
            <pc:sldMk cId="510445133" sldId="444"/>
            <ac:picMk id="9" creationId="{00000000-0000-0000-0000-000000000000}"/>
          </ac:picMkLst>
        </pc:picChg>
        <pc:picChg chg="mod">
          <ac:chgData name="Shawn Rothstein" userId="76cf5933-ef08-44f4-afca-9dbc51d3f8f0" providerId="ADAL" clId="{6022CD87-0A01-4F56-997B-B551BBD67A53}" dt="2018-07-17T00:15:34.045" v="545" actId="164"/>
          <ac:picMkLst>
            <pc:docMk/>
            <pc:sldMk cId="510445133" sldId="444"/>
            <ac:picMk id="10"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583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5837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583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C5F5205-3D14-4759-B141-26B5F79F0071}" type="slidenum">
              <a:rPr lang="en-US"/>
              <a:pPr>
                <a:defRPr/>
              </a:pPr>
              <a:t>‹#›</a:t>
            </a:fld>
            <a:endParaRPr lang="en-US"/>
          </a:p>
        </p:txBody>
      </p:sp>
    </p:spTree>
    <p:extLst>
      <p:ext uri="{BB962C8B-B14F-4D97-AF65-F5344CB8AC3E}">
        <p14:creationId xmlns:p14="http://schemas.microsoft.com/office/powerpoint/2010/main" val="503570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04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04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298EDF-5935-43E3-96A7-964E7186D03B}" type="slidenum">
              <a:rPr lang="en-US"/>
              <a:pPr>
                <a:defRPr/>
              </a:pPr>
              <a:t>‹#›</a:t>
            </a:fld>
            <a:endParaRPr lang="en-US"/>
          </a:p>
        </p:txBody>
      </p:sp>
    </p:spTree>
    <p:extLst>
      <p:ext uri="{BB962C8B-B14F-4D97-AF65-F5344CB8AC3E}">
        <p14:creationId xmlns:p14="http://schemas.microsoft.com/office/powerpoint/2010/main" val="3653663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a:t>
            </a:fld>
            <a:endParaRPr lang="en-US"/>
          </a:p>
        </p:txBody>
      </p:sp>
    </p:spTree>
    <p:extLst>
      <p:ext uri="{BB962C8B-B14F-4D97-AF65-F5344CB8AC3E}">
        <p14:creationId xmlns:p14="http://schemas.microsoft.com/office/powerpoint/2010/main" val="259383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ct val="50000"/>
              </a:spcBef>
            </a:pPr>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23</a:t>
            </a:fld>
            <a:endParaRPr lang="en-US" dirty="0"/>
          </a:p>
        </p:txBody>
      </p:sp>
    </p:spTree>
    <p:extLst>
      <p:ext uri="{BB962C8B-B14F-4D97-AF65-F5344CB8AC3E}">
        <p14:creationId xmlns:p14="http://schemas.microsoft.com/office/powerpoint/2010/main" val="284980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26</a:t>
            </a:fld>
            <a:endParaRPr lang="en-US"/>
          </a:p>
        </p:txBody>
      </p:sp>
    </p:spTree>
    <p:extLst>
      <p:ext uri="{BB962C8B-B14F-4D97-AF65-F5344CB8AC3E}">
        <p14:creationId xmlns:p14="http://schemas.microsoft.com/office/powerpoint/2010/main" val="119987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559DAD-0289-4139-B887-AFFB7646D37C}" type="slidenum">
              <a:rPr lang="en-US"/>
              <a:pPr>
                <a:defRPr/>
              </a:pPr>
              <a:t>3</a:t>
            </a:fld>
            <a:endParaRPr lang="en-US" dirty="0"/>
          </a:p>
        </p:txBody>
      </p:sp>
      <p:sp>
        <p:nvSpPr>
          <p:cNvPr id="58371" name="Rectangle 2"/>
          <p:cNvSpPr>
            <a:spLocks noGrp="1" noRot="1" noChangeAspect="1" noChangeArrowheads="1" noTextEdit="1"/>
          </p:cNvSpPr>
          <p:nvPr>
            <p:ph type="sldImg"/>
          </p:nvPr>
        </p:nvSpPr>
        <p:spPr>
          <a:xfrm>
            <a:off x="1257300" y="719138"/>
            <a:ext cx="4802188" cy="3600450"/>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881163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786ABE-E36D-49F7-A2D2-57EBC2CE7EF4}" type="slidenum">
              <a:rPr lang="en-US"/>
              <a:pPr>
                <a:defRPr/>
              </a:pPr>
              <a:t>4</a:t>
            </a:fld>
            <a:endParaRPr lang="en-US" dirty="0"/>
          </a:p>
        </p:txBody>
      </p:sp>
      <p:sp>
        <p:nvSpPr>
          <p:cNvPr id="59395" name="Rectangle 2"/>
          <p:cNvSpPr>
            <a:spLocks noGrp="1" noRot="1" noChangeAspect="1" noChangeArrowheads="1" noTextEdit="1"/>
          </p:cNvSpPr>
          <p:nvPr>
            <p:ph type="sldImg"/>
          </p:nvPr>
        </p:nvSpPr>
        <p:spPr>
          <a:xfrm>
            <a:off x="1257300" y="719138"/>
            <a:ext cx="4802188" cy="360045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88938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10</a:t>
            </a:fld>
            <a:endParaRPr lang="en-US"/>
          </a:p>
        </p:txBody>
      </p:sp>
    </p:spTree>
    <p:extLst>
      <p:ext uri="{BB962C8B-B14F-4D97-AF65-F5344CB8AC3E}">
        <p14:creationId xmlns:p14="http://schemas.microsoft.com/office/powerpoint/2010/main" val="2915837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11</a:t>
            </a:fld>
            <a:endParaRPr lang="en-US"/>
          </a:p>
        </p:txBody>
      </p:sp>
    </p:spTree>
    <p:extLst>
      <p:ext uri="{BB962C8B-B14F-4D97-AF65-F5344CB8AC3E}">
        <p14:creationId xmlns:p14="http://schemas.microsoft.com/office/powerpoint/2010/main" val="2725225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13</a:t>
            </a:fld>
            <a:endParaRPr lang="en-US"/>
          </a:p>
        </p:txBody>
      </p:sp>
    </p:spTree>
    <p:extLst>
      <p:ext uri="{BB962C8B-B14F-4D97-AF65-F5344CB8AC3E}">
        <p14:creationId xmlns:p14="http://schemas.microsoft.com/office/powerpoint/2010/main" val="2858063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18</a:t>
            </a:fld>
            <a:endParaRPr lang="en-US"/>
          </a:p>
        </p:txBody>
      </p:sp>
    </p:spTree>
    <p:extLst>
      <p:ext uri="{BB962C8B-B14F-4D97-AF65-F5344CB8AC3E}">
        <p14:creationId xmlns:p14="http://schemas.microsoft.com/office/powerpoint/2010/main" val="2709525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20</a:t>
            </a:fld>
            <a:endParaRPr lang="en-US"/>
          </a:p>
        </p:txBody>
      </p:sp>
    </p:spTree>
    <p:extLst>
      <p:ext uri="{BB962C8B-B14F-4D97-AF65-F5344CB8AC3E}">
        <p14:creationId xmlns:p14="http://schemas.microsoft.com/office/powerpoint/2010/main" val="362560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22</a:t>
            </a:fld>
            <a:endParaRPr lang="en-US"/>
          </a:p>
        </p:txBody>
      </p:sp>
    </p:spTree>
    <p:extLst>
      <p:ext uri="{BB962C8B-B14F-4D97-AF65-F5344CB8AC3E}">
        <p14:creationId xmlns:p14="http://schemas.microsoft.com/office/powerpoint/2010/main" val="2003595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FA8B872-EA31-49BD-9BB7-8E3EAF3E745E}"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53E2FA5-8BBD-48DC-AD05-8F6F56B5DADC}"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F8E84E9-3708-40B0-BDD4-655ACE3C2007}"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69F6C37-954A-4EDA-9CD8-B79C032B8CAF}"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AADC463-8186-4047-A51B-EA5A44D39E14}"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CE4AED5-46F1-454B-B7A8-03A47BFE411B}"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FDE379B-CA67-4FF9-9090-010C6903DD42}" type="datetime1">
              <a:rPr lang="en-US" smtClean="0">
                <a:solidFill>
                  <a:srgbClr val="000000"/>
                </a:solidFill>
              </a:rPr>
              <a:pPr>
                <a:defRPr/>
              </a:p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Rectangle 4"/>
          <p:cNvSpPr>
            <a:spLocks noGrp="1" noChangeArrowheads="1"/>
          </p:cNvSpPr>
          <p:nvPr>
            <p:ph type="dt" sz="half" idx="10"/>
          </p:nvPr>
        </p:nvSpPr>
        <p:spPr>
          <a:ln/>
        </p:spPr>
        <p:txBody>
          <a:bodyPr/>
          <a:lstStyle>
            <a:lvl1pPr>
              <a:defRPr/>
            </a:lvl1pPr>
          </a:lstStyle>
          <a:p>
            <a:pPr>
              <a:defRPr/>
            </a:pPr>
            <a:fld id="{2883955F-B633-46BF-A473-43DF0EF15713}" type="datetime1">
              <a:rPr lang="en-US" smtClean="0">
                <a:solidFill>
                  <a:srgbClr val="000000"/>
                </a:solidFill>
              </a:rPr>
              <a:pPr>
                <a:defRPr/>
              </a:pPr>
              <a:t>7/21/2022</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10"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0D1814E8-C70E-465D-96F2-267C7E89B0EC}" type="datetime1">
              <a:rPr lang="en-US" smtClean="0">
                <a:solidFill>
                  <a:srgbClr val="000000"/>
                </a:solidFill>
              </a:rPr>
              <a:pPr>
                <a:defRPr/>
              </a:pPr>
              <a:t>7/21/2022</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6B61C3-7423-4551-BD75-74FD0A045663}" type="datetime1">
              <a:rPr lang="en-US" smtClean="0">
                <a:solidFill>
                  <a:srgbClr val="000000"/>
                </a:solidFill>
              </a:rPr>
              <a:pPr>
                <a:defRPr/>
              </a:pPr>
              <a:t>7/21/2022</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Slide Number Placeholder 3"/>
          <p:cNvSpPr>
            <a:spLocks noGrp="1"/>
          </p:cNvSpPr>
          <p:nvPr>
            <p:ph type="sldNum" sz="quarter" idx="12"/>
          </p:nvPr>
        </p:nvSpPr>
        <p:spPr>
          <a:xfrm>
            <a:off x="6934200" y="6245225"/>
            <a:ext cx="2133600" cy="476250"/>
          </a:xfrm>
          <a:ln/>
        </p:spPr>
        <p:txBody>
          <a:bodyPr/>
          <a:lstStyle>
            <a:lvl1pPr>
              <a:defRPr/>
            </a:lvl1pPr>
          </a:lstStyle>
          <a:p>
            <a:pPr>
              <a:defRPr/>
            </a:pPr>
            <a:r>
              <a:rPr lang="en-US" dirty="0"/>
              <a:t>Visual 1.</a:t>
            </a:r>
            <a:fld id="{39BEE0A1-21C7-45F8-91DE-2FA0295A022E}" type="slidenum">
              <a:rPr lang="en-US" smtClean="0"/>
              <a:pPr>
                <a:defRPr/>
              </a:pPr>
              <a:t>‹#›</a:t>
            </a:fld>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16B327E-22AE-40F3-9BD4-5E5C41C115BD}" type="datetime1">
              <a:rPr lang="en-US" smtClean="0">
                <a:solidFill>
                  <a:srgbClr val="000000"/>
                </a:solidFill>
              </a:rPr>
              <a:pPr>
                <a:defRPr/>
              </a:p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2AB9363-4EC0-4149-8F04-C4473948E780}" type="datetime1">
              <a:rPr lang="en-US" smtClean="0">
                <a:solidFill>
                  <a:srgbClr val="000000"/>
                </a:solidFill>
              </a:rPr>
              <a:pPr>
                <a:defRPr/>
              </a:p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FEMA Visual Template"/>
          <p:cNvPicPr>
            <a:picLocks noChangeAspect="1" noChangeArrowheads="1"/>
          </p:cNvPicPr>
          <p:nvPr userDrawn="1"/>
        </p:nvPicPr>
        <p:blipFill>
          <a:blip r:embed="rId14" cstate="screen"/>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3048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068388"/>
            <a:ext cx="82296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fld id="{36F7949E-FC39-447F-9B4F-A92E1216EA94}" type="datetime1">
              <a:rPr lang="en-US" smtClean="0">
                <a:solidFill>
                  <a:srgbClr val="000000"/>
                </a:solidFill>
              </a:rPr>
              <a:pPr fontAlgn="base">
                <a:spcBef>
                  <a:spcPct val="0"/>
                </a:spcBef>
                <a:spcAft>
                  <a:spcPct val="0"/>
                </a:spcAft>
                <a:defRPr/>
              </a:pPr>
              <a:t>7/21/2022</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dirty="0">
              <a:solidFill>
                <a:srgbClr val="000000"/>
              </a:solidFill>
            </a:endParaRPr>
          </a:p>
        </p:txBody>
      </p:sp>
      <p:cxnSp>
        <p:nvCxnSpPr>
          <p:cNvPr id="8" name="Straight Connector 7"/>
          <p:cNvCxnSpPr/>
          <p:nvPr userDrawn="1"/>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ransition>
    <p:wipe dir="r"/>
  </p:transition>
  <p:hf hdr="0" ftr="0" dt="0"/>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1" fontAlgn="base" hangingPunct="1">
        <a:spcBef>
          <a:spcPct val="20000"/>
        </a:spcBef>
        <a:spcAft>
          <a:spcPct val="0"/>
        </a:spcAft>
        <a:buChar char="•"/>
        <a:tabLst>
          <a:tab pos="401638" algn="l"/>
        </a:tabLst>
        <a:defRPr sz="2800" b="1">
          <a:solidFill>
            <a:srgbClr val="000066"/>
          </a:solidFill>
          <a:latin typeface="+mn-lt"/>
          <a:ea typeface="+mn-ea"/>
          <a:cs typeface="+mn-cs"/>
        </a:defRPr>
      </a:lvl1pPr>
      <a:lvl2pPr marL="4572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9302E-6F4B-4FE8-9401-32DA5A4D1BBF}"/>
              </a:ext>
            </a:extLst>
          </p:cNvPr>
          <p:cNvSpPr>
            <a:spLocks noGrp="1"/>
          </p:cNvSpPr>
          <p:nvPr>
            <p:ph type="ctrTitle"/>
          </p:nvPr>
        </p:nvSpPr>
        <p:spPr/>
        <p:txBody>
          <a:bodyPr/>
          <a:lstStyle/>
          <a:p>
            <a:r>
              <a:rPr lang="en-US" sz="4000" dirty="0"/>
              <a:t>Unit 6:</a:t>
            </a:r>
            <a:br>
              <a:rPr lang="en-US" sz="4000" dirty="0"/>
            </a:br>
            <a:r>
              <a:rPr lang="en-US" sz="4000" dirty="0"/>
              <a:t>Incident Resource Management</a:t>
            </a:r>
            <a:endParaRPr lang="en-US" sz="1600" b="0" dirty="0">
              <a:solidFill>
                <a:schemeClr val="bg1"/>
              </a:solidFill>
            </a:endParaRPr>
          </a:p>
        </p:txBody>
      </p:sp>
      <p:sp>
        <p:nvSpPr>
          <p:cNvPr id="3" name="Slide Number Placeholder 2"/>
          <p:cNvSpPr>
            <a:spLocks noGrp="1"/>
          </p:cNvSpPr>
          <p:nvPr>
            <p:ph type="sldNum" sz="quarter" idx="4"/>
          </p:nvPr>
        </p:nvSpPr>
        <p:spPr/>
        <p:txBody>
          <a:bodyPr/>
          <a:lstStyle/>
          <a:p>
            <a:pPr fontAlgn="base">
              <a:spcBef>
                <a:spcPct val="0"/>
              </a:spcBef>
              <a:spcAft>
                <a:spcPct val="0"/>
              </a:spcAft>
              <a:defRPr/>
            </a:pPr>
            <a:r>
              <a:rPr lang="en-US" b="1" dirty="0"/>
              <a:t>Visual 6.</a:t>
            </a:r>
            <a:fld id="{D04EB0F6-1F7F-4C92-8A0D-4698D134E6E6}" type="slidenum">
              <a:rPr lang="en-US" b="1" smtClean="0"/>
              <a:t>1</a:t>
            </a:fld>
            <a:endParaRPr lang="en-US" b="1" dirty="0"/>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45C2750F-0026-4740-A379-B311EB581D7D}" type="slidenum">
              <a:rPr lang="en-US" sz="1600" b="1" smtClean="0">
                <a:solidFill>
                  <a:schemeClr val="bg1"/>
                </a:solidFill>
              </a:rPr>
              <a:pPr algn="r">
                <a:defRPr/>
              </a:pPr>
              <a:t>10</a:t>
            </a:fld>
            <a:endParaRPr lang="en-US" sz="1600" b="1" dirty="0">
              <a:solidFill>
                <a:schemeClr val="bg1"/>
              </a:solidFill>
            </a:endParaRPr>
          </a:p>
        </p:txBody>
      </p:sp>
      <p:sp>
        <p:nvSpPr>
          <p:cNvPr id="3" name="Title 2">
            <a:extLst>
              <a:ext uri="{FF2B5EF4-FFF2-40B4-BE49-F238E27FC236}">
                <a16:creationId xmlns:a16="http://schemas.microsoft.com/office/drawing/2014/main" id="{BE79466E-C1B5-4149-A11B-0A39EBA864B4}"/>
              </a:ext>
            </a:extLst>
          </p:cNvPr>
          <p:cNvSpPr>
            <a:spLocks noGrp="1"/>
          </p:cNvSpPr>
          <p:nvPr>
            <p:ph type="title"/>
          </p:nvPr>
        </p:nvSpPr>
        <p:spPr/>
        <p:txBody>
          <a:bodyPr/>
          <a:lstStyle/>
          <a:p>
            <a:r>
              <a:rPr lang="en-US" dirty="0"/>
              <a:t>Incident Management Team (IMT)</a:t>
            </a:r>
          </a:p>
        </p:txBody>
      </p:sp>
      <p:sp>
        <p:nvSpPr>
          <p:cNvPr id="5" name="Rectangle 3"/>
          <p:cNvSpPr>
            <a:spLocks noGrp="1" noChangeArrowheads="1"/>
          </p:cNvSpPr>
          <p:nvPr>
            <p:ph idx="1"/>
          </p:nvPr>
        </p:nvSpPr>
        <p:spPr/>
        <p:txBody>
          <a:bodyPr/>
          <a:lstStyle/>
          <a:p>
            <a:pPr marL="0" indent="0">
              <a:buNone/>
            </a:pPr>
            <a:r>
              <a:rPr lang="en-US" altLang="en-US" sz="2400" dirty="0"/>
              <a:t>A comprehensive resource to either:</a:t>
            </a:r>
          </a:p>
          <a:p>
            <a:pPr lvl="1">
              <a:buFont typeface="Arial" panose="020B0604020202020204" pitchFamily="34" charset="0"/>
              <a:buChar char="•"/>
            </a:pPr>
            <a:r>
              <a:rPr lang="en-US" altLang="en-US" sz="2400" dirty="0"/>
              <a:t>Augment ongoing operations through provision of infrastructure support, or </a:t>
            </a:r>
          </a:p>
          <a:p>
            <a:pPr lvl="1">
              <a:buFont typeface="Arial" panose="020B0604020202020204" pitchFamily="34" charset="0"/>
              <a:buChar char="•"/>
            </a:pPr>
            <a:r>
              <a:rPr lang="en-US" altLang="en-US" sz="2400" dirty="0"/>
              <a:t>When requested, transition to an incident management function to include all components/ functions of a </a:t>
            </a:r>
            <a:br>
              <a:rPr lang="en-US" altLang="en-US" sz="2400" dirty="0"/>
            </a:br>
            <a:r>
              <a:rPr lang="en-US" altLang="en-US" sz="2400" dirty="0"/>
              <a:t>Command and General Staff.</a:t>
            </a:r>
          </a:p>
          <a:p>
            <a:pPr marL="114300" lvl="1" indent="0">
              <a:buNone/>
            </a:pPr>
            <a:r>
              <a:rPr lang="en-US" sz="200" dirty="0">
                <a:solidFill>
                  <a:schemeClr val="bg1"/>
                </a:solidFill>
              </a:rPr>
              <a:t>Handout 6-1: Incident Management Teams</a:t>
            </a:r>
          </a:p>
        </p:txBody>
      </p:sp>
      <p:pic>
        <p:nvPicPr>
          <p:cNvPr id="7" name="Picture 2" descr="An image of 5 individuals sitting in a circle listening to a briefing from the groups leader."/>
          <p:cNvPicPr>
            <a:picLocks noChangeAspect="1" noChangeArrowheads="1"/>
          </p:cNvPicPr>
          <p:nvPr/>
        </p:nvPicPr>
        <p:blipFill>
          <a:blip r:embed="rId3"/>
          <a:srcRect/>
          <a:stretch>
            <a:fillRect/>
          </a:stretch>
        </p:blipFill>
        <p:spPr bwMode="auto">
          <a:xfrm>
            <a:off x="5486400" y="3299426"/>
            <a:ext cx="3119438" cy="2072395"/>
          </a:xfrm>
          <a:prstGeom prst="rect">
            <a:avLst/>
          </a:prstGeom>
          <a:noFill/>
          <a:ln w="3175">
            <a:solidFill>
              <a:srgbClr val="002060"/>
            </a:solidFill>
          </a:ln>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5D9D109-9BB9-459C-BE45-2D2F2A76BE5F}"/>
              </a:ext>
            </a:extLst>
          </p:cNvPr>
          <p:cNvSpPr txBox="1"/>
          <p:nvPr/>
        </p:nvSpPr>
        <p:spPr>
          <a:xfrm>
            <a:off x="457200" y="5105400"/>
            <a:ext cx="4797019" cy="369332"/>
          </a:xfrm>
          <a:prstGeom prst="rect">
            <a:avLst/>
          </a:prstGeom>
          <a:noFill/>
        </p:spPr>
        <p:txBody>
          <a:bodyPr wrap="none" rtlCol="0">
            <a:spAutoFit/>
          </a:bodyPr>
          <a:lstStyle/>
          <a:p>
            <a:r>
              <a:rPr lang="en-US" b="1" dirty="0">
                <a:solidFill>
                  <a:srgbClr val="000066"/>
                </a:solidFill>
              </a:rPr>
              <a:t>Handout 6-1: Incident Management Teams</a:t>
            </a:r>
          </a:p>
        </p:txBody>
      </p:sp>
      <p:pic>
        <p:nvPicPr>
          <p:cNvPr id="9" name="Picture 2" descr="Attention Sign Images – Browse 432,362 Stock Photos, Vectors, and Video |  Adobe Stock">
            <a:extLst>
              <a:ext uri="{FF2B5EF4-FFF2-40B4-BE49-F238E27FC236}">
                <a16:creationId xmlns:a16="http://schemas.microsoft.com/office/drawing/2014/main" id="{A8314D5F-B6BC-45E4-9C53-43BD3B40B55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21" t="23333" r="13152" b="21112"/>
          <a:stretch/>
        </p:blipFill>
        <p:spPr bwMode="auto">
          <a:xfrm>
            <a:off x="4724400" y="59436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9" descr="Handout Icon #276237 - Free Icons Library">
            <a:extLst>
              <a:ext uri="{FF2B5EF4-FFF2-40B4-BE49-F238E27FC236}">
                <a16:creationId xmlns:a16="http://schemas.microsoft.com/office/drawing/2014/main" id="{6D0D6FE0-8521-483F-98C6-74F41A831B1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2691" y="53398"/>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039003"/>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91413F-7030-4C40-8FA0-89A7B632C257}"/>
              </a:ext>
            </a:extLst>
          </p:cNvPr>
          <p:cNvSpPr>
            <a:spLocks noGrp="1"/>
          </p:cNvSpPr>
          <p:nvPr>
            <p:ph idx="1"/>
          </p:nvPr>
        </p:nvSpPr>
        <p:spPr>
          <a:xfrm>
            <a:off x="457200" y="1068388"/>
            <a:ext cx="8229600" cy="1936533"/>
          </a:xfrm>
        </p:spPr>
        <p:txBody>
          <a:bodyPr/>
          <a:lstStyle/>
          <a:p>
            <a:pPr marL="0" indent="0" algn="ctr">
              <a:buNone/>
            </a:pPr>
            <a:r>
              <a:rPr lang="en-US" altLang="en-US" dirty="0"/>
              <a:t>Some IMTs are referred to as Incident Management Assistance Teams (IMAT) to clarify that they support on-scene personnel and/or the affected jurisdiction(s).</a:t>
            </a:r>
            <a:endParaRPr lang="en-US" dirty="0"/>
          </a:p>
        </p:txBody>
      </p:sp>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45C2750F-0026-4740-A379-B311EB581D7D}" type="slidenum">
              <a:rPr lang="en-US" sz="1600" b="1" smtClean="0">
                <a:solidFill>
                  <a:schemeClr val="bg1"/>
                </a:solidFill>
              </a:rPr>
              <a:pPr algn="r">
                <a:defRPr/>
              </a:pPr>
              <a:t>11</a:t>
            </a:fld>
            <a:endParaRPr lang="en-US" sz="1600" b="1" dirty="0">
              <a:solidFill>
                <a:schemeClr val="bg1"/>
              </a:solidFill>
            </a:endParaRPr>
          </a:p>
        </p:txBody>
      </p:sp>
      <p:sp>
        <p:nvSpPr>
          <p:cNvPr id="4" name="Title 3">
            <a:extLst>
              <a:ext uri="{FF2B5EF4-FFF2-40B4-BE49-F238E27FC236}">
                <a16:creationId xmlns:a16="http://schemas.microsoft.com/office/drawing/2014/main" id="{935ED2E2-7EE2-4999-B10E-444C43F3B58D}"/>
              </a:ext>
            </a:extLst>
          </p:cNvPr>
          <p:cNvSpPr>
            <a:spLocks noGrp="1"/>
          </p:cNvSpPr>
          <p:nvPr>
            <p:ph type="title"/>
          </p:nvPr>
        </p:nvSpPr>
        <p:spPr/>
        <p:txBody>
          <a:bodyPr/>
          <a:lstStyle/>
          <a:p>
            <a:pPr>
              <a:lnSpc>
                <a:spcPts val="3500"/>
              </a:lnSpc>
            </a:pPr>
            <a:r>
              <a:rPr lang="en-US" dirty="0"/>
              <a:t>Incident Management Assistance Teams</a:t>
            </a:r>
          </a:p>
        </p:txBody>
      </p:sp>
    </p:spTree>
    <p:extLst>
      <p:ext uri="{BB962C8B-B14F-4D97-AF65-F5344CB8AC3E}">
        <p14:creationId xmlns:p14="http://schemas.microsoft.com/office/powerpoint/2010/main" val="4076252034"/>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spect="1" noChangeArrowheads="1"/>
          </p:cNvSpPr>
          <p:nvPr>
            <p:ph type="title"/>
          </p:nvPr>
        </p:nvSpPr>
        <p:spPr/>
        <p:txBody>
          <a:bodyPr/>
          <a:lstStyle/>
          <a:p>
            <a:r>
              <a:rPr lang="en-US" dirty="0"/>
              <a:t>Order and Acquire</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12</a:t>
            </a:fld>
            <a:endParaRPr lang="en-US" sz="1600" b="1" dirty="0">
              <a:solidFill>
                <a:schemeClr val="bg1"/>
              </a:solidFill>
            </a:endParaRPr>
          </a:p>
        </p:txBody>
      </p:sp>
      <p:pic>
        <p:nvPicPr>
          <p:cNvPr id="5" name="Picture 4" descr="The resource management process during an incident includes standard methods to identify, order, mobilize, and track resources. In some cases, the identification and ordering process is compressed, such as when an Incident Commander identifies the specific resources necessary for a given task and orders those resources directly. However, in larger, more complex incidents, the Incident Commander relies on the resource management process and personnel in the ICS and EOC organizations to identify and meet resource needs. The image depicts the six primary tasks of resource management during an incident.&#10;&#10;Order and acquire is highlighted because the instruction focuses on this task">
            <a:extLst>
              <a:ext uri="{FF2B5EF4-FFF2-40B4-BE49-F238E27FC236}">
                <a16:creationId xmlns:a16="http://schemas.microsoft.com/office/drawing/2014/main" id="{FB62135B-CB1F-4B48-AA1B-9991832B8A0C}"/>
              </a:ext>
            </a:extLst>
          </p:cNvPr>
          <p:cNvPicPr>
            <a:picLocks noChangeAspect="1"/>
          </p:cNvPicPr>
          <p:nvPr/>
        </p:nvPicPr>
        <p:blipFill>
          <a:blip r:embed="rId2"/>
          <a:stretch>
            <a:fillRect/>
          </a:stretch>
        </p:blipFill>
        <p:spPr>
          <a:xfrm>
            <a:off x="2590800" y="1143000"/>
            <a:ext cx="3581400" cy="4523429"/>
          </a:xfrm>
          <a:prstGeom prst="rect">
            <a:avLst/>
          </a:prstGeom>
        </p:spPr>
      </p:pic>
      <p:sp>
        <p:nvSpPr>
          <p:cNvPr id="6" name="Rectangle 5" descr="rectangle around order and acquire">
            <a:extLst>
              <a:ext uri="{FF2B5EF4-FFF2-40B4-BE49-F238E27FC236}">
                <a16:creationId xmlns:a16="http://schemas.microsoft.com/office/drawing/2014/main" id="{62A5B3E8-753F-4B2E-B1E5-140331996852}"/>
              </a:ext>
            </a:extLst>
          </p:cNvPr>
          <p:cNvSpPr/>
          <p:nvPr/>
        </p:nvSpPr>
        <p:spPr bwMode="auto">
          <a:xfrm>
            <a:off x="4876800" y="2362200"/>
            <a:ext cx="1371600" cy="1676400"/>
          </a:xfrm>
          <a:prstGeom prst="rect">
            <a:avLst/>
          </a:prstGeom>
          <a:noFill/>
          <a:ln w="5715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473306666"/>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0024166-685B-433A-9F3F-9F48BD26658B}"/>
              </a:ext>
            </a:extLst>
          </p:cNvPr>
          <p:cNvSpPr>
            <a:spLocks noGrp="1"/>
          </p:cNvSpPr>
          <p:nvPr>
            <p:ph idx="1"/>
          </p:nvPr>
        </p:nvSpPr>
        <p:spPr>
          <a:xfrm>
            <a:off x="457200" y="1068388"/>
            <a:ext cx="8229600" cy="1936533"/>
          </a:xfrm>
        </p:spPr>
        <p:txBody>
          <a:bodyPr/>
          <a:lstStyle/>
          <a:p>
            <a:pPr marL="0" indent="0" algn="ctr">
              <a:buNone/>
            </a:pPr>
            <a:r>
              <a:rPr lang="en-US" altLang="en-US" dirty="0"/>
              <a:t>Before emergency responders can mobilize and arrive, neighbors and bystanders are often the first people to provide life-saving assistance.</a:t>
            </a:r>
          </a:p>
        </p:txBody>
      </p:sp>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45C2750F-0026-4740-A379-B311EB581D7D}" type="slidenum">
              <a:rPr lang="en-US" sz="1600" b="1" smtClean="0">
                <a:solidFill>
                  <a:schemeClr val="bg1"/>
                </a:solidFill>
              </a:rPr>
              <a:pPr algn="r">
                <a:defRPr/>
              </a:pPr>
              <a:t>13</a:t>
            </a:fld>
            <a:endParaRPr lang="en-US" sz="1600" b="1" dirty="0">
              <a:solidFill>
                <a:schemeClr val="bg1"/>
              </a:solidFill>
            </a:endParaRPr>
          </a:p>
        </p:txBody>
      </p:sp>
      <p:sp>
        <p:nvSpPr>
          <p:cNvPr id="4" name="Title 3">
            <a:extLst>
              <a:ext uri="{FF2B5EF4-FFF2-40B4-BE49-F238E27FC236}">
                <a16:creationId xmlns:a16="http://schemas.microsoft.com/office/drawing/2014/main" id="{935ED2E2-7EE2-4999-B10E-444C43F3B58D}"/>
              </a:ext>
            </a:extLst>
          </p:cNvPr>
          <p:cNvSpPr>
            <a:spLocks noGrp="1"/>
          </p:cNvSpPr>
          <p:nvPr>
            <p:ph type="title"/>
          </p:nvPr>
        </p:nvSpPr>
        <p:spPr/>
        <p:txBody>
          <a:bodyPr/>
          <a:lstStyle/>
          <a:p>
            <a:pPr>
              <a:lnSpc>
                <a:spcPts val="3500"/>
              </a:lnSpc>
            </a:pPr>
            <a:r>
              <a:rPr lang="en-US" dirty="0"/>
              <a:t>Survivors as Resources</a:t>
            </a:r>
          </a:p>
        </p:txBody>
      </p:sp>
    </p:spTree>
    <p:extLst>
      <p:ext uri="{BB962C8B-B14F-4D97-AF65-F5344CB8AC3E}">
        <p14:creationId xmlns:p14="http://schemas.microsoft.com/office/powerpoint/2010/main" val="1532193923"/>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spect="1" noChangeArrowheads="1"/>
          </p:cNvSpPr>
          <p:nvPr>
            <p:ph type="title"/>
          </p:nvPr>
        </p:nvSpPr>
        <p:spPr/>
        <p:txBody>
          <a:bodyPr/>
          <a:lstStyle/>
          <a:p>
            <a:r>
              <a:rPr lang="en-US" dirty="0"/>
              <a:t>Order and Acquire Resources</a:t>
            </a:r>
          </a:p>
        </p:txBody>
      </p:sp>
      <p:pic>
        <p:nvPicPr>
          <p:cNvPr id="19459" name="Picture 30" descr="Organizatonal chart, explaining each position. At the top is Incident Commander. Description: Command: Develops Incident Objectives and approves resource orders and demobilization.&#10;&#10;Incident Commander includes Operations Sections, Planning Section, Logistics Section, and Finance/Admin Section. Operations: Identifies, assigns, and supervises the resources needed to accomplish the incident objectives. Planning: Tracks resources and identifies resource shortages. Logistics: Orders resources. Finance/Admin: Procures and pays for the resources. Reports cos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738" y="1171575"/>
            <a:ext cx="81692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14</a:t>
            </a:fld>
            <a:endParaRPr lang="en-US" sz="1600" b="1" dirty="0">
              <a:solidFill>
                <a:schemeClr val="bg1"/>
              </a:solidFill>
            </a:endParaRPr>
          </a:p>
        </p:txBody>
      </p:sp>
    </p:spTree>
    <p:extLst>
      <p:ext uri="{BB962C8B-B14F-4D97-AF65-F5344CB8AC3E}">
        <p14:creationId xmlns:p14="http://schemas.microsoft.com/office/powerpoint/2010/main" val="3217398666"/>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spect="1" noChangeArrowheads="1"/>
          </p:cNvSpPr>
          <p:nvPr>
            <p:ph type="title"/>
          </p:nvPr>
        </p:nvSpPr>
        <p:spPr/>
        <p:txBody>
          <a:bodyPr/>
          <a:lstStyle/>
          <a:p>
            <a:r>
              <a:rPr lang="en-US" dirty="0"/>
              <a:t>Authority To Order Resources</a:t>
            </a:r>
          </a:p>
        </p:txBody>
      </p:sp>
      <p:sp>
        <p:nvSpPr>
          <p:cNvPr id="3" name="Content Placeholder 2">
            <a:extLst>
              <a:ext uri="{FF2B5EF4-FFF2-40B4-BE49-F238E27FC236}">
                <a16:creationId xmlns:a16="http://schemas.microsoft.com/office/drawing/2014/main" id="{C54C0455-D171-4E51-B19C-2416CD1AA883}"/>
              </a:ext>
            </a:extLst>
          </p:cNvPr>
          <p:cNvSpPr>
            <a:spLocks noGrp="1"/>
          </p:cNvSpPr>
          <p:nvPr>
            <p:ph idx="1"/>
          </p:nvPr>
        </p:nvSpPr>
        <p:spPr/>
        <p:txBody>
          <a:bodyPr/>
          <a:lstStyle/>
          <a:p>
            <a:pPr marL="571500" lvl="1" indent="-457200" eaLnBrk="0" hangingPunct="0">
              <a:buFont typeface="Arial" panose="020B0604020202020204" pitchFamily="34" charset="0"/>
              <a:buChar char="•"/>
              <a:tabLst>
                <a:tab pos="457200" algn="l"/>
              </a:tabLst>
              <a:defRPr/>
            </a:pPr>
            <a:r>
              <a:rPr lang="en-US" sz="200" dirty="0">
                <a:solidFill>
                  <a:schemeClr val="bg1"/>
                </a:solidFill>
              </a:rPr>
              <a:t>Approving Orders:  The Incident Commander/Unified Command approves all resource orders.</a:t>
            </a:r>
            <a:br>
              <a:rPr lang="en-US" sz="200" dirty="0">
                <a:solidFill>
                  <a:schemeClr val="bg1"/>
                </a:solidFill>
              </a:rPr>
            </a:br>
            <a:endParaRPr lang="en-US" sz="200" dirty="0">
              <a:solidFill>
                <a:schemeClr val="bg1"/>
              </a:solidFill>
            </a:endParaRPr>
          </a:p>
          <a:p>
            <a:pPr marL="571500" lvl="1" indent="-457200" eaLnBrk="0" hangingPunct="0">
              <a:buFont typeface="Arial" panose="020B0604020202020204" pitchFamily="34" charset="0"/>
              <a:buChar char="•"/>
              <a:tabLst>
                <a:tab pos="457200" algn="l"/>
              </a:tabLst>
              <a:defRPr/>
            </a:pPr>
            <a:r>
              <a:rPr lang="en-US" sz="200" dirty="0">
                <a:solidFill>
                  <a:schemeClr val="bg1"/>
                </a:solidFill>
              </a:rPr>
              <a:t>Placing Orders:  The IC, LSC, SPUL, and ordering manager are authorized to place orders.</a:t>
            </a:r>
          </a:p>
        </p:txBody>
      </p:sp>
      <p:grpSp>
        <p:nvGrpSpPr>
          <p:cNvPr id="2" name="Group 1" descr="Responder on a walkie talkie; Woman working on a computer">
            <a:extLst>
              <a:ext uri="{FF2B5EF4-FFF2-40B4-BE49-F238E27FC236}">
                <a16:creationId xmlns:a16="http://schemas.microsoft.com/office/drawing/2014/main" id="{C605562A-C803-49C2-8BA3-3E11414754DD}"/>
              </a:ext>
            </a:extLst>
          </p:cNvPr>
          <p:cNvGrpSpPr/>
          <p:nvPr/>
        </p:nvGrpSpPr>
        <p:grpSpPr>
          <a:xfrm>
            <a:off x="666750" y="1171575"/>
            <a:ext cx="2546350" cy="4222750"/>
            <a:chOff x="666750" y="1171575"/>
            <a:chExt cx="2546350" cy="4222750"/>
          </a:xfrm>
        </p:grpSpPr>
        <p:pic>
          <p:nvPicPr>
            <p:cNvPr id="5" name="Picture 21" descr="Woman working on a computer"/>
            <p:cNvPicPr>
              <a:picLocks noChangeAspect="1" noChangeArrowheads="1"/>
            </p:cNvPicPr>
            <p:nvPr/>
          </p:nvPicPr>
          <p:blipFill>
            <a:blip r:embed="rId2"/>
            <a:srcRect r="2433"/>
            <a:stretch>
              <a:fillRect/>
            </a:stretch>
          </p:blipFill>
          <p:spPr bwMode="auto">
            <a:xfrm>
              <a:off x="666750" y="3441700"/>
              <a:ext cx="2546350" cy="195262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pic>
          <p:nvPicPr>
            <p:cNvPr id="6" name="Picture 5" descr="Responder on a walkie talkie"/>
            <p:cNvPicPr>
              <a:picLocks noChangeAspect="1"/>
            </p:cNvPicPr>
            <p:nvPr/>
          </p:nvPicPr>
          <p:blipFill>
            <a:blip r:embed="rId3"/>
            <a:srcRect r="15387"/>
            <a:stretch>
              <a:fillRect/>
            </a:stretch>
          </p:blipFill>
          <p:spPr bwMode="auto">
            <a:xfrm>
              <a:off x="698500" y="1171575"/>
              <a:ext cx="2514600" cy="1946275"/>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grpSp>
      <p:sp>
        <p:nvSpPr>
          <p:cNvPr id="7" name="Rectangle 17"/>
          <p:cNvSpPr txBox="1">
            <a:spLocks noChangeArrowheads="1"/>
          </p:cNvSpPr>
          <p:nvPr/>
        </p:nvSpPr>
        <p:spPr bwMode="auto">
          <a:xfrm>
            <a:off x="3227388" y="1152525"/>
            <a:ext cx="5638800" cy="4525963"/>
          </a:xfrm>
          <a:prstGeom prst="rect">
            <a:avLst/>
          </a:prstGeom>
          <a:noFill/>
          <a:ln w="9525">
            <a:noFill/>
            <a:miter lim="800000"/>
            <a:headEnd/>
            <a:tailEnd/>
          </a:ln>
        </p:spPr>
        <p:txBody>
          <a:bodyPr/>
          <a:lstStyle/>
          <a:p>
            <a:pPr marL="571500" lvl="1" indent="-457200" eaLnBrk="0" hangingPunct="0">
              <a:spcBef>
                <a:spcPct val="20000"/>
              </a:spcBef>
              <a:buFont typeface="Arial" panose="020B0604020202020204" pitchFamily="34" charset="0"/>
              <a:buChar char="•"/>
              <a:tabLst>
                <a:tab pos="457200" algn="l"/>
              </a:tabLst>
              <a:defRPr/>
            </a:pPr>
            <a:r>
              <a:rPr lang="en-US" sz="2800" b="1" kern="0" dirty="0">
                <a:solidFill>
                  <a:srgbClr val="000066"/>
                </a:solidFill>
                <a:latin typeface="+mn-lt"/>
                <a:cs typeface="+mn-cs"/>
              </a:rPr>
              <a:t>Approving Orders:  The Incident Commander/Unified Command approves all resource orders.</a:t>
            </a:r>
            <a:br>
              <a:rPr lang="en-US" sz="2800" b="1" kern="0" dirty="0">
                <a:solidFill>
                  <a:srgbClr val="000066"/>
                </a:solidFill>
                <a:latin typeface="+mn-lt"/>
                <a:cs typeface="+mn-cs"/>
              </a:rPr>
            </a:br>
            <a:endParaRPr lang="en-US" sz="2800" b="1" kern="0" dirty="0">
              <a:solidFill>
                <a:srgbClr val="000066"/>
              </a:solidFill>
              <a:latin typeface="+mn-lt"/>
              <a:cs typeface="+mn-cs"/>
            </a:endParaRPr>
          </a:p>
          <a:p>
            <a:pPr marL="571500" lvl="1" indent="-457200" eaLnBrk="0" hangingPunct="0">
              <a:spcBef>
                <a:spcPct val="20000"/>
              </a:spcBef>
              <a:buFont typeface="Arial" panose="020B0604020202020204" pitchFamily="34" charset="0"/>
              <a:buChar char="•"/>
              <a:tabLst>
                <a:tab pos="457200" algn="l"/>
              </a:tabLst>
              <a:defRPr/>
            </a:pPr>
            <a:r>
              <a:rPr lang="en-US" sz="2800" b="1" kern="0" dirty="0">
                <a:solidFill>
                  <a:srgbClr val="000066"/>
                </a:solidFill>
                <a:latin typeface="+mn-lt"/>
              </a:rPr>
              <a:t>Placing Orders:  </a:t>
            </a:r>
            <a:r>
              <a:rPr lang="en-US" sz="2800" b="1" kern="0" dirty="0">
                <a:solidFill>
                  <a:srgbClr val="000066"/>
                </a:solidFill>
                <a:latin typeface="+mn-lt"/>
                <a:cs typeface="+mn-cs"/>
              </a:rPr>
              <a:t>The IC, LSC, SPUL, and ordering manager are authorized to place orders.</a:t>
            </a:r>
          </a:p>
        </p:txBody>
      </p:sp>
      <p:sp>
        <p:nvSpPr>
          <p:cNvPr id="8"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15</a:t>
            </a:fld>
            <a:endParaRPr lang="en-US" sz="1600" b="1" dirty="0">
              <a:solidFill>
                <a:schemeClr val="bg1"/>
              </a:solidFill>
            </a:endParaRPr>
          </a:p>
        </p:txBody>
      </p:sp>
      <p:pic>
        <p:nvPicPr>
          <p:cNvPr id="9" name="Picture 2" descr="Attention Sign Images – Browse 432,362 Stock Photos, Vectors, and Video |  Adobe Stock">
            <a:extLst>
              <a:ext uri="{FF2B5EF4-FFF2-40B4-BE49-F238E27FC236}">
                <a16:creationId xmlns:a16="http://schemas.microsoft.com/office/drawing/2014/main" id="{39BAA5ED-0842-4EF2-98C2-465832F2E0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21" t="23333" r="13152" b="21112"/>
          <a:stretch/>
        </p:blipFill>
        <p:spPr bwMode="auto">
          <a:xfrm>
            <a:off x="4588565" y="588645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765776"/>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388"/>
            <a:ext cx="5511749" cy="4570412"/>
          </a:xfrm>
        </p:spPr>
        <p:txBody>
          <a:bodyPr/>
          <a:lstStyle/>
          <a:p>
            <a:pPr marL="0" indent="0">
              <a:buNone/>
              <a:defRPr/>
            </a:pPr>
            <a:r>
              <a:rPr lang="en-US" dirty="0"/>
              <a:t>On smaller incidents, where only one jurisdiction or agency is involved, the resource order is typically:</a:t>
            </a:r>
          </a:p>
          <a:p>
            <a:pPr lvl="1">
              <a:buFont typeface="Arial" panose="020B0604020202020204" pitchFamily="34" charset="0"/>
              <a:buChar char="•"/>
              <a:defRPr/>
            </a:pPr>
            <a:r>
              <a:rPr lang="en-US" dirty="0"/>
              <a:t>Prepared at the incident, </a:t>
            </a:r>
          </a:p>
          <a:p>
            <a:pPr lvl="1">
              <a:buFont typeface="Arial" panose="020B0604020202020204" pitchFamily="34" charset="0"/>
              <a:buChar char="•"/>
              <a:defRPr/>
            </a:pPr>
            <a:r>
              <a:rPr lang="en-US" dirty="0"/>
              <a:t>Approved by the IC/UC, and</a:t>
            </a:r>
          </a:p>
          <a:p>
            <a:pPr lvl="1">
              <a:buFont typeface="Arial" panose="020B0604020202020204" pitchFamily="34" charset="0"/>
              <a:buChar char="•"/>
              <a:defRPr/>
            </a:pPr>
            <a:r>
              <a:rPr lang="en-US" dirty="0"/>
              <a:t>Transmitted from the incident to the jurisdiction or Agency Ordering Point (AOP).</a:t>
            </a:r>
          </a:p>
        </p:txBody>
      </p:sp>
      <p:sp>
        <p:nvSpPr>
          <p:cNvPr id="21506" name="Rectangle 2"/>
          <p:cNvSpPr>
            <a:spLocks noGrp="1" noChangeAspect="1" noChangeArrowheads="1"/>
          </p:cNvSpPr>
          <p:nvPr>
            <p:ph type="title"/>
          </p:nvPr>
        </p:nvSpPr>
        <p:spPr/>
        <p:txBody>
          <a:bodyPr/>
          <a:lstStyle/>
          <a:p>
            <a:r>
              <a:rPr lang="en-US" dirty="0"/>
              <a:t>Resource Ordering:  Small Incidents</a:t>
            </a:r>
          </a:p>
        </p:txBody>
      </p:sp>
      <p:sp>
        <p:nvSpPr>
          <p:cNvPr id="9" name="Text Box 4"/>
          <p:cNvSpPr txBox="1">
            <a:spLocks noChangeArrowheads="1"/>
          </p:cNvSpPr>
          <p:nvPr/>
        </p:nvSpPr>
        <p:spPr bwMode="auto">
          <a:xfrm>
            <a:off x="6560127" y="5068888"/>
            <a:ext cx="1685925" cy="369887"/>
          </a:xfrm>
          <a:prstGeom prst="rect">
            <a:avLst/>
          </a:prstGeom>
          <a:noFill/>
          <a:ln w="28575">
            <a:solidFill>
              <a:schemeClr val="bg1"/>
            </a:solidFill>
            <a:miter lim="800000"/>
            <a:headEnd/>
            <a:tailEnd/>
          </a:ln>
          <a:effectLst/>
        </p:spPr>
        <p:txBody>
          <a:bodyPr>
            <a:spAutoFit/>
          </a:bodyPr>
          <a:lstStyle/>
          <a:p>
            <a:pPr>
              <a:defRPr/>
            </a:pPr>
            <a:r>
              <a:rPr lang="en-US" sz="1800" b="1" dirty="0">
                <a:solidFill>
                  <a:srgbClr val="000066"/>
                </a:solidFill>
                <a:latin typeface="+mn-lt"/>
              </a:rPr>
              <a:t>Incident Site</a:t>
            </a:r>
          </a:p>
        </p:txBody>
      </p:sp>
      <p:pic>
        <p:nvPicPr>
          <p:cNvPr id="10" name="Picture 9" descr="An image of two emergency responders. One individual is on a mobile device at an incident site."/>
          <p:cNvPicPr>
            <a:picLocks noChangeAspect="1" noChangeArrowheads="1"/>
          </p:cNvPicPr>
          <p:nvPr/>
        </p:nvPicPr>
        <p:blipFill>
          <a:blip r:embed="rId2"/>
          <a:srcRect/>
          <a:stretch>
            <a:fillRect/>
          </a:stretch>
        </p:blipFill>
        <p:spPr bwMode="auto">
          <a:xfrm>
            <a:off x="5968949" y="1600200"/>
            <a:ext cx="2530815" cy="3402012"/>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16</a:t>
            </a:fld>
            <a:endParaRPr lang="en-US" sz="1600" b="1" dirty="0">
              <a:solidFill>
                <a:schemeClr val="bg1"/>
              </a:solidFill>
            </a:endParaRPr>
          </a:p>
        </p:txBody>
      </p:sp>
    </p:spTree>
    <p:extLst>
      <p:ext uri="{BB962C8B-B14F-4D97-AF65-F5344CB8AC3E}">
        <p14:creationId xmlns:p14="http://schemas.microsoft.com/office/powerpoint/2010/main" val="132913909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388"/>
            <a:ext cx="4356100" cy="2436812"/>
          </a:xfrm>
        </p:spPr>
        <p:txBody>
          <a:bodyPr/>
          <a:lstStyle/>
          <a:p>
            <a:pPr marL="0" indent="0">
              <a:buNone/>
            </a:pPr>
            <a:r>
              <a:rPr lang="en-US" sz="2400" dirty="0"/>
              <a:t>In single-point ordering, </a:t>
            </a:r>
            <a:br>
              <a:rPr lang="en-US" sz="2400" dirty="0"/>
            </a:br>
            <a:r>
              <a:rPr lang="en-US" sz="2400" dirty="0"/>
              <a:t>the burden of finding the requested resources is placed on the responsible ordering point and not on the incident organization.</a:t>
            </a:r>
          </a:p>
        </p:txBody>
      </p:sp>
      <p:sp>
        <p:nvSpPr>
          <p:cNvPr id="22530" name="Rectangle 2"/>
          <p:cNvSpPr>
            <a:spLocks noGrp="1" noChangeAspect="1" noChangeArrowheads="1"/>
          </p:cNvSpPr>
          <p:nvPr>
            <p:ph type="title"/>
          </p:nvPr>
        </p:nvSpPr>
        <p:spPr/>
        <p:txBody>
          <a:bodyPr/>
          <a:lstStyle/>
          <a:p>
            <a:r>
              <a:rPr lang="en-US" dirty="0"/>
              <a:t>Single-Point Ordering</a:t>
            </a:r>
          </a:p>
        </p:txBody>
      </p:sp>
      <p:pic>
        <p:nvPicPr>
          <p:cNvPr id="22532" name="Picture 2" descr="Showing Agency/Multiagency Order Point of:&#10;&#10;Logistics Section, Command Approval, Command Staff, Finance/Admin Section, Planning Section, and Operations S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3725" y="1201738"/>
            <a:ext cx="55753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17</a:t>
            </a:fld>
            <a:endParaRPr lang="en-US" sz="1600" b="1" dirty="0">
              <a:solidFill>
                <a:schemeClr val="bg1"/>
              </a:solidFill>
            </a:endParaRPr>
          </a:p>
        </p:txBody>
      </p:sp>
    </p:spTree>
    <p:extLst>
      <p:ext uri="{BB962C8B-B14F-4D97-AF65-F5344CB8AC3E}">
        <p14:creationId xmlns:p14="http://schemas.microsoft.com/office/powerpoint/2010/main" val="2667910319"/>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spect="1" noChangeArrowheads="1"/>
          </p:cNvSpPr>
          <p:nvPr>
            <p:ph type="title"/>
          </p:nvPr>
        </p:nvSpPr>
        <p:spPr/>
        <p:txBody>
          <a:bodyPr/>
          <a:lstStyle/>
          <a:p>
            <a:r>
              <a:rPr lang="en-US" dirty="0"/>
              <a:t>Multipoint Ordering</a:t>
            </a:r>
          </a:p>
        </p:txBody>
      </p:sp>
      <p:pic>
        <p:nvPicPr>
          <p:cNvPr id="23555" name="Picture 2" descr="Organizational chart on multipoint ordering. Operations Section, Planning Section, Finance/Admin Section, and Command Staff point towards Logistics Section. Logistics section has a connection to the Command Approval and points up to Agency 1, Agency 2, and Agency 3 ordering po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117600"/>
            <a:ext cx="80899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18</a:t>
            </a:fld>
            <a:endParaRPr lang="en-US" sz="1600" b="1" dirty="0">
              <a:solidFill>
                <a:schemeClr val="bg1"/>
              </a:solidFill>
            </a:endParaRPr>
          </a:p>
        </p:txBody>
      </p:sp>
      <p:pic>
        <p:nvPicPr>
          <p:cNvPr id="5" name="Picture 2" descr="Attention Sign Images – Browse 432,362 Stock Photos, Vectors, and Video |  Adobe Stock">
            <a:extLst>
              <a:ext uri="{FF2B5EF4-FFF2-40B4-BE49-F238E27FC236}">
                <a16:creationId xmlns:a16="http://schemas.microsoft.com/office/drawing/2014/main" id="{B29B2CA4-CAE1-42CC-8C6C-6C76391DD68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21" t="23333" r="13152" b="21112"/>
          <a:stretch/>
        </p:blipFill>
        <p:spPr bwMode="auto">
          <a:xfrm>
            <a:off x="4462463" y="588714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211009"/>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spect="1" noChangeArrowheads="1"/>
          </p:cNvSpPr>
          <p:nvPr>
            <p:ph type="title"/>
          </p:nvPr>
        </p:nvSpPr>
        <p:spPr>
          <a:xfrm>
            <a:off x="457200" y="304800"/>
            <a:ext cx="8229600" cy="639763"/>
          </a:xfrm>
        </p:spPr>
        <p:txBody>
          <a:bodyPr/>
          <a:lstStyle/>
          <a:p>
            <a:pPr>
              <a:lnSpc>
                <a:spcPts val="3500"/>
              </a:lnSpc>
            </a:pPr>
            <a:r>
              <a:rPr lang="en-US" dirty="0"/>
              <a:t>Resource Requests:  Information Elements</a:t>
            </a:r>
          </a:p>
        </p:txBody>
      </p:sp>
      <p:sp>
        <p:nvSpPr>
          <p:cNvPr id="25603" name="Rectangle 4"/>
          <p:cNvSpPr>
            <a:spLocks noGrp="1" noChangeArrowheads="1"/>
          </p:cNvSpPr>
          <p:nvPr>
            <p:ph idx="1"/>
          </p:nvPr>
        </p:nvSpPr>
        <p:spPr>
          <a:xfrm>
            <a:off x="3151188" y="1166813"/>
            <a:ext cx="5600700" cy="3862387"/>
          </a:xfrm>
        </p:spPr>
        <p:txBody>
          <a:bodyPr/>
          <a:lstStyle/>
          <a:p>
            <a:pPr lvl="1">
              <a:buFont typeface="Arial" panose="020B0604020202020204" pitchFamily="34" charset="0"/>
              <a:buChar char="•"/>
            </a:pPr>
            <a:r>
              <a:rPr lang="en-US" dirty="0"/>
              <a:t>Complete item description</a:t>
            </a:r>
          </a:p>
          <a:p>
            <a:pPr lvl="1">
              <a:buFont typeface="Arial" panose="020B0604020202020204" pitchFamily="34" charset="0"/>
              <a:buChar char="•"/>
            </a:pPr>
            <a:r>
              <a:rPr lang="en-US" dirty="0"/>
              <a:t>Arrival date and time</a:t>
            </a:r>
          </a:p>
          <a:p>
            <a:pPr lvl="1">
              <a:buFont typeface="Arial" panose="020B0604020202020204" pitchFamily="34" charset="0"/>
              <a:buChar char="•"/>
            </a:pPr>
            <a:r>
              <a:rPr lang="en-US" dirty="0"/>
              <a:t>Delivery or reporting location</a:t>
            </a:r>
          </a:p>
          <a:p>
            <a:pPr lvl="1">
              <a:buFont typeface="Arial" panose="020B0604020202020204" pitchFamily="34" charset="0"/>
              <a:buChar char="•"/>
            </a:pPr>
            <a:r>
              <a:rPr lang="en-US" dirty="0"/>
              <a:t>Position title resource should report to</a:t>
            </a:r>
          </a:p>
          <a:p>
            <a:pPr lvl="1">
              <a:buFont typeface="Arial" panose="020B0604020202020204" pitchFamily="34" charset="0"/>
              <a:buChar char="•"/>
            </a:pPr>
            <a:r>
              <a:rPr lang="en-US" dirty="0"/>
              <a:t>Health or safety concerns (incident specific)</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19</a:t>
            </a:fld>
            <a:endParaRPr lang="en-US" sz="1600" b="1" dirty="0">
              <a:solidFill>
                <a:schemeClr val="bg1"/>
              </a:solidFill>
            </a:endParaRPr>
          </a:p>
        </p:txBody>
      </p:sp>
      <p:pic>
        <p:nvPicPr>
          <p:cNvPr id="6" name="Picture 5" descr="Worker writing information">
            <a:extLst>
              <a:ext uri="{FF2B5EF4-FFF2-40B4-BE49-F238E27FC236}">
                <a16:creationId xmlns:a16="http://schemas.microsoft.com/office/drawing/2014/main" id="{1796C8F3-40E7-4E6A-966A-D56D985D5594}"/>
              </a:ext>
            </a:extLst>
          </p:cNvPr>
          <p:cNvPicPr>
            <a:picLocks noChangeAspect="1"/>
          </p:cNvPicPr>
          <p:nvPr/>
        </p:nvPicPr>
        <p:blipFill>
          <a:blip r:embed="rId2">
            <a:lum bright="10000" contrast="4000"/>
          </a:blip>
          <a:srcRect l="6333" r="39000"/>
          <a:stretch>
            <a:fillRect/>
          </a:stretch>
        </p:blipFill>
        <p:spPr>
          <a:xfrm>
            <a:off x="571219" y="1676400"/>
            <a:ext cx="2579969" cy="3140973"/>
          </a:xfrm>
          <a:prstGeom prst="rect">
            <a:avLst/>
          </a:prstGeom>
          <a:noFill/>
          <a:ln w="9525">
            <a:solidFill>
              <a:schemeClr val="bg1"/>
            </a:solidFill>
            <a:miter lim="800000"/>
            <a:headEnd/>
            <a:tailEnd/>
          </a:ln>
          <a:effectLst/>
        </p:spPr>
      </p:pic>
    </p:spTree>
    <p:extLst>
      <p:ext uri="{BB962C8B-B14F-4D97-AF65-F5344CB8AC3E}">
        <p14:creationId xmlns:p14="http://schemas.microsoft.com/office/powerpoint/2010/main" val="8981370"/>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dirty="0"/>
              <a:t>Unit Terminal Objective</a:t>
            </a:r>
          </a:p>
        </p:txBody>
      </p:sp>
      <p:sp>
        <p:nvSpPr>
          <p:cNvPr id="5124" name="Rectangle 3"/>
          <p:cNvSpPr>
            <a:spLocks noGrp="1" noChangeArrowheads="1"/>
          </p:cNvSpPr>
          <p:nvPr>
            <p:ph idx="1"/>
          </p:nvPr>
        </p:nvSpPr>
        <p:spPr>
          <a:xfrm>
            <a:off x="381000" y="1295400"/>
            <a:ext cx="8229600" cy="1143000"/>
          </a:xfrm>
        </p:spPr>
        <p:txBody>
          <a:bodyPr/>
          <a:lstStyle/>
          <a:p>
            <a:pPr marL="0" indent="0" algn="ctr">
              <a:buNone/>
            </a:pPr>
            <a:r>
              <a:rPr lang="en-US" dirty="0"/>
              <a:t>Explain the principles and practices of incident resources management. </a:t>
            </a:r>
          </a:p>
        </p:txBody>
      </p:sp>
      <p:pic>
        <p:nvPicPr>
          <p:cNvPr id="2" name="Picture 1" descr="collage of five all-hazard images of damage caused by tornado; fire; chemical spill, hurricane, floo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9" y="4419600"/>
            <a:ext cx="8952381" cy="1200000"/>
          </a:xfrm>
          <a:prstGeom prst="rect">
            <a:avLst/>
          </a:prstGeom>
        </p:spPr>
      </p:pic>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2</a:t>
            </a:fld>
            <a:endParaRPr lang="en-US" sz="1600" b="1" dirty="0">
              <a:solidFill>
                <a:schemeClr val="bg1"/>
              </a:solidFill>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B8AA-ED90-46F7-8704-39BF0F955991}"/>
              </a:ext>
            </a:extLst>
          </p:cNvPr>
          <p:cNvSpPr>
            <a:spLocks noGrp="1"/>
          </p:cNvSpPr>
          <p:nvPr>
            <p:ph type="title"/>
          </p:nvPr>
        </p:nvSpPr>
        <p:spPr/>
        <p:txBody>
          <a:bodyPr/>
          <a:lstStyle/>
          <a:p>
            <a:r>
              <a:rPr lang="en-US" dirty="0">
                <a:solidFill>
                  <a:schemeClr val="bg1"/>
                </a:solidFill>
              </a:rPr>
              <a:t>Resource Requests:  Information Elements (Cont.)</a:t>
            </a:r>
          </a:p>
        </p:txBody>
      </p:sp>
      <p:sp>
        <p:nvSpPr>
          <p:cNvPr id="3" name="Content Placeholder 2">
            <a:extLst>
              <a:ext uri="{FF2B5EF4-FFF2-40B4-BE49-F238E27FC236}">
                <a16:creationId xmlns:a16="http://schemas.microsoft.com/office/drawing/2014/main" id="{EFF96214-7535-4022-85A4-855C1586AD5F}"/>
              </a:ext>
            </a:extLst>
          </p:cNvPr>
          <p:cNvSpPr>
            <a:spLocks noGrp="1"/>
          </p:cNvSpPr>
          <p:nvPr>
            <p:ph idx="1"/>
          </p:nvPr>
        </p:nvSpPr>
        <p:spPr/>
        <p:txBody>
          <a:bodyPr/>
          <a:lstStyle/>
          <a:p>
            <a:pPr marL="0" indent="0">
              <a:buNone/>
            </a:pPr>
            <a:r>
              <a:rPr lang="en-US" sz="200" dirty="0">
                <a:solidFill>
                  <a:schemeClr val="bg1"/>
                </a:solidFill>
              </a:rPr>
              <a:t>Information Included on Resource Order Forms</a:t>
            </a:r>
          </a:p>
          <a:p>
            <a:r>
              <a:rPr lang="en-US" sz="200" dirty="0">
                <a:solidFill>
                  <a:schemeClr val="bg1"/>
                </a:solidFill>
              </a:rPr>
              <a:t>Sources or potential sources for the resource requests</a:t>
            </a:r>
          </a:p>
          <a:p>
            <a:r>
              <a:rPr lang="en-US" sz="200" dirty="0">
                <a:solidFill>
                  <a:schemeClr val="bg1"/>
                </a:solidFill>
              </a:rPr>
              <a:t>Source for the responding resource</a:t>
            </a:r>
          </a:p>
          <a:p>
            <a:r>
              <a:rPr lang="en-US" sz="200" dirty="0">
                <a:solidFill>
                  <a:schemeClr val="bg1"/>
                </a:solidFill>
              </a:rPr>
              <a:t>Identification of the responding resource (name, ID number, transporting company, etc.)</a:t>
            </a:r>
          </a:p>
          <a:p>
            <a:r>
              <a:rPr lang="en-US" sz="200" dirty="0">
                <a:solidFill>
                  <a:schemeClr val="bg1"/>
                </a:solidFill>
              </a:rPr>
              <a:t>Estimated time of arrival</a:t>
            </a:r>
          </a:p>
          <a:p>
            <a:r>
              <a:rPr lang="en-US" sz="200" dirty="0">
                <a:solidFill>
                  <a:schemeClr val="bg1"/>
                </a:solidFill>
              </a:rPr>
              <a:t>Requisition/order number</a:t>
            </a:r>
          </a:p>
        </p:txBody>
      </p:sp>
      <p:pic>
        <p:nvPicPr>
          <p:cNvPr id="27650" name="Picture 10" descr="A graphical illustration of a blank Resource Order 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5" y="-67470"/>
            <a:ext cx="9290524" cy="700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6049461"/>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spect="1" noChangeArrowheads="1"/>
          </p:cNvSpPr>
          <p:nvPr>
            <p:ph type="title"/>
          </p:nvPr>
        </p:nvSpPr>
        <p:spPr/>
        <p:txBody>
          <a:bodyPr/>
          <a:lstStyle/>
          <a:p>
            <a:r>
              <a:rPr lang="en-US" dirty="0"/>
              <a:t>Mobilize</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21</a:t>
            </a:fld>
            <a:endParaRPr lang="en-US" sz="1600" b="1" dirty="0">
              <a:solidFill>
                <a:schemeClr val="bg1"/>
              </a:solidFill>
            </a:endParaRPr>
          </a:p>
        </p:txBody>
      </p:sp>
      <p:pic>
        <p:nvPicPr>
          <p:cNvPr id="5" name="Picture 4" descr="The resource management process during an incident includes standard methods to identify, order, mobilize, and track resources. In some cases, the identification and ordering process is compressed, such as when an Incident Commander identifies the specific resources necessary for a given task and orders those resources directly. However, in larger, more complex incidents, the Incident Commander relies on the resource management process and personnel in the ICS and EOC organizations to identify and meet resource needs. The image depicts the six primary tasks of resource management during an incident.&#10;&#10;Mobilize is highlighted because the instruction focuses on this task">
            <a:extLst>
              <a:ext uri="{FF2B5EF4-FFF2-40B4-BE49-F238E27FC236}">
                <a16:creationId xmlns:a16="http://schemas.microsoft.com/office/drawing/2014/main" id="{788412AA-3789-462A-93A5-C1CB32C91B9F}"/>
              </a:ext>
            </a:extLst>
          </p:cNvPr>
          <p:cNvPicPr>
            <a:picLocks noChangeAspect="1"/>
          </p:cNvPicPr>
          <p:nvPr/>
        </p:nvPicPr>
        <p:blipFill>
          <a:blip r:embed="rId2"/>
          <a:stretch>
            <a:fillRect/>
          </a:stretch>
        </p:blipFill>
        <p:spPr>
          <a:xfrm>
            <a:off x="2590800" y="1143000"/>
            <a:ext cx="3581400" cy="4523429"/>
          </a:xfrm>
          <a:prstGeom prst="rect">
            <a:avLst/>
          </a:prstGeom>
        </p:spPr>
      </p:pic>
      <p:sp>
        <p:nvSpPr>
          <p:cNvPr id="6" name="Rectangle 5" descr="rectangle around mobilize">
            <a:extLst>
              <a:ext uri="{FF2B5EF4-FFF2-40B4-BE49-F238E27FC236}">
                <a16:creationId xmlns:a16="http://schemas.microsoft.com/office/drawing/2014/main" id="{796BE6B6-DE39-46DD-8C46-3E97A9F8DE47}"/>
              </a:ext>
            </a:extLst>
          </p:cNvPr>
          <p:cNvSpPr/>
          <p:nvPr/>
        </p:nvSpPr>
        <p:spPr bwMode="auto">
          <a:xfrm>
            <a:off x="4800600" y="3581400"/>
            <a:ext cx="1371600" cy="1676400"/>
          </a:xfrm>
          <a:prstGeom prst="rect">
            <a:avLst/>
          </a:prstGeom>
          <a:noFill/>
          <a:ln w="5715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835164875"/>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8950" y="3835400"/>
            <a:ext cx="8229600" cy="1752600"/>
          </a:xfrm>
        </p:spPr>
        <p:txBody>
          <a:bodyPr/>
          <a:lstStyle/>
          <a:p>
            <a:pPr lvl="1">
              <a:buFont typeface="Arial" panose="020B0604020202020204" pitchFamily="34" charset="0"/>
              <a:buChar char="•"/>
              <a:defRPr/>
            </a:pPr>
            <a:r>
              <a:rPr lang="en-US" dirty="0"/>
              <a:t>ICS Form 211, Check-In List, is used to document the check-in process.  </a:t>
            </a:r>
          </a:p>
          <a:p>
            <a:pPr lvl="1">
              <a:buFont typeface="Arial" panose="020B0604020202020204" pitchFamily="34" charset="0"/>
              <a:buChar char="•"/>
              <a:defRPr/>
            </a:pPr>
            <a:r>
              <a:rPr lang="en-US" dirty="0"/>
              <a:t>Check-in recorders report check-in information to the Resources Unit.</a:t>
            </a:r>
          </a:p>
        </p:txBody>
      </p:sp>
      <p:sp>
        <p:nvSpPr>
          <p:cNvPr id="30722" name="Rectangle 2"/>
          <p:cNvSpPr>
            <a:spLocks noGrp="1" noChangeAspect="1" noChangeArrowheads="1"/>
          </p:cNvSpPr>
          <p:nvPr>
            <p:ph type="title"/>
          </p:nvPr>
        </p:nvSpPr>
        <p:spPr/>
        <p:txBody>
          <a:bodyPr/>
          <a:lstStyle/>
          <a:p>
            <a:r>
              <a:rPr lang="en-US" dirty="0"/>
              <a:t>Mobilization: Check-In Process</a:t>
            </a:r>
          </a:p>
        </p:txBody>
      </p:sp>
      <p:pic>
        <p:nvPicPr>
          <p:cNvPr id="30725" name="Picture 5" descr="Incident Check-In List ICS 211"/>
          <p:cNvPicPr>
            <a:picLocks noChangeAspect="1" noChangeArrowheads="1"/>
          </p:cNvPicPr>
          <p:nvPr/>
        </p:nvPicPr>
        <p:blipFill>
          <a:blip r:embed="rId3"/>
          <a:srcRect l="17917" t="27234" r="18021" b="40596"/>
          <a:stretch>
            <a:fillRect/>
          </a:stretch>
        </p:blipFill>
        <p:spPr bwMode="auto">
          <a:xfrm>
            <a:off x="698500" y="1257300"/>
            <a:ext cx="7810500" cy="240030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22</a:t>
            </a:fld>
            <a:endParaRPr lang="en-US" sz="1600" b="1" dirty="0">
              <a:solidFill>
                <a:schemeClr val="bg1"/>
              </a:solidFill>
            </a:endParaRPr>
          </a:p>
        </p:txBody>
      </p:sp>
      <p:pic>
        <p:nvPicPr>
          <p:cNvPr id="6" name="Picture 5" descr="Handout Icon #276237 - Free Icons Library">
            <a:extLst>
              <a:ext uri="{FF2B5EF4-FFF2-40B4-BE49-F238E27FC236}">
                <a16:creationId xmlns:a16="http://schemas.microsoft.com/office/drawing/2014/main" id="{ACAD7F72-9D0D-41C1-9939-85B56E2D53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2691" y="53398"/>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659394"/>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7"/>
            <a:ext cx="8229600" cy="639763"/>
          </a:xfrm>
        </p:spPr>
        <p:txBody>
          <a:bodyPr>
            <a:noAutofit/>
          </a:bodyPr>
          <a:lstStyle/>
          <a:p>
            <a:pPr>
              <a:lnSpc>
                <a:spcPts val="3500"/>
              </a:lnSpc>
            </a:pPr>
            <a:r>
              <a:rPr lang="en-US" dirty="0"/>
              <a:t>Resource Status Card (ICS Form 219)</a:t>
            </a:r>
          </a:p>
        </p:txBody>
      </p:sp>
      <p:sp>
        <p:nvSpPr>
          <p:cNvPr id="3" name="Content Placeholder 2"/>
          <p:cNvSpPr>
            <a:spLocks noGrp="1"/>
          </p:cNvSpPr>
          <p:nvPr>
            <p:ph idx="1"/>
          </p:nvPr>
        </p:nvSpPr>
        <p:spPr>
          <a:xfrm>
            <a:off x="1828800" y="1416296"/>
            <a:ext cx="5181600" cy="3960812"/>
          </a:xfrm>
        </p:spPr>
        <p:txBody>
          <a:bodyPr/>
          <a:lstStyle/>
          <a:p>
            <a:pPr marL="233363" indent="-233363">
              <a:spcBef>
                <a:spcPts val="600"/>
              </a:spcBef>
              <a:spcAft>
                <a:spcPts val="600"/>
              </a:spcAft>
            </a:pPr>
            <a:r>
              <a:rPr lang="en-US" sz="2400" dirty="0"/>
              <a:t>Used by the Resources Unit to record status and location information on resources, transportation, and support vehicles and personnel.</a:t>
            </a:r>
          </a:p>
          <a:p>
            <a:pPr marL="233363" indent="-233363">
              <a:spcBef>
                <a:spcPts val="600"/>
              </a:spcBef>
              <a:spcAft>
                <a:spcPts val="600"/>
              </a:spcAft>
            </a:pPr>
            <a:r>
              <a:rPr lang="en-US" sz="2400" dirty="0"/>
              <a:t>Provides a visual display of the </a:t>
            </a:r>
            <a:br>
              <a:rPr lang="en-US" sz="2400" dirty="0"/>
            </a:br>
            <a:r>
              <a:rPr lang="en-US" sz="2400" dirty="0"/>
              <a:t>status and location of resources </a:t>
            </a:r>
            <a:br>
              <a:rPr lang="en-US" sz="2400" dirty="0"/>
            </a:br>
            <a:r>
              <a:rPr lang="en-US" sz="2400" dirty="0"/>
              <a:t>assigned to the incident.</a:t>
            </a:r>
          </a:p>
          <a:p>
            <a:pPr marL="233363" indent="-233363">
              <a:spcBef>
                <a:spcPts val="600"/>
              </a:spcBef>
              <a:spcAft>
                <a:spcPts val="600"/>
              </a:spcAft>
            </a:pPr>
            <a:r>
              <a:rPr lang="en-US" sz="2400" dirty="0"/>
              <a:t>Referred to as T-Cards.</a:t>
            </a:r>
          </a:p>
        </p:txBody>
      </p:sp>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061F870A-92EC-4BE3-87A5-74FD4CED15D9}" type="slidenum">
              <a:rPr lang="en-US" sz="1600" b="1" smtClean="0">
                <a:solidFill>
                  <a:schemeClr val="bg1"/>
                </a:solidFill>
              </a:rPr>
              <a:pPr algn="r">
                <a:defRPr/>
              </a:pPr>
              <a:t>23</a:t>
            </a:fld>
            <a:endParaRPr lang="en-US" sz="1600" b="1" dirty="0">
              <a:solidFill>
                <a:schemeClr val="bg1"/>
              </a:solidFill>
            </a:endParaRPr>
          </a:p>
        </p:txBody>
      </p:sp>
      <p:grpSp>
        <p:nvGrpSpPr>
          <p:cNvPr id="4" name="Group 3" descr="Image 1: An image of 3 tags labeled assigned, available, and out-of-service.&#10;Image 2: a blank grey t-card&#10;Image 3: a blank green t-card">
            <a:extLst>
              <a:ext uri="{FF2B5EF4-FFF2-40B4-BE49-F238E27FC236}">
                <a16:creationId xmlns:a16="http://schemas.microsoft.com/office/drawing/2014/main" id="{047B9720-2A48-49B3-A498-FE852D4BD0E9}"/>
              </a:ext>
            </a:extLst>
          </p:cNvPr>
          <p:cNvGrpSpPr/>
          <p:nvPr/>
        </p:nvGrpSpPr>
        <p:grpSpPr>
          <a:xfrm>
            <a:off x="685800" y="1076739"/>
            <a:ext cx="7987557" cy="4359665"/>
            <a:chOff x="685800" y="1076739"/>
            <a:chExt cx="7987557" cy="4359665"/>
          </a:xfrm>
        </p:grpSpPr>
        <p:pic>
          <p:nvPicPr>
            <p:cNvPr id="9" name="Picture 8" descr="blank green tcard"/>
            <p:cNvPicPr>
              <a:picLocks noChangeAspect="1"/>
            </p:cNvPicPr>
            <p:nvPr/>
          </p:nvPicPr>
          <p:blipFill>
            <a:blip r:embed="rId3"/>
            <a:stretch>
              <a:fillRect/>
            </a:stretch>
          </p:blipFill>
          <p:spPr>
            <a:xfrm rot="522859">
              <a:off x="7633439" y="2335354"/>
              <a:ext cx="1039918" cy="3101050"/>
            </a:xfrm>
            <a:prstGeom prst="rect">
              <a:avLst/>
            </a:prstGeom>
          </p:spPr>
        </p:pic>
        <p:pic>
          <p:nvPicPr>
            <p:cNvPr id="8" name="Picture 7">
              <a:extLst>
                <a:ext uri="{FF2B5EF4-FFF2-40B4-BE49-F238E27FC236}">
                  <a16:creationId xmlns:a16="http://schemas.microsoft.com/office/drawing/2014/main" id="{214F134B-4044-49EF-81FB-560E2DD4E5E8}"/>
                </a:ext>
              </a:extLst>
            </p:cNvPr>
            <p:cNvPicPr>
              <a:picLocks noChangeAspect="1"/>
            </p:cNvPicPr>
            <p:nvPr/>
          </p:nvPicPr>
          <p:blipFill>
            <a:blip r:embed="rId4"/>
            <a:stretch>
              <a:fillRect/>
            </a:stretch>
          </p:blipFill>
          <p:spPr>
            <a:xfrm>
              <a:off x="685800" y="1076739"/>
              <a:ext cx="990600" cy="4300369"/>
            </a:xfrm>
            <a:prstGeom prst="rect">
              <a:avLst/>
            </a:prstGeom>
          </p:spPr>
        </p:pic>
        <p:pic>
          <p:nvPicPr>
            <p:cNvPr id="10" name="Picture 9"/>
            <p:cNvPicPr>
              <a:picLocks noChangeAspect="1"/>
            </p:cNvPicPr>
            <p:nvPr/>
          </p:nvPicPr>
          <p:blipFill>
            <a:blip r:embed="rId5"/>
            <a:stretch>
              <a:fillRect/>
            </a:stretch>
          </p:blipFill>
          <p:spPr>
            <a:xfrm>
              <a:off x="6880196" y="1134650"/>
              <a:ext cx="1044604" cy="3070408"/>
            </a:xfrm>
            <a:prstGeom prst="rect">
              <a:avLst/>
            </a:prstGeom>
          </p:spPr>
        </p:pic>
      </p:grpSp>
    </p:spTree>
    <p:extLst>
      <p:ext uri="{BB962C8B-B14F-4D97-AF65-F5344CB8AC3E}">
        <p14:creationId xmlns:p14="http://schemas.microsoft.com/office/powerpoint/2010/main" val="510445133"/>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spect="1" noChangeArrowheads="1"/>
          </p:cNvSpPr>
          <p:nvPr>
            <p:ph type="title"/>
          </p:nvPr>
        </p:nvSpPr>
        <p:spPr/>
        <p:txBody>
          <a:bodyPr/>
          <a:lstStyle/>
          <a:p>
            <a:pPr>
              <a:lnSpc>
                <a:spcPts val="3500"/>
              </a:lnSpc>
            </a:pPr>
            <a:r>
              <a:rPr lang="en-US" dirty="0"/>
              <a:t>Incident Assignment and Resource Status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24</a:t>
            </a:fld>
            <a:endParaRPr lang="en-US" sz="1600" b="1" dirty="0">
              <a:solidFill>
                <a:schemeClr val="bg1"/>
              </a:solidFill>
            </a:endParaRPr>
          </a:p>
        </p:txBody>
      </p:sp>
      <p:grpSp>
        <p:nvGrpSpPr>
          <p:cNvPr id="2" name="Group 1" descr="a collage of 5 images outlining various resource statuses...incoming resources, assigned to the incident, available in the staging area, and out of service sent to base or camp">
            <a:extLst>
              <a:ext uri="{FF2B5EF4-FFF2-40B4-BE49-F238E27FC236}">
                <a16:creationId xmlns:a16="http://schemas.microsoft.com/office/drawing/2014/main" id="{0FFF8743-11F9-45E7-BAB5-6FB5FA4EB85B}"/>
              </a:ext>
            </a:extLst>
          </p:cNvPr>
          <p:cNvGrpSpPr/>
          <p:nvPr/>
        </p:nvGrpSpPr>
        <p:grpSpPr>
          <a:xfrm>
            <a:off x="457200" y="1110204"/>
            <a:ext cx="8534400" cy="4585925"/>
            <a:chOff x="457200" y="1110204"/>
            <a:chExt cx="8534400" cy="4585925"/>
          </a:xfrm>
        </p:grpSpPr>
        <p:pic>
          <p:nvPicPr>
            <p:cNvPr id="3" name="Picture 2" descr="assigned resources sent to incident site">
              <a:extLst>
                <a:ext uri="{FF2B5EF4-FFF2-40B4-BE49-F238E27FC236}">
                  <a16:creationId xmlns:a16="http://schemas.microsoft.com/office/drawing/2014/main" id="{13A08D03-8CC5-444A-B784-063B4DEC7D43}"/>
                </a:ext>
              </a:extLst>
            </p:cNvPr>
            <p:cNvPicPr>
              <a:picLocks noChangeAspect="1"/>
            </p:cNvPicPr>
            <p:nvPr/>
          </p:nvPicPr>
          <p:blipFill>
            <a:blip r:embed="rId2"/>
            <a:stretch>
              <a:fillRect/>
            </a:stretch>
          </p:blipFill>
          <p:spPr>
            <a:xfrm>
              <a:off x="609600" y="3276600"/>
              <a:ext cx="2233612" cy="1669452"/>
            </a:xfrm>
            <a:prstGeom prst="rect">
              <a:avLst/>
            </a:prstGeom>
          </p:spPr>
        </p:pic>
        <p:pic>
          <p:nvPicPr>
            <p:cNvPr id="5" name="Picture 4" descr="avaiable resources (vehicles) sent to staging area">
              <a:extLst>
                <a:ext uri="{FF2B5EF4-FFF2-40B4-BE49-F238E27FC236}">
                  <a16:creationId xmlns:a16="http://schemas.microsoft.com/office/drawing/2014/main" id="{7B7D8E57-4E4F-486A-A01F-7EBC3C0D8714}"/>
                </a:ext>
              </a:extLst>
            </p:cNvPr>
            <p:cNvPicPr>
              <a:picLocks noChangeAspect="1"/>
            </p:cNvPicPr>
            <p:nvPr/>
          </p:nvPicPr>
          <p:blipFill>
            <a:blip r:embed="rId3"/>
            <a:stretch>
              <a:fillRect/>
            </a:stretch>
          </p:blipFill>
          <p:spPr>
            <a:xfrm>
              <a:off x="3429000" y="3352800"/>
              <a:ext cx="2329543" cy="1524001"/>
            </a:xfrm>
            <a:prstGeom prst="rect">
              <a:avLst/>
            </a:prstGeom>
          </p:spPr>
        </p:pic>
        <p:pic>
          <p:nvPicPr>
            <p:cNvPr id="6" name="Picture 5" descr="out of service resources (supplies) sent to base or camp">
              <a:extLst>
                <a:ext uri="{FF2B5EF4-FFF2-40B4-BE49-F238E27FC236}">
                  <a16:creationId xmlns:a16="http://schemas.microsoft.com/office/drawing/2014/main" id="{A393746E-DB10-4AF2-8B32-75E2E680304A}"/>
                </a:ext>
              </a:extLst>
            </p:cNvPr>
            <p:cNvPicPr>
              <a:picLocks noChangeAspect="1"/>
            </p:cNvPicPr>
            <p:nvPr/>
          </p:nvPicPr>
          <p:blipFill>
            <a:blip r:embed="rId4"/>
            <a:stretch>
              <a:fillRect/>
            </a:stretch>
          </p:blipFill>
          <p:spPr>
            <a:xfrm>
              <a:off x="6187044" y="2895600"/>
              <a:ext cx="2130508" cy="1619621"/>
            </a:xfrm>
            <a:prstGeom prst="rect">
              <a:avLst/>
            </a:prstGeom>
          </p:spPr>
        </p:pic>
        <p:cxnSp>
          <p:nvCxnSpPr>
            <p:cNvPr id="8" name="Straight Arrow Connector 7">
              <a:extLst>
                <a:ext uri="{FF2B5EF4-FFF2-40B4-BE49-F238E27FC236}">
                  <a16:creationId xmlns:a16="http://schemas.microsoft.com/office/drawing/2014/main" id="{8FF82AB3-3227-4811-B3A9-173C24577EBA}"/>
                </a:ext>
              </a:extLst>
            </p:cNvPr>
            <p:cNvCxnSpPr/>
            <p:nvPr/>
          </p:nvCxnSpPr>
          <p:spPr bwMode="auto">
            <a:xfrm>
              <a:off x="1676400" y="1905000"/>
              <a:ext cx="1219200" cy="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1DC25379-124A-45F1-9F50-C3FF18028580}"/>
                </a:ext>
              </a:extLst>
            </p:cNvPr>
            <p:cNvCxnSpPr>
              <a:cxnSpLocks/>
            </p:cNvCxnSpPr>
            <p:nvPr/>
          </p:nvCxnSpPr>
          <p:spPr bwMode="auto">
            <a:xfrm flipH="1">
              <a:off x="2133600" y="2585074"/>
              <a:ext cx="838200" cy="6096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E9325653-299A-4635-8426-6A362571CBC5}"/>
                </a:ext>
              </a:extLst>
            </p:cNvPr>
            <p:cNvCxnSpPr>
              <a:cxnSpLocks/>
            </p:cNvCxnSpPr>
            <p:nvPr/>
          </p:nvCxnSpPr>
          <p:spPr bwMode="auto">
            <a:xfrm>
              <a:off x="4572000" y="2971800"/>
              <a:ext cx="0" cy="3810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cxnSp>
          <p:nvCxnSpPr>
            <p:cNvPr id="16" name="Straight Arrow Connector 15">
              <a:extLst>
                <a:ext uri="{FF2B5EF4-FFF2-40B4-BE49-F238E27FC236}">
                  <a16:creationId xmlns:a16="http://schemas.microsoft.com/office/drawing/2014/main" id="{2E46864A-CAE6-458C-A32E-169689D4BA97}"/>
                </a:ext>
              </a:extLst>
            </p:cNvPr>
            <p:cNvCxnSpPr>
              <a:cxnSpLocks/>
            </p:cNvCxnSpPr>
            <p:nvPr/>
          </p:nvCxnSpPr>
          <p:spPr bwMode="auto">
            <a:xfrm>
              <a:off x="6187044" y="2309795"/>
              <a:ext cx="838201" cy="585805"/>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pic>
          <p:nvPicPr>
            <p:cNvPr id="15" name="Picture 14" descr="incoming tactical resources">
              <a:extLst>
                <a:ext uri="{FF2B5EF4-FFF2-40B4-BE49-F238E27FC236}">
                  <a16:creationId xmlns:a16="http://schemas.microsoft.com/office/drawing/2014/main" id="{41467B47-AF17-4A13-8CC6-AD0B04B478B3}"/>
                </a:ext>
              </a:extLst>
            </p:cNvPr>
            <p:cNvPicPr>
              <a:picLocks noChangeAspect="1"/>
            </p:cNvPicPr>
            <p:nvPr/>
          </p:nvPicPr>
          <p:blipFill>
            <a:blip r:embed="rId5"/>
            <a:stretch>
              <a:fillRect/>
            </a:stretch>
          </p:blipFill>
          <p:spPr>
            <a:xfrm>
              <a:off x="3033712" y="1110204"/>
              <a:ext cx="3076575" cy="1808369"/>
            </a:xfrm>
            <a:prstGeom prst="rect">
              <a:avLst/>
            </a:prstGeom>
          </p:spPr>
        </p:pic>
        <p:sp>
          <p:nvSpPr>
            <p:cNvPr id="17" name="TextBox 16">
              <a:extLst>
                <a:ext uri="{FF2B5EF4-FFF2-40B4-BE49-F238E27FC236}">
                  <a16:creationId xmlns:a16="http://schemas.microsoft.com/office/drawing/2014/main" id="{5ECB2AE7-DA05-4271-B5D3-41B21D71F42C}"/>
                </a:ext>
              </a:extLst>
            </p:cNvPr>
            <p:cNvSpPr txBox="1"/>
            <p:nvPr/>
          </p:nvSpPr>
          <p:spPr>
            <a:xfrm>
              <a:off x="457200" y="1371600"/>
              <a:ext cx="1371600" cy="923330"/>
            </a:xfrm>
            <a:prstGeom prst="rect">
              <a:avLst/>
            </a:prstGeom>
            <a:noFill/>
          </p:spPr>
          <p:txBody>
            <a:bodyPr wrap="square" rtlCol="0">
              <a:spAutoFit/>
            </a:bodyPr>
            <a:lstStyle/>
            <a:p>
              <a:r>
                <a:rPr lang="en-US" b="1" dirty="0">
                  <a:solidFill>
                    <a:srgbClr val="000066"/>
                  </a:solidFill>
                </a:rPr>
                <a:t>Incoming Tactical Resources</a:t>
              </a:r>
            </a:p>
          </p:txBody>
        </p:sp>
        <p:sp>
          <p:nvSpPr>
            <p:cNvPr id="21" name="TextBox 20">
              <a:extLst>
                <a:ext uri="{FF2B5EF4-FFF2-40B4-BE49-F238E27FC236}">
                  <a16:creationId xmlns:a16="http://schemas.microsoft.com/office/drawing/2014/main" id="{5467D00E-467E-4C17-815F-F357C2E6D319}"/>
                </a:ext>
              </a:extLst>
            </p:cNvPr>
            <p:cNvSpPr txBox="1"/>
            <p:nvPr/>
          </p:nvSpPr>
          <p:spPr>
            <a:xfrm>
              <a:off x="533400" y="4901846"/>
              <a:ext cx="2689328" cy="646331"/>
            </a:xfrm>
            <a:prstGeom prst="rect">
              <a:avLst/>
            </a:prstGeom>
            <a:noFill/>
          </p:spPr>
          <p:txBody>
            <a:bodyPr wrap="square" rtlCol="0">
              <a:spAutoFit/>
            </a:bodyPr>
            <a:lstStyle/>
            <a:p>
              <a:r>
                <a:rPr lang="en-US" b="1" dirty="0">
                  <a:solidFill>
                    <a:srgbClr val="000066"/>
                  </a:solidFill>
                </a:rPr>
                <a:t>Assigned: Sent to incident site.</a:t>
              </a:r>
            </a:p>
          </p:txBody>
        </p:sp>
        <p:sp>
          <p:nvSpPr>
            <p:cNvPr id="22" name="TextBox 21">
              <a:extLst>
                <a:ext uri="{FF2B5EF4-FFF2-40B4-BE49-F238E27FC236}">
                  <a16:creationId xmlns:a16="http://schemas.microsoft.com/office/drawing/2014/main" id="{724CE292-C155-4278-A7A8-1BDA76ED5DD6}"/>
                </a:ext>
              </a:extLst>
            </p:cNvPr>
            <p:cNvSpPr txBox="1"/>
            <p:nvPr/>
          </p:nvSpPr>
          <p:spPr>
            <a:xfrm>
              <a:off x="3352800" y="4869989"/>
              <a:ext cx="2375994" cy="646331"/>
            </a:xfrm>
            <a:prstGeom prst="rect">
              <a:avLst/>
            </a:prstGeom>
            <a:noFill/>
          </p:spPr>
          <p:txBody>
            <a:bodyPr wrap="square" rtlCol="0">
              <a:spAutoFit/>
            </a:bodyPr>
            <a:lstStyle/>
            <a:p>
              <a:r>
                <a:rPr lang="en-US" b="1" dirty="0">
                  <a:solidFill>
                    <a:srgbClr val="000066"/>
                  </a:solidFill>
                </a:rPr>
                <a:t>Available: Sent to Staging Area</a:t>
              </a:r>
            </a:p>
          </p:txBody>
        </p:sp>
        <p:sp>
          <p:nvSpPr>
            <p:cNvPr id="23" name="TextBox 22">
              <a:extLst>
                <a:ext uri="{FF2B5EF4-FFF2-40B4-BE49-F238E27FC236}">
                  <a16:creationId xmlns:a16="http://schemas.microsoft.com/office/drawing/2014/main" id="{4FEEC155-37C9-4442-B066-14981ABB1447}"/>
                </a:ext>
              </a:extLst>
            </p:cNvPr>
            <p:cNvSpPr txBox="1"/>
            <p:nvPr/>
          </p:nvSpPr>
          <p:spPr>
            <a:xfrm>
              <a:off x="6096000" y="4495800"/>
              <a:ext cx="2895600" cy="1200329"/>
            </a:xfrm>
            <a:prstGeom prst="rect">
              <a:avLst/>
            </a:prstGeom>
            <a:noFill/>
          </p:spPr>
          <p:txBody>
            <a:bodyPr wrap="square" rtlCol="0">
              <a:spAutoFit/>
            </a:bodyPr>
            <a:lstStyle/>
            <a:p>
              <a:r>
                <a:rPr lang="en-US" b="1" dirty="0">
                  <a:solidFill>
                    <a:srgbClr val="000066"/>
                  </a:solidFill>
                </a:rPr>
                <a:t>Out-of-Service: Sent to Incident Base (equipment) or Camp (personnel)</a:t>
              </a:r>
            </a:p>
          </p:txBody>
        </p:sp>
      </p:grpSp>
    </p:spTree>
    <p:extLst>
      <p:ext uri="{BB962C8B-B14F-4D97-AF65-F5344CB8AC3E}">
        <p14:creationId xmlns:p14="http://schemas.microsoft.com/office/powerpoint/2010/main" val="3155415944"/>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001000" cy="3503612"/>
          </a:xfrm>
        </p:spPr>
        <p:txBody>
          <a:bodyPr/>
          <a:lstStyle/>
          <a:p>
            <a:pPr lvl="1">
              <a:buFont typeface="Arial" panose="020B0604020202020204" pitchFamily="34" charset="0"/>
              <a:buChar char="•"/>
              <a:defRPr/>
            </a:pPr>
            <a:r>
              <a:rPr lang="en-US" sz="2400" dirty="0"/>
              <a:t>On fast-moving or rapidly expanding incident, tactical resources may report to an on-scene Task Force or Strike Team immediately.</a:t>
            </a:r>
          </a:p>
          <a:p>
            <a:pPr lvl="1">
              <a:buFont typeface="Arial" panose="020B0604020202020204" pitchFamily="34" charset="0"/>
              <a:buChar char="•"/>
              <a:defRPr/>
            </a:pPr>
            <a:r>
              <a:rPr lang="en-US" sz="2400" dirty="0"/>
              <a:t>As soon as possible, these resources should be  checked-in. </a:t>
            </a:r>
          </a:p>
          <a:p>
            <a:pPr lvl="1">
              <a:buFont typeface="Arial" panose="020B0604020202020204" pitchFamily="34" charset="0"/>
              <a:buChar char="•"/>
              <a:defRPr/>
            </a:pPr>
            <a:r>
              <a:rPr lang="en-US" sz="2400" dirty="0"/>
              <a:t>If check-in is not done, </a:t>
            </a:r>
            <a:br>
              <a:rPr lang="en-US" sz="2400" dirty="0"/>
            </a:br>
            <a:r>
              <a:rPr lang="en-US" sz="2400" dirty="0"/>
              <a:t>resources must check in </a:t>
            </a:r>
            <a:br>
              <a:rPr lang="en-US" sz="2400" dirty="0"/>
            </a:br>
            <a:r>
              <a:rPr lang="en-US" sz="2400" dirty="0"/>
              <a:t>after tactical assignment.</a:t>
            </a:r>
          </a:p>
        </p:txBody>
      </p:sp>
      <p:sp>
        <p:nvSpPr>
          <p:cNvPr id="33794" name="Rectangle 2"/>
          <p:cNvSpPr>
            <a:spLocks noGrp="1" noChangeAspect="1" noChangeArrowheads="1"/>
          </p:cNvSpPr>
          <p:nvPr>
            <p:ph type="title"/>
          </p:nvPr>
        </p:nvSpPr>
        <p:spPr/>
        <p:txBody>
          <a:bodyPr/>
          <a:lstStyle/>
          <a:p>
            <a:r>
              <a:rPr lang="en-US" dirty="0"/>
              <a:t>Assigned: Direct Assignment to Scene</a:t>
            </a:r>
          </a:p>
        </p:txBody>
      </p:sp>
      <p:pic>
        <p:nvPicPr>
          <p:cNvPr id="33796" name="Picture 2060" descr="Supervisor assigning work"/>
          <p:cNvPicPr>
            <a:picLocks noChangeAspect="1" noChangeArrowheads="1"/>
          </p:cNvPicPr>
          <p:nvPr/>
        </p:nvPicPr>
        <p:blipFill>
          <a:blip r:embed="rId2" cstate="print">
            <a:lum bright="10000"/>
            <a:extLst>
              <a:ext uri="{28A0092B-C50C-407E-A947-70E740481C1C}">
                <a14:useLocalDpi xmlns:a14="http://schemas.microsoft.com/office/drawing/2010/main" val="0"/>
              </a:ext>
            </a:extLst>
          </a:blip>
          <a:srcRect/>
          <a:stretch>
            <a:fillRect/>
          </a:stretch>
        </p:blipFill>
        <p:spPr bwMode="auto">
          <a:xfrm>
            <a:off x="5180012" y="2895600"/>
            <a:ext cx="3733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25</a:t>
            </a:fld>
            <a:endParaRPr lang="en-US" sz="1600" b="1" dirty="0">
              <a:solidFill>
                <a:schemeClr val="bg1"/>
              </a:solidFill>
            </a:endParaRPr>
          </a:p>
        </p:txBody>
      </p:sp>
    </p:spTree>
    <p:extLst>
      <p:ext uri="{BB962C8B-B14F-4D97-AF65-F5344CB8AC3E}">
        <p14:creationId xmlns:p14="http://schemas.microsoft.com/office/powerpoint/2010/main" val="1545019765"/>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388"/>
            <a:ext cx="8229600" cy="4418012"/>
          </a:xfrm>
        </p:spPr>
        <p:txBody>
          <a:bodyPr/>
          <a:lstStyle/>
          <a:p>
            <a:pPr marL="0" indent="0">
              <a:buNone/>
              <a:defRPr/>
            </a:pPr>
            <a:r>
              <a:rPr lang="en-US" dirty="0"/>
              <a:t>Resources are sent to Staging Area when resources are:</a:t>
            </a:r>
          </a:p>
          <a:p>
            <a:pPr lvl="1">
              <a:buFont typeface="Arial" panose="020B0604020202020204" pitchFamily="34" charset="0"/>
              <a:buChar char="•"/>
              <a:defRPr/>
            </a:pPr>
            <a:r>
              <a:rPr lang="en-US" dirty="0"/>
              <a:t>Assigned during the current Operational Period.</a:t>
            </a:r>
          </a:p>
          <a:p>
            <a:pPr lvl="1">
              <a:buFont typeface="Arial" panose="020B0604020202020204" pitchFamily="34" charset="0"/>
              <a:buChar char="•"/>
              <a:defRPr/>
            </a:pPr>
            <a:r>
              <a:rPr lang="en-US" dirty="0"/>
              <a:t>Needed to provide a </a:t>
            </a:r>
            <a:br>
              <a:rPr lang="en-US" dirty="0"/>
            </a:br>
            <a:r>
              <a:rPr lang="en-US" dirty="0"/>
              <a:t>reserve force for </a:t>
            </a:r>
            <a:br>
              <a:rPr lang="en-US" dirty="0"/>
            </a:br>
            <a:r>
              <a:rPr lang="en-US" dirty="0"/>
              <a:t>contingencies.</a:t>
            </a:r>
          </a:p>
          <a:p>
            <a:pPr lvl="1">
              <a:buFont typeface="Arial" panose="020B0604020202020204" pitchFamily="34" charset="0"/>
              <a:buChar char="•"/>
              <a:defRPr/>
            </a:pPr>
            <a:r>
              <a:rPr lang="en-US" dirty="0"/>
              <a:t>Formed into TF and/or ST/</a:t>
            </a:r>
            <a:br>
              <a:rPr lang="en-US" dirty="0"/>
            </a:br>
            <a:r>
              <a:rPr lang="en-US" dirty="0"/>
              <a:t>RT prior to assignment on-scene.</a:t>
            </a:r>
          </a:p>
        </p:txBody>
      </p:sp>
      <p:sp>
        <p:nvSpPr>
          <p:cNvPr id="34818" name="Rectangle 2"/>
          <p:cNvSpPr>
            <a:spLocks noGrp="1" noChangeAspect="1" noChangeArrowheads="1"/>
          </p:cNvSpPr>
          <p:nvPr>
            <p:ph type="title"/>
          </p:nvPr>
        </p:nvSpPr>
        <p:spPr/>
        <p:txBody>
          <a:bodyPr/>
          <a:lstStyle/>
          <a:p>
            <a:r>
              <a:rPr lang="en-US" dirty="0"/>
              <a:t>Available: Resources in Staging Area</a:t>
            </a:r>
          </a:p>
        </p:txBody>
      </p:sp>
      <p:pic>
        <p:nvPicPr>
          <p:cNvPr id="6" name="Picture 7" descr="Trucks"/>
          <p:cNvPicPr>
            <a:picLocks noChangeAspect="1" noChangeArrowheads="1"/>
          </p:cNvPicPr>
          <p:nvPr/>
        </p:nvPicPr>
        <p:blipFill>
          <a:blip r:embed="rId3"/>
          <a:srcRect/>
          <a:stretch>
            <a:fillRect/>
          </a:stretch>
        </p:blipFill>
        <p:spPr bwMode="auto">
          <a:xfrm>
            <a:off x="5554663" y="2664888"/>
            <a:ext cx="3132137" cy="2116137"/>
          </a:xfrm>
          <a:prstGeom prst="rect">
            <a:avLst/>
          </a:prstGeom>
          <a:noFill/>
          <a:ln w="9525">
            <a:solidFill>
              <a:schemeClr val="bg1"/>
            </a:solidFill>
            <a:miter lim="800000"/>
            <a:headEnd/>
            <a:tailEnd/>
          </a:ln>
          <a:effectLst>
            <a:outerShdw dist="35921" dir="2700000" algn="ctr" rotWithShape="0">
              <a:schemeClr val="bg2">
                <a:alpha val="50000"/>
              </a:schemeClr>
            </a:outerShdw>
          </a:effec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26</a:t>
            </a:fld>
            <a:endParaRPr lang="en-US" sz="1600" b="1" dirty="0">
              <a:solidFill>
                <a:schemeClr val="bg1"/>
              </a:solidFill>
            </a:endParaRPr>
          </a:p>
        </p:txBody>
      </p:sp>
    </p:spTree>
    <p:extLst>
      <p:ext uri="{BB962C8B-B14F-4D97-AF65-F5344CB8AC3E}">
        <p14:creationId xmlns:p14="http://schemas.microsoft.com/office/powerpoint/2010/main" val="3093862926"/>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buFont typeface="Arial" panose="020B0604020202020204" pitchFamily="34" charset="0"/>
              <a:buChar char="•"/>
              <a:defRPr/>
            </a:pPr>
            <a:r>
              <a:rPr lang="en-US" dirty="0"/>
              <a:t>Often done when the tactical resources are not scheduled for assignment on-scene during the current Operational Period.</a:t>
            </a:r>
          </a:p>
          <a:p>
            <a:pPr lvl="1">
              <a:buFont typeface="Arial" panose="020B0604020202020204" pitchFamily="34" charset="0"/>
              <a:buChar char="•"/>
              <a:defRPr/>
            </a:pPr>
            <a:r>
              <a:rPr lang="en-US" dirty="0"/>
              <a:t>For resources who have traveled a long distance, being in Out-of-Service status allows a rest period.</a:t>
            </a:r>
          </a:p>
        </p:txBody>
      </p:sp>
      <p:sp>
        <p:nvSpPr>
          <p:cNvPr id="37890" name="Rectangle 2"/>
          <p:cNvSpPr>
            <a:spLocks noGrp="1" noChangeAspect="1" noChangeArrowheads="1"/>
          </p:cNvSpPr>
          <p:nvPr>
            <p:ph type="title"/>
          </p:nvPr>
        </p:nvSpPr>
        <p:spPr/>
        <p:txBody>
          <a:bodyPr/>
          <a:lstStyle/>
          <a:p>
            <a:pPr>
              <a:lnSpc>
                <a:spcPts val="3500"/>
              </a:lnSpc>
            </a:pPr>
            <a:r>
              <a:rPr lang="en-US" dirty="0"/>
              <a:t>Out-of-Service to Incident Base or Camp</a:t>
            </a:r>
          </a:p>
        </p:txBody>
      </p:sp>
      <p:pic>
        <p:nvPicPr>
          <p:cNvPr id="5" name="Picture 2" descr="The Ohio Disaster Medical Assistance Team (DMAT) 5 administers to patients in their operations tent"/>
          <p:cNvPicPr>
            <a:picLocks noChangeAspect="1" noChangeArrowheads="1"/>
          </p:cNvPicPr>
          <p:nvPr/>
        </p:nvPicPr>
        <p:blipFill>
          <a:blip r:embed="rId2"/>
          <a:srcRect/>
          <a:stretch>
            <a:fillRect/>
          </a:stretch>
        </p:blipFill>
        <p:spPr bwMode="auto">
          <a:xfrm>
            <a:off x="5029200" y="3391694"/>
            <a:ext cx="3201988" cy="2122488"/>
          </a:xfrm>
          <a:prstGeom prst="rect">
            <a:avLst/>
          </a:prstGeom>
          <a:noFill/>
          <a:ln w="9525">
            <a:solidFill>
              <a:schemeClr val="bg1"/>
            </a:solidFill>
            <a:miter lim="800000"/>
            <a:headEnd/>
            <a:tailEnd/>
          </a:ln>
          <a:effectLst>
            <a:outerShdw dist="35921" dir="2700000" algn="ctr" rotWithShape="0">
              <a:schemeClr val="bg2">
                <a:alpha val="50000"/>
              </a:schemeClr>
            </a:outerShdw>
          </a:effectLst>
        </p:spPr>
      </p:pic>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27</a:t>
            </a:fld>
            <a:endParaRPr lang="en-US" sz="1600" b="1" dirty="0">
              <a:solidFill>
                <a:schemeClr val="bg1"/>
              </a:solidFill>
            </a:endParaRPr>
          </a:p>
        </p:txBody>
      </p:sp>
    </p:spTree>
    <p:extLst>
      <p:ext uri="{BB962C8B-B14F-4D97-AF65-F5344CB8AC3E}">
        <p14:creationId xmlns:p14="http://schemas.microsoft.com/office/powerpoint/2010/main" val="2628951054"/>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spect="1" noChangeArrowheads="1"/>
          </p:cNvSpPr>
          <p:nvPr>
            <p:ph type="title"/>
          </p:nvPr>
        </p:nvSpPr>
        <p:spPr/>
        <p:txBody>
          <a:bodyPr/>
          <a:lstStyle/>
          <a:p>
            <a:r>
              <a:rPr lang="en-US" dirty="0"/>
              <a:t>Track and Report</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28</a:t>
            </a:fld>
            <a:endParaRPr lang="en-US" sz="1600" b="1" dirty="0">
              <a:solidFill>
                <a:schemeClr val="bg1"/>
              </a:solidFill>
            </a:endParaRPr>
          </a:p>
        </p:txBody>
      </p:sp>
      <p:pic>
        <p:nvPicPr>
          <p:cNvPr id="5" name="Picture 4" descr="The resource management process during an incident includes standard methods to identify, order, mobilize, and track resources. In some cases, the identification and ordering process is compressed, such as when an Incident Commander identifies the specific resources necessary for a given task and orders those resources directly. However, in larger, more complex incidents, the Incident Commander relies on the resource management process and personnel in the ICS and EOC organizations to identify and meet resource needs. The image depicts the six primary tasks of resource management during an incident.&#10;&#10;Track and report is highlighted because the instruction focuses on this task">
            <a:extLst>
              <a:ext uri="{FF2B5EF4-FFF2-40B4-BE49-F238E27FC236}">
                <a16:creationId xmlns:a16="http://schemas.microsoft.com/office/drawing/2014/main" id="{1A43D417-07CA-4D78-9C44-9086942DBE85}"/>
              </a:ext>
            </a:extLst>
          </p:cNvPr>
          <p:cNvPicPr>
            <a:picLocks noChangeAspect="1"/>
          </p:cNvPicPr>
          <p:nvPr/>
        </p:nvPicPr>
        <p:blipFill>
          <a:blip r:embed="rId2"/>
          <a:stretch>
            <a:fillRect/>
          </a:stretch>
        </p:blipFill>
        <p:spPr>
          <a:xfrm>
            <a:off x="2590800" y="1143000"/>
            <a:ext cx="3581400" cy="4523429"/>
          </a:xfrm>
          <a:prstGeom prst="rect">
            <a:avLst/>
          </a:prstGeom>
        </p:spPr>
      </p:pic>
      <p:sp>
        <p:nvSpPr>
          <p:cNvPr id="6" name="Rectangle 5" descr="rectangle around track and report">
            <a:extLst>
              <a:ext uri="{FF2B5EF4-FFF2-40B4-BE49-F238E27FC236}">
                <a16:creationId xmlns:a16="http://schemas.microsoft.com/office/drawing/2014/main" id="{0AFDD887-B714-4E1C-9C31-BE8D9F9294D5}"/>
              </a:ext>
            </a:extLst>
          </p:cNvPr>
          <p:cNvSpPr/>
          <p:nvPr/>
        </p:nvSpPr>
        <p:spPr bwMode="auto">
          <a:xfrm>
            <a:off x="3695700" y="4724400"/>
            <a:ext cx="1371600" cy="838200"/>
          </a:xfrm>
          <a:prstGeom prst="rect">
            <a:avLst/>
          </a:prstGeom>
          <a:noFill/>
          <a:ln w="5715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2649525203"/>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spcBef>
                <a:spcPct val="50000"/>
              </a:spcBef>
              <a:buNone/>
              <a:defRPr/>
            </a:pPr>
            <a:r>
              <a:rPr lang="en-US" sz="2400" dirty="0"/>
              <a:t>Resource tracking responsibilities are shared as follows:</a:t>
            </a:r>
          </a:p>
          <a:p>
            <a:pPr marL="520700" lvl="1">
              <a:spcBef>
                <a:spcPct val="50000"/>
              </a:spcBef>
              <a:buFont typeface="Arial" panose="020B0604020202020204" pitchFamily="34" charset="0"/>
              <a:buChar char="•"/>
              <a:defRPr/>
            </a:pPr>
            <a:r>
              <a:rPr lang="en-US" sz="2400" dirty="0"/>
              <a:t>Planning Section is responsible for tracking ALL resources assigned to the incident and their status (assigned, available, out of service).</a:t>
            </a:r>
          </a:p>
          <a:p>
            <a:pPr marL="520700" lvl="1">
              <a:spcBef>
                <a:spcPct val="50000"/>
              </a:spcBef>
              <a:buFont typeface="Arial" panose="020B0604020202020204" pitchFamily="34" charset="0"/>
              <a:buChar char="•"/>
              <a:defRPr/>
            </a:pPr>
            <a:r>
              <a:rPr lang="en-US" sz="2400" dirty="0"/>
              <a:t>Operations Section is responsible for tracking the movement of resources within the Operations Section. </a:t>
            </a:r>
          </a:p>
          <a:p>
            <a:pPr marL="520700" lvl="1">
              <a:spcBef>
                <a:spcPct val="50000"/>
              </a:spcBef>
              <a:buFont typeface="Arial" panose="020B0604020202020204" pitchFamily="34" charset="0"/>
              <a:buChar char="•"/>
              <a:defRPr/>
            </a:pPr>
            <a:r>
              <a:rPr lang="en-US" sz="2400" dirty="0"/>
              <a:t>Finance/Administration Section is responsible for tracking the costs associated with resources.</a:t>
            </a:r>
          </a:p>
        </p:txBody>
      </p:sp>
      <p:sp>
        <p:nvSpPr>
          <p:cNvPr id="41986" name="Rectangle 2"/>
          <p:cNvSpPr>
            <a:spLocks noGrp="1" noChangeAspect="1" noChangeArrowheads="1"/>
          </p:cNvSpPr>
          <p:nvPr>
            <p:ph type="title"/>
          </p:nvPr>
        </p:nvSpPr>
        <p:spPr/>
        <p:txBody>
          <a:bodyPr/>
          <a:lstStyle/>
          <a:p>
            <a:r>
              <a:rPr lang="en-US" dirty="0"/>
              <a:t>Tracking Resources: Responsibilities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29</a:t>
            </a:fld>
            <a:endParaRPr lang="en-US" sz="1600" b="1" dirty="0">
              <a:solidFill>
                <a:schemeClr val="bg1"/>
              </a:solidFill>
            </a:endParaRPr>
          </a:p>
        </p:txBody>
      </p:sp>
    </p:spTree>
    <p:extLst>
      <p:ext uri="{BB962C8B-B14F-4D97-AF65-F5344CB8AC3E}">
        <p14:creationId xmlns:p14="http://schemas.microsoft.com/office/powerpoint/2010/main" val="409234171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Unit Enabling Objectives</a:t>
            </a:r>
          </a:p>
        </p:txBody>
      </p:sp>
      <p:sp>
        <p:nvSpPr>
          <p:cNvPr id="8195" name="Rectangle 3"/>
          <p:cNvSpPr>
            <a:spLocks noGrp="1" noChangeArrowheads="1"/>
          </p:cNvSpPr>
          <p:nvPr>
            <p:ph type="body" idx="1"/>
          </p:nvPr>
        </p:nvSpPr>
        <p:spPr>
          <a:xfrm>
            <a:off x="457200" y="1068388"/>
            <a:ext cx="8131175" cy="4646612"/>
          </a:xfrm>
        </p:spPr>
        <p:txBody>
          <a:bodyPr/>
          <a:lstStyle/>
          <a:p>
            <a:pPr lvl="1">
              <a:buFont typeface="Arial" panose="020B0604020202020204" pitchFamily="34" charset="0"/>
              <a:buChar char="•"/>
            </a:pPr>
            <a:r>
              <a:rPr lang="en-US" dirty="0"/>
              <a:t>Identify the progression and associated considerations involved in the Incident Resource Management Process.</a:t>
            </a:r>
          </a:p>
          <a:p>
            <a:pPr lvl="1">
              <a:buFont typeface="Arial" panose="020B0604020202020204" pitchFamily="34" charset="0"/>
              <a:buChar char="•"/>
            </a:pPr>
            <a:r>
              <a:rPr lang="en-US" dirty="0"/>
              <a:t>Recall the authorities or organizational elements that can order resources. </a:t>
            </a:r>
          </a:p>
          <a:p>
            <a:pPr lvl="1">
              <a:buFont typeface="Arial" panose="020B0604020202020204" pitchFamily="34" charset="0"/>
              <a:buChar char="•"/>
            </a:pPr>
            <a:r>
              <a:rPr lang="en-US" dirty="0"/>
              <a:t>Contrast the differences and motives between single-point and multipoint resource ordering.</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3</a:t>
            </a:fld>
            <a:endParaRPr lang="en-US" sz="1600" b="1" dirty="0">
              <a:solidFill>
                <a:schemeClr val="bg1"/>
              </a:solidFill>
            </a:endParaRPr>
          </a:p>
        </p:txBody>
      </p:sp>
    </p:spTree>
    <p:extLst>
      <p:ext uri="{BB962C8B-B14F-4D97-AF65-F5344CB8AC3E}">
        <p14:creationId xmlns:p14="http://schemas.microsoft.com/office/powerpoint/2010/main" val="2215581201"/>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388"/>
            <a:ext cx="5130800" cy="3503612"/>
          </a:xfrm>
        </p:spPr>
        <p:txBody>
          <a:bodyPr/>
          <a:lstStyle/>
          <a:p>
            <a:pPr lvl="1">
              <a:buNone/>
              <a:defRPr/>
            </a:pPr>
            <a:r>
              <a:rPr lang="en-US" sz="2400" dirty="0"/>
              <a:t>Change in resource status:</a:t>
            </a:r>
          </a:p>
          <a:p>
            <a:pPr lvl="1">
              <a:buFont typeface="Arial" panose="020B0604020202020204" pitchFamily="34" charset="0"/>
              <a:buChar char="•"/>
              <a:defRPr/>
            </a:pPr>
            <a:r>
              <a:rPr lang="en-US" sz="2400" dirty="0"/>
              <a:t>May be made by the IC/UC, Operations Section Chief, Branch Director, or Division/Group Supervisor. </a:t>
            </a:r>
          </a:p>
          <a:p>
            <a:pPr lvl="1">
              <a:buFont typeface="Arial" panose="020B0604020202020204" pitchFamily="34" charset="0"/>
              <a:buChar char="•"/>
              <a:defRPr/>
            </a:pPr>
            <a:r>
              <a:rPr lang="en-US" sz="2400" dirty="0"/>
              <a:t>Changes in resource status must be communicated using the chain of command.</a:t>
            </a:r>
            <a:endParaRPr lang="en-US" dirty="0"/>
          </a:p>
        </p:txBody>
      </p:sp>
      <p:sp>
        <p:nvSpPr>
          <p:cNvPr id="44034" name="Rectangle 2"/>
          <p:cNvSpPr>
            <a:spLocks noGrp="1" noChangeAspect="1" noChangeArrowheads="1"/>
          </p:cNvSpPr>
          <p:nvPr>
            <p:ph type="title"/>
          </p:nvPr>
        </p:nvSpPr>
        <p:spPr/>
        <p:txBody>
          <a:bodyPr/>
          <a:lstStyle/>
          <a:p>
            <a:r>
              <a:rPr lang="en-US" dirty="0"/>
              <a:t>Changing Resource Status</a:t>
            </a:r>
          </a:p>
        </p:txBody>
      </p:sp>
      <p:pic>
        <p:nvPicPr>
          <p:cNvPr id="6" name="Picture 1033" descr="An image of two workers stacking storage containers."/>
          <p:cNvPicPr>
            <a:picLocks noChangeAspect="1" noChangeArrowheads="1"/>
          </p:cNvPicPr>
          <p:nvPr/>
        </p:nvPicPr>
        <p:blipFill>
          <a:blip r:embed="rId2">
            <a:lum bright="10000"/>
          </a:blip>
          <a:srcRect l="10863" r="13591"/>
          <a:stretch>
            <a:fillRect/>
          </a:stretch>
        </p:blipFill>
        <p:spPr bwMode="auto">
          <a:xfrm>
            <a:off x="5680075" y="1192213"/>
            <a:ext cx="2687638" cy="3186112"/>
          </a:xfrm>
          <a:prstGeom prst="rect">
            <a:avLst/>
          </a:prstGeom>
          <a:noFill/>
          <a:ln w="9525">
            <a:solidFill>
              <a:schemeClr val="bg1"/>
            </a:solidFill>
            <a:miter lim="800000"/>
            <a:headEnd/>
            <a:tailEnd/>
          </a:ln>
          <a:effectLst>
            <a:outerShdw dist="35921" dir="2700000" algn="ctr" rotWithShape="0">
              <a:srgbClr val="B2B2B2">
                <a:alpha val="50000"/>
              </a:srgbClr>
            </a:outerShdw>
          </a:effec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30</a:t>
            </a:fld>
            <a:endParaRPr lang="en-US" sz="1600" b="1" dirty="0">
              <a:solidFill>
                <a:schemeClr val="bg1"/>
              </a:solidFill>
            </a:endParaRPr>
          </a:p>
        </p:txBody>
      </p:sp>
    </p:spTree>
    <p:extLst>
      <p:ext uri="{BB962C8B-B14F-4D97-AF65-F5344CB8AC3E}">
        <p14:creationId xmlns:p14="http://schemas.microsoft.com/office/powerpoint/2010/main" val="3533518190"/>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388"/>
            <a:ext cx="4584700" cy="4646612"/>
          </a:xfrm>
        </p:spPr>
        <p:txBody>
          <a:bodyPr/>
          <a:lstStyle/>
          <a:p>
            <a:pPr lvl="1">
              <a:buFont typeface="Arial" panose="020B0604020202020204" pitchFamily="34" charset="0"/>
              <a:buChar char="•"/>
              <a:defRPr/>
            </a:pPr>
            <a:r>
              <a:rPr lang="en-US" dirty="0"/>
              <a:t>Manual recordkeeping </a:t>
            </a:r>
            <a:br>
              <a:rPr lang="en-US" dirty="0"/>
            </a:br>
            <a:r>
              <a:rPr lang="en-US" dirty="0"/>
              <a:t>on ICS forms</a:t>
            </a:r>
          </a:p>
          <a:p>
            <a:pPr lvl="1">
              <a:buFont typeface="Arial" panose="020B0604020202020204" pitchFamily="34" charset="0"/>
              <a:buChar char="•"/>
              <a:defRPr/>
            </a:pPr>
            <a:r>
              <a:rPr lang="en-US" dirty="0"/>
              <a:t>Card systems</a:t>
            </a:r>
          </a:p>
          <a:p>
            <a:pPr lvl="1">
              <a:buFont typeface="Arial" panose="020B0604020202020204" pitchFamily="34" charset="0"/>
              <a:buChar char="•"/>
              <a:defRPr/>
            </a:pPr>
            <a:r>
              <a:rPr lang="en-US" dirty="0"/>
              <a:t>Magnetic symbols on </a:t>
            </a:r>
            <a:br>
              <a:rPr lang="en-US" dirty="0"/>
            </a:br>
            <a:r>
              <a:rPr lang="en-US" dirty="0"/>
              <a:t>maps or status boards</a:t>
            </a:r>
          </a:p>
          <a:p>
            <a:pPr lvl="1">
              <a:buFont typeface="Arial" panose="020B0604020202020204" pitchFamily="34" charset="0"/>
              <a:buChar char="•"/>
              <a:defRPr/>
            </a:pPr>
            <a:r>
              <a:rPr lang="en-US" dirty="0"/>
              <a:t>Computer systems</a:t>
            </a:r>
          </a:p>
        </p:txBody>
      </p:sp>
      <p:sp>
        <p:nvSpPr>
          <p:cNvPr id="45058" name="Rectangle 2"/>
          <p:cNvSpPr>
            <a:spLocks noGrp="1" noChangeAspect="1" noChangeArrowheads="1"/>
          </p:cNvSpPr>
          <p:nvPr>
            <p:ph type="title"/>
          </p:nvPr>
        </p:nvSpPr>
        <p:spPr/>
        <p:txBody>
          <a:bodyPr/>
          <a:lstStyle/>
          <a:p>
            <a:r>
              <a:rPr lang="en-US" dirty="0"/>
              <a:t>Ongoing Resource Tracking </a:t>
            </a:r>
          </a:p>
        </p:txBody>
      </p:sp>
      <p:pic>
        <p:nvPicPr>
          <p:cNvPr id="8" name="Picture 12" descr="An image of two individuals having a discussion."/>
          <p:cNvPicPr>
            <a:picLocks noChangeAspect="1" noChangeArrowheads="1"/>
          </p:cNvPicPr>
          <p:nvPr/>
        </p:nvPicPr>
        <p:blipFill>
          <a:blip r:embed="rId2"/>
          <a:srcRect/>
          <a:stretch>
            <a:fillRect/>
          </a:stretch>
        </p:blipFill>
        <p:spPr bwMode="auto">
          <a:xfrm>
            <a:off x="5216525" y="1279525"/>
            <a:ext cx="3227388" cy="2409825"/>
          </a:xfrm>
          <a:prstGeom prst="rect">
            <a:avLst/>
          </a:prstGeom>
          <a:noFill/>
          <a:ln w="9525">
            <a:solidFill>
              <a:schemeClr val="bg1"/>
            </a:solidFill>
            <a:miter lim="800000"/>
            <a:headEnd/>
            <a:tailEnd/>
          </a:ln>
          <a:effectLst>
            <a:outerShdw dist="35921" dir="2700000" algn="ctr" rotWithShape="0">
              <a:srgbClr val="B2B2B2">
                <a:alpha val="50000"/>
              </a:srgbClr>
            </a:outerShdw>
          </a:effec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31</a:t>
            </a:fld>
            <a:endParaRPr lang="en-US" sz="1600" b="1" dirty="0">
              <a:solidFill>
                <a:schemeClr val="bg1"/>
              </a:solidFill>
            </a:endParaRPr>
          </a:p>
        </p:txBody>
      </p:sp>
    </p:spTree>
    <p:extLst>
      <p:ext uri="{BB962C8B-B14F-4D97-AF65-F5344CB8AC3E}">
        <p14:creationId xmlns:p14="http://schemas.microsoft.com/office/powerpoint/2010/main" val="1460517787"/>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buNone/>
              <a:defRPr/>
            </a:pPr>
            <a:r>
              <a:rPr lang="en-US" dirty="0"/>
              <a:t>Resource use is:</a:t>
            </a:r>
          </a:p>
          <a:p>
            <a:pPr lvl="1">
              <a:buFont typeface="Arial" panose="020B0604020202020204" pitchFamily="34" charset="0"/>
              <a:buChar char="•"/>
              <a:defRPr/>
            </a:pPr>
            <a:r>
              <a:rPr lang="en-US" sz="2800" dirty="0"/>
              <a:t>Monitored on an ongoing basis.</a:t>
            </a:r>
          </a:p>
          <a:p>
            <a:pPr lvl="1">
              <a:buFont typeface="Arial" panose="020B0604020202020204" pitchFamily="34" charset="0"/>
              <a:buChar char="•"/>
              <a:defRPr/>
            </a:pPr>
            <a:r>
              <a:rPr lang="en-US" sz="2800" dirty="0"/>
              <a:t>Assessed before objectives are set for the next Operational Period.</a:t>
            </a:r>
            <a:endParaRPr lang="en-US" dirty="0"/>
          </a:p>
        </p:txBody>
      </p:sp>
      <p:sp>
        <p:nvSpPr>
          <p:cNvPr id="46082" name="Rectangle 2"/>
          <p:cNvSpPr>
            <a:spLocks noGrp="1" noChangeAspect="1" noChangeArrowheads="1"/>
          </p:cNvSpPr>
          <p:nvPr>
            <p:ph type="title"/>
          </p:nvPr>
        </p:nvSpPr>
        <p:spPr/>
        <p:txBody>
          <a:bodyPr/>
          <a:lstStyle/>
          <a:p>
            <a:r>
              <a:rPr lang="en-US" dirty="0"/>
              <a:t>Monitoring and Assessing Resources</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32</a:t>
            </a:fld>
            <a:endParaRPr lang="en-US" sz="1600" b="1" dirty="0">
              <a:solidFill>
                <a:schemeClr val="bg1"/>
              </a:solidFill>
            </a:endParaRPr>
          </a:p>
        </p:txBody>
      </p:sp>
      <p:pic>
        <p:nvPicPr>
          <p:cNvPr id="8" name="Picture 7" descr="The leg of the “P” describes the initial stages of an incident, when personnel work to gain awareness of the situation and establish the organization for incident management. Incident personnel perform the steps in the leg of the “P” only one time. &#10;Arrows point to Prepare for Tactics Meeting and Tactics Meeting.&#10;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10;">
            <a:extLst>
              <a:ext uri="{FF2B5EF4-FFF2-40B4-BE49-F238E27FC236}">
                <a16:creationId xmlns:a16="http://schemas.microsoft.com/office/drawing/2014/main" id="{C47FA793-F906-4984-B2A1-85A8C32976AC}"/>
              </a:ext>
            </a:extLst>
          </p:cNvPr>
          <p:cNvPicPr>
            <a:picLocks noChangeAspect="1"/>
          </p:cNvPicPr>
          <p:nvPr/>
        </p:nvPicPr>
        <p:blipFill>
          <a:blip r:embed="rId2"/>
          <a:stretch>
            <a:fillRect/>
          </a:stretch>
        </p:blipFill>
        <p:spPr>
          <a:xfrm>
            <a:off x="5192315" y="1163944"/>
            <a:ext cx="2721769" cy="4455499"/>
          </a:xfrm>
          <a:prstGeom prst="rect">
            <a:avLst/>
          </a:prstGeom>
        </p:spPr>
      </p:pic>
      <p:cxnSp>
        <p:nvCxnSpPr>
          <p:cNvPr id="9" name="Straight Arrow Connector 8" descr="arrow pointing to evaluate plan and assess progress in the Planning P model">
            <a:extLst>
              <a:ext uri="{FF2B5EF4-FFF2-40B4-BE49-F238E27FC236}">
                <a16:creationId xmlns:a16="http://schemas.microsoft.com/office/drawing/2014/main" id="{98FA134A-F12A-460C-81C7-42E43FFF00D6}"/>
              </a:ext>
            </a:extLst>
          </p:cNvPr>
          <p:cNvCxnSpPr>
            <a:cxnSpLocks/>
          </p:cNvCxnSpPr>
          <p:nvPr/>
        </p:nvCxnSpPr>
        <p:spPr bwMode="auto">
          <a:xfrm flipH="1" flipV="1">
            <a:off x="6934200" y="3505200"/>
            <a:ext cx="979884" cy="914400"/>
          </a:xfrm>
          <a:prstGeom prst="straightConnector1">
            <a:avLst/>
          </a:prstGeom>
          <a:solidFill>
            <a:schemeClr val="accent1"/>
          </a:solidFill>
          <a:ln w="381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812381250"/>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068388"/>
            <a:ext cx="5715000" cy="4265612"/>
          </a:xfrm>
        </p:spPr>
        <p:txBody>
          <a:bodyPr/>
          <a:lstStyle/>
          <a:p>
            <a:pPr marL="0" indent="0">
              <a:buNone/>
              <a:defRPr/>
            </a:pPr>
            <a:r>
              <a:rPr lang="en-US" dirty="0"/>
              <a:t>Resources should be evaluated:</a:t>
            </a:r>
          </a:p>
          <a:p>
            <a:pPr lvl="1">
              <a:buFont typeface="Arial" panose="020B0604020202020204" pitchFamily="34" charset="0"/>
              <a:buChar char="•"/>
              <a:defRPr/>
            </a:pPr>
            <a:r>
              <a:rPr lang="en-US" sz="2800" dirty="0"/>
              <a:t>On an ongoing basis as </a:t>
            </a:r>
            <a:br>
              <a:rPr lang="en-US" sz="2800" dirty="0"/>
            </a:br>
            <a:r>
              <a:rPr lang="en-US" sz="2800" dirty="0"/>
              <a:t>part of resource monitoring.</a:t>
            </a:r>
          </a:p>
          <a:p>
            <a:pPr lvl="1">
              <a:buFont typeface="Arial" panose="020B0604020202020204" pitchFamily="34" charset="0"/>
              <a:buChar char="•"/>
              <a:defRPr/>
            </a:pPr>
            <a:r>
              <a:rPr lang="en-US" sz="2800" dirty="0"/>
              <a:t>At demob, upon the </a:t>
            </a:r>
            <a:br>
              <a:rPr lang="en-US" sz="2800" dirty="0"/>
            </a:br>
            <a:r>
              <a:rPr lang="en-US" sz="2800" dirty="0"/>
              <a:t>achievement of assigned tactical objectives.</a:t>
            </a:r>
          </a:p>
          <a:p>
            <a:pPr lvl="1">
              <a:buFont typeface="Arial" panose="020B0604020202020204" pitchFamily="34" charset="0"/>
              <a:buChar char="•"/>
              <a:defRPr/>
            </a:pPr>
            <a:r>
              <a:rPr lang="en-US" sz="2800" dirty="0"/>
              <a:t>During after-action </a:t>
            </a:r>
            <a:br>
              <a:rPr lang="en-US" sz="2800" dirty="0"/>
            </a:br>
            <a:r>
              <a:rPr lang="en-US" sz="2800" dirty="0"/>
              <a:t>reporting. </a:t>
            </a:r>
            <a:endParaRPr lang="en-US" dirty="0"/>
          </a:p>
        </p:txBody>
      </p:sp>
      <p:sp>
        <p:nvSpPr>
          <p:cNvPr id="47106" name="Rectangle 2"/>
          <p:cNvSpPr>
            <a:spLocks noGrp="1" noChangeAspect="1" noChangeArrowheads="1"/>
          </p:cNvSpPr>
          <p:nvPr>
            <p:ph type="title"/>
          </p:nvPr>
        </p:nvSpPr>
        <p:spPr/>
        <p:txBody>
          <a:bodyPr/>
          <a:lstStyle/>
          <a:p>
            <a:r>
              <a:rPr lang="en-US" dirty="0"/>
              <a:t>Resource Performance Evaluation</a:t>
            </a:r>
          </a:p>
        </p:txBody>
      </p:sp>
      <p:pic>
        <p:nvPicPr>
          <p:cNvPr id="7" name="Picture 7" descr="An image of a emergency responder holding paperwork"/>
          <p:cNvPicPr>
            <a:picLocks noGrp="1" noChangeAspect="1" noChangeArrowheads="1"/>
          </p:cNvPicPr>
          <p:nvPr>
            <p:ph sz="half" idx="2"/>
          </p:nvPr>
        </p:nvPicPr>
        <p:blipFill>
          <a:blip r:embed="rId2" cstate="print"/>
          <a:srcRect/>
          <a:stretch>
            <a:fillRect/>
          </a:stretch>
        </p:blipFill>
        <p:spPr bwMode="auto">
          <a:xfrm>
            <a:off x="5943600" y="2057400"/>
            <a:ext cx="2543175" cy="31051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33</a:t>
            </a:fld>
            <a:endParaRPr lang="en-US" sz="1600" b="1" dirty="0">
              <a:solidFill>
                <a:schemeClr val="bg1"/>
              </a:solidFill>
            </a:endParaRPr>
          </a:p>
        </p:txBody>
      </p:sp>
    </p:spTree>
    <p:extLst>
      <p:ext uri="{BB962C8B-B14F-4D97-AF65-F5344CB8AC3E}">
        <p14:creationId xmlns:p14="http://schemas.microsoft.com/office/powerpoint/2010/main" val="4054979620"/>
      </p:ext>
    </p:extLst>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388"/>
            <a:ext cx="8229600" cy="3351212"/>
          </a:xfrm>
        </p:spPr>
        <p:txBody>
          <a:bodyPr/>
          <a:lstStyle/>
          <a:p>
            <a:r>
              <a:rPr lang="en-US" dirty="0"/>
              <a:t>Management actions may contribute to poor performance.</a:t>
            </a:r>
          </a:p>
          <a:p>
            <a:r>
              <a:rPr lang="en-US" dirty="0"/>
              <a:t>Failure at the tactical level may reflect a failure in the planning process.</a:t>
            </a:r>
          </a:p>
          <a:p>
            <a:r>
              <a:rPr lang="en-US" dirty="0"/>
              <a:t>Ongoing evaluation and corrective action are made throughout the incident</a:t>
            </a:r>
            <a:r>
              <a:rPr lang="en-US" sz="2400" dirty="0"/>
              <a:t>.</a:t>
            </a:r>
          </a:p>
        </p:txBody>
      </p:sp>
      <p:sp>
        <p:nvSpPr>
          <p:cNvPr id="48130" name="Rectangle 2"/>
          <p:cNvSpPr>
            <a:spLocks noGrp="1" noChangeAspect="1" noChangeArrowheads="1"/>
          </p:cNvSpPr>
          <p:nvPr>
            <p:ph type="title"/>
          </p:nvPr>
        </p:nvSpPr>
        <p:spPr>
          <a:xfrm>
            <a:off x="457200" y="350837"/>
            <a:ext cx="8229600" cy="639763"/>
          </a:xfrm>
        </p:spPr>
        <p:txBody>
          <a:bodyPr/>
          <a:lstStyle/>
          <a:p>
            <a:pPr>
              <a:lnSpc>
                <a:spcPts val="3500"/>
              </a:lnSpc>
            </a:pPr>
            <a:r>
              <a:rPr lang="en-US" dirty="0"/>
              <a:t>Addressing Poor Performance</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34</a:t>
            </a:fld>
            <a:endParaRPr lang="en-US" sz="1600" b="1" dirty="0">
              <a:solidFill>
                <a:schemeClr val="bg1"/>
              </a:solidFill>
            </a:endParaRPr>
          </a:p>
        </p:txBody>
      </p:sp>
      <p:pic>
        <p:nvPicPr>
          <p:cNvPr id="5" name="Picture 2" descr="Attention Sign Images – Browse 432,362 Stock Photos, Vectors, and Video |  Adobe Stock">
            <a:extLst>
              <a:ext uri="{FF2B5EF4-FFF2-40B4-BE49-F238E27FC236}">
                <a16:creationId xmlns:a16="http://schemas.microsoft.com/office/drawing/2014/main" id="{1551F557-CAF2-4273-932D-C99E85F7F35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1" t="23333" r="13152" b="21112"/>
          <a:stretch/>
        </p:blipFill>
        <p:spPr bwMode="auto">
          <a:xfrm>
            <a:off x="4572000" y="5883827"/>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599906"/>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723900" y="3352800"/>
            <a:ext cx="7620000" cy="1143000"/>
          </a:xfrm>
        </p:spPr>
        <p:txBody>
          <a:bodyPr/>
          <a:lstStyle/>
          <a:p>
            <a:pPr algn="ctr" eaLnBrk="1" hangingPunct="1"/>
            <a:r>
              <a:rPr lang="en-US" sz="3600" dirty="0"/>
              <a:t>Activity 6.1:</a:t>
            </a:r>
            <a:br>
              <a:rPr lang="en-US" sz="3600" dirty="0"/>
            </a:br>
            <a:r>
              <a:rPr lang="en-US" sz="3600" dirty="0"/>
              <a:t>Improving Performance Effectiveness</a:t>
            </a:r>
            <a:br>
              <a:rPr lang="en-US" sz="3600" dirty="0"/>
            </a:br>
            <a:br>
              <a:rPr lang="en-US" sz="3600" dirty="0"/>
            </a:br>
            <a:r>
              <a:rPr lang="en-US" sz="2400" dirty="0"/>
              <a:t>Allotted Time: 30 minutes</a:t>
            </a:r>
          </a:p>
        </p:txBody>
      </p:sp>
      <p:pic>
        <p:nvPicPr>
          <p:cNvPr id="7172" name="Picture 6" descr="Activity Icon, picture of people sitting at table, this means that a class activity is next. "/>
          <p:cNvPicPr>
            <a:picLocks noChangeAspect="1" noChangeArrowheads="1"/>
          </p:cNvPicPr>
          <p:nvPr/>
        </p:nvPicPr>
        <p:blipFill>
          <a:blip r:embed="rId2" cstate="print"/>
          <a:srcRect/>
          <a:stretch>
            <a:fillRect/>
          </a:stretch>
        </p:blipFill>
        <p:spPr bwMode="auto">
          <a:xfrm>
            <a:off x="3810000" y="1600200"/>
            <a:ext cx="1447800" cy="1412875"/>
          </a:xfrm>
          <a:prstGeom prst="rect">
            <a:avLst/>
          </a:prstGeom>
          <a:noFill/>
          <a:ln w="9525">
            <a:noFill/>
            <a:miter lim="800000"/>
            <a:headEnd/>
            <a:tailEnd/>
          </a:ln>
        </p:spPr>
      </p:pic>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35</a:t>
            </a:fld>
            <a:endParaRPr lang="en-US" sz="1600" b="1" dirty="0">
              <a:solidFill>
                <a:schemeClr val="bg1"/>
              </a:solidFill>
            </a:endParaRPr>
          </a:p>
        </p:txBody>
      </p:sp>
      <p:pic>
        <p:nvPicPr>
          <p:cNvPr id="5" name="Picture 4" descr="Handout Icon #276237 - Free Icons Library">
            <a:extLst>
              <a:ext uri="{FF2B5EF4-FFF2-40B4-BE49-F238E27FC236}">
                <a16:creationId xmlns:a16="http://schemas.microsoft.com/office/drawing/2014/main" id="{EA2D1F4E-1A53-4A65-97DA-336A1D22F2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2691" y="53398"/>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221041"/>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spect="1" noChangeArrowheads="1"/>
          </p:cNvSpPr>
          <p:nvPr>
            <p:ph type="title"/>
          </p:nvPr>
        </p:nvSpPr>
        <p:spPr/>
        <p:txBody>
          <a:bodyPr/>
          <a:lstStyle/>
          <a:p>
            <a:r>
              <a:rPr lang="en-US" sz="3600" dirty="0"/>
              <a:t>Demobilize, Reimburse, Restock</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36</a:t>
            </a:fld>
            <a:endParaRPr lang="en-US" sz="1600" b="1" dirty="0">
              <a:solidFill>
                <a:schemeClr val="bg1"/>
              </a:solidFill>
            </a:endParaRPr>
          </a:p>
        </p:txBody>
      </p:sp>
      <p:pic>
        <p:nvPicPr>
          <p:cNvPr id="5" name="Picture 4" descr="The resource management process during an incident includes standard methods to identify, order, mobilize, and track resources. In some cases, the identification and ordering process is compressed, such as when an Incident Commander identifies the specific resources necessary for a given task and orders those resources directly. However, in larger, more complex incidents, the Incident Commander relies on the resource management process and personnel in the ICS and EOC organizations to identify and meet resource needs. The image depicts the six primary tasks of resource management during an incident.&#10;&#10;Demobilize, reimburse, restock is highlighted because the instruction focuses on this task">
            <a:extLst>
              <a:ext uri="{FF2B5EF4-FFF2-40B4-BE49-F238E27FC236}">
                <a16:creationId xmlns:a16="http://schemas.microsoft.com/office/drawing/2014/main" id="{193964D2-DA4C-443D-BD84-DB9DBE93489C}"/>
              </a:ext>
            </a:extLst>
          </p:cNvPr>
          <p:cNvPicPr>
            <a:picLocks noChangeAspect="1"/>
          </p:cNvPicPr>
          <p:nvPr/>
        </p:nvPicPr>
        <p:blipFill>
          <a:blip r:embed="rId2"/>
          <a:stretch>
            <a:fillRect/>
          </a:stretch>
        </p:blipFill>
        <p:spPr>
          <a:xfrm>
            <a:off x="2590800" y="1143000"/>
            <a:ext cx="3581400" cy="4523429"/>
          </a:xfrm>
          <a:prstGeom prst="rect">
            <a:avLst/>
          </a:prstGeom>
        </p:spPr>
      </p:pic>
      <p:sp>
        <p:nvSpPr>
          <p:cNvPr id="6" name="Rectangle 5" descr="rectangle around demobilize, reimburse, restock">
            <a:extLst>
              <a:ext uri="{FF2B5EF4-FFF2-40B4-BE49-F238E27FC236}">
                <a16:creationId xmlns:a16="http://schemas.microsoft.com/office/drawing/2014/main" id="{88C419C1-997D-4635-88A7-37AAF2F3AAB0}"/>
              </a:ext>
            </a:extLst>
          </p:cNvPr>
          <p:cNvSpPr/>
          <p:nvPr/>
        </p:nvSpPr>
        <p:spPr bwMode="auto">
          <a:xfrm>
            <a:off x="2504162" y="2337594"/>
            <a:ext cx="1382038" cy="2767806"/>
          </a:xfrm>
          <a:prstGeom prst="rect">
            <a:avLst/>
          </a:prstGeom>
          <a:noFill/>
          <a:ln w="5715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pic>
        <p:nvPicPr>
          <p:cNvPr id="7" name="Picture 2" descr="Attention Sign Images – Browse 432,362 Stock Photos, Vectors, and Video |  Adobe Stock">
            <a:extLst>
              <a:ext uri="{FF2B5EF4-FFF2-40B4-BE49-F238E27FC236}">
                <a16:creationId xmlns:a16="http://schemas.microsoft.com/office/drawing/2014/main" id="{F449A04A-B817-42FB-8A15-4E9F0A5AAD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21" t="23333" r="13152" b="21112"/>
          <a:stretch/>
        </p:blipFill>
        <p:spPr bwMode="auto">
          <a:xfrm>
            <a:off x="4381500" y="5914335"/>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9085709"/>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buFont typeface="Arial" panose="020B0604020202020204" pitchFamily="34" charset="0"/>
              <a:buChar char="•"/>
              <a:defRPr/>
            </a:pPr>
            <a:r>
              <a:rPr lang="en-US" sz="2400" dirty="0"/>
              <a:t>Excess resources must be released in a timely manner to reduce costs and to "free them up" for reassignments.  </a:t>
            </a:r>
          </a:p>
          <a:p>
            <a:pPr lvl="1">
              <a:buFont typeface="Arial" panose="020B0604020202020204" pitchFamily="34" charset="0"/>
              <a:buChar char="•"/>
              <a:defRPr/>
            </a:pPr>
            <a:r>
              <a:rPr lang="en-US" sz="2400" dirty="0"/>
              <a:t>Demob planning should begin as soon as practical.</a:t>
            </a:r>
          </a:p>
          <a:p>
            <a:pPr lvl="1">
              <a:buFont typeface="Arial" panose="020B0604020202020204" pitchFamily="34" charset="0"/>
              <a:buChar char="•"/>
              <a:defRPr/>
            </a:pPr>
            <a:r>
              <a:rPr lang="en-US" sz="2400" dirty="0"/>
              <a:t>Demob planning begins with the tactical resources assigned to the Operations Section.  As tactical resources are demob, support resources may also be demob.</a:t>
            </a:r>
          </a:p>
        </p:txBody>
      </p:sp>
      <p:sp>
        <p:nvSpPr>
          <p:cNvPr id="52226" name="Rectangle 2"/>
          <p:cNvSpPr>
            <a:spLocks noGrp="1" noChangeAspect="1" noChangeArrowheads="1"/>
          </p:cNvSpPr>
          <p:nvPr>
            <p:ph type="title"/>
          </p:nvPr>
        </p:nvSpPr>
        <p:spPr/>
        <p:txBody>
          <a:bodyPr/>
          <a:lstStyle/>
          <a:p>
            <a:r>
              <a:rPr lang="en-US" dirty="0"/>
              <a:t>Resource Demobilization</a:t>
            </a:r>
          </a:p>
        </p:txBody>
      </p:sp>
      <p:pic>
        <p:nvPicPr>
          <p:cNvPr id="16" name="Picture 6" descr="Man working on computer"/>
          <p:cNvPicPr>
            <a:picLocks noChangeAspect="1" noChangeArrowheads="1"/>
          </p:cNvPicPr>
          <p:nvPr/>
        </p:nvPicPr>
        <p:blipFill>
          <a:blip r:embed="rId2"/>
          <a:srcRect/>
          <a:stretch>
            <a:fillRect/>
          </a:stretch>
        </p:blipFill>
        <p:spPr bwMode="auto">
          <a:xfrm>
            <a:off x="4267200" y="4187031"/>
            <a:ext cx="3044825" cy="1195388"/>
          </a:xfrm>
          <a:prstGeom prst="rect">
            <a:avLst/>
          </a:prstGeom>
          <a:noFill/>
          <a:ln w="9525">
            <a:solidFill>
              <a:schemeClr val="bg1"/>
            </a:solidFill>
            <a:miter lim="800000"/>
            <a:headEnd/>
            <a:tailEnd/>
          </a:ln>
          <a:effectLst>
            <a:outerShdw dist="35921" dir="2700000" algn="ctr" rotWithShape="0">
              <a:srgbClr val="DDDDDD">
                <a:alpha val="50000"/>
              </a:srgbClr>
            </a:outerShdw>
          </a:effec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37</a:t>
            </a:fld>
            <a:endParaRPr lang="en-US" sz="1600" b="1" dirty="0">
              <a:solidFill>
                <a:schemeClr val="bg1"/>
              </a:solidFill>
            </a:endParaRPr>
          </a:p>
        </p:txBody>
      </p:sp>
    </p:spTree>
    <p:extLst>
      <p:ext uri="{BB962C8B-B14F-4D97-AF65-F5344CB8AC3E}">
        <p14:creationId xmlns:p14="http://schemas.microsoft.com/office/powerpoint/2010/main" val="2220961128"/>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723900" y="3352800"/>
            <a:ext cx="7620000" cy="1143000"/>
          </a:xfrm>
        </p:spPr>
        <p:txBody>
          <a:bodyPr/>
          <a:lstStyle/>
          <a:p>
            <a:pPr algn="ctr" eaLnBrk="1" hangingPunct="1"/>
            <a:r>
              <a:rPr lang="en-US" sz="3600" dirty="0"/>
              <a:t>Activity 6.2: Applied Activity</a:t>
            </a:r>
            <a:br>
              <a:rPr lang="en-US" sz="3600" dirty="0"/>
            </a:br>
            <a:br>
              <a:rPr lang="en-US" sz="3600" dirty="0"/>
            </a:br>
            <a:r>
              <a:rPr lang="en-US" sz="2400" dirty="0"/>
              <a:t>Allotted Time: 1 hour</a:t>
            </a:r>
          </a:p>
        </p:txBody>
      </p:sp>
      <p:pic>
        <p:nvPicPr>
          <p:cNvPr id="7172" name="Picture 6" descr="Activity Icon, picture of people sitting at table, this means that a class activity is next. "/>
          <p:cNvPicPr>
            <a:picLocks noChangeAspect="1" noChangeArrowheads="1"/>
          </p:cNvPicPr>
          <p:nvPr/>
        </p:nvPicPr>
        <p:blipFill>
          <a:blip r:embed="rId2" cstate="print"/>
          <a:srcRect/>
          <a:stretch>
            <a:fillRect/>
          </a:stretch>
        </p:blipFill>
        <p:spPr bwMode="auto">
          <a:xfrm>
            <a:off x="3810000" y="1600200"/>
            <a:ext cx="1447800" cy="1412875"/>
          </a:xfrm>
          <a:prstGeom prst="rect">
            <a:avLst/>
          </a:prstGeom>
          <a:noFill/>
          <a:ln w="9525">
            <a:noFill/>
            <a:miter lim="800000"/>
            <a:headEnd/>
            <a:tailEnd/>
          </a:ln>
        </p:spPr>
      </p:pic>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38</a:t>
            </a:fld>
            <a:endParaRPr lang="en-US" sz="1600" b="1" dirty="0">
              <a:solidFill>
                <a:schemeClr val="bg1"/>
              </a:solidFill>
            </a:endParaRPr>
          </a:p>
        </p:txBody>
      </p:sp>
    </p:spTree>
    <p:extLst>
      <p:ext uri="{BB962C8B-B14F-4D97-AF65-F5344CB8AC3E}">
        <p14:creationId xmlns:p14="http://schemas.microsoft.com/office/powerpoint/2010/main" val="603157720"/>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646612"/>
          </a:xfrm>
        </p:spPr>
        <p:txBody>
          <a:bodyPr/>
          <a:lstStyle/>
          <a:p>
            <a:pPr marL="571500" lvl="1" indent="-457200">
              <a:buFont typeface="+mj-lt"/>
              <a:buAutoNum type="arabicPeriod"/>
              <a:defRPr/>
            </a:pPr>
            <a:r>
              <a:rPr lang="en-US" dirty="0"/>
              <a:t>What are the tasks in the Incident Resource Management Process?</a:t>
            </a:r>
          </a:p>
          <a:p>
            <a:pPr marL="571500" lvl="1" indent="-457200">
              <a:buFont typeface="+mj-lt"/>
              <a:buAutoNum type="arabicPeriod"/>
              <a:defRPr/>
            </a:pPr>
            <a:r>
              <a:rPr lang="en-US" dirty="0"/>
              <a:t>Who can order resources? </a:t>
            </a:r>
          </a:p>
          <a:p>
            <a:pPr marL="571500" lvl="1" indent="-457200">
              <a:buFont typeface="+mj-lt"/>
              <a:buAutoNum type="arabicPeriod"/>
              <a:defRPr/>
            </a:pPr>
            <a:r>
              <a:rPr lang="en-US" dirty="0"/>
              <a:t>When is single-point and multipoint resource </a:t>
            </a:r>
            <a:r>
              <a:rPr lang="en-US"/>
              <a:t>ordering used?</a:t>
            </a:r>
            <a:endParaRPr lang="en-US" dirty="0"/>
          </a:p>
          <a:p>
            <a:pPr marL="571500" lvl="1" indent="-457200">
              <a:buFont typeface="+mj-lt"/>
              <a:buAutoNum type="arabicPeriod"/>
              <a:defRPr/>
            </a:pPr>
            <a:r>
              <a:rPr lang="en-US" dirty="0"/>
              <a:t>What is the purpose of an IMT?</a:t>
            </a:r>
          </a:p>
          <a:p>
            <a:pPr marL="571500" lvl="1" indent="-457200">
              <a:buFont typeface="+mj-lt"/>
              <a:buAutoNum type="arabicPeriod"/>
              <a:defRPr/>
            </a:pPr>
            <a:r>
              <a:rPr lang="en-US" dirty="0"/>
              <a:t>What process is used to evaluate resources?</a:t>
            </a:r>
          </a:p>
          <a:p>
            <a:pPr marL="571500" lvl="1" indent="-457200">
              <a:buFont typeface="+mj-lt"/>
              <a:buAutoNum type="arabicPeriod"/>
              <a:defRPr/>
            </a:pPr>
            <a:r>
              <a:rPr lang="en-US" dirty="0"/>
              <a:t>What are some approaches to common resource performance issues?</a:t>
            </a:r>
          </a:p>
          <a:p>
            <a:pPr marL="571500" lvl="1" indent="-457200">
              <a:buFont typeface="+mj-lt"/>
              <a:buAutoNum type="arabicPeriod"/>
              <a:defRPr/>
            </a:pPr>
            <a:endParaRPr lang="en-US" dirty="0"/>
          </a:p>
        </p:txBody>
      </p:sp>
      <p:sp>
        <p:nvSpPr>
          <p:cNvPr id="54274" name="Rectangle 2"/>
          <p:cNvSpPr>
            <a:spLocks noGrp="1" noChangeAspect="1" noChangeArrowheads="1"/>
          </p:cNvSpPr>
          <p:nvPr>
            <p:ph type="title"/>
          </p:nvPr>
        </p:nvSpPr>
        <p:spPr/>
        <p:txBody>
          <a:bodyPr/>
          <a:lstStyle/>
          <a:p>
            <a:r>
              <a:rPr lang="en-US" dirty="0"/>
              <a:t>Objectives Review</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39</a:t>
            </a:fld>
            <a:endParaRPr lang="en-US" sz="1600" b="1" dirty="0">
              <a:solidFill>
                <a:schemeClr val="bg1"/>
              </a:solidFill>
            </a:endParaRPr>
          </a:p>
        </p:txBody>
      </p:sp>
    </p:spTree>
    <p:extLst>
      <p:ext uri="{BB962C8B-B14F-4D97-AF65-F5344CB8AC3E}">
        <p14:creationId xmlns:p14="http://schemas.microsoft.com/office/powerpoint/2010/main" val="2448493878"/>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Unit Enabling Objectives (Cont.)</a:t>
            </a:r>
          </a:p>
        </p:txBody>
      </p:sp>
      <p:sp>
        <p:nvSpPr>
          <p:cNvPr id="9219" name="Rectangle 3"/>
          <p:cNvSpPr>
            <a:spLocks noGrp="1" noChangeArrowheads="1"/>
          </p:cNvSpPr>
          <p:nvPr>
            <p:ph type="body" idx="1"/>
          </p:nvPr>
        </p:nvSpPr>
        <p:spPr>
          <a:xfrm>
            <a:off x="457200" y="1068388"/>
            <a:ext cx="8039100" cy="3046412"/>
          </a:xfrm>
        </p:spPr>
        <p:txBody>
          <a:bodyPr/>
          <a:lstStyle/>
          <a:p>
            <a:pPr lvl="1">
              <a:buFont typeface="Arial" panose="020B0604020202020204" pitchFamily="34" charset="0"/>
              <a:buChar char="•"/>
            </a:pPr>
            <a:r>
              <a:rPr lang="en-US" dirty="0"/>
              <a:t>Explain the scope and purpose of an Incident Management Team.</a:t>
            </a:r>
          </a:p>
          <a:p>
            <a:pPr lvl="1">
              <a:buFont typeface="Arial" panose="020B0604020202020204" pitchFamily="34" charset="0"/>
              <a:buChar char="•"/>
            </a:pPr>
            <a:r>
              <a:rPr lang="en-US" dirty="0"/>
              <a:t>Explain the evaluation process for resources.</a:t>
            </a:r>
          </a:p>
          <a:p>
            <a:pPr lvl="1">
              <a:buFont typeface="Arial" panose="020B0604020202020204" pitchFamily="34" charset="0"/>
              <a:buChar char="•"/>
            </a:pPr>
            <a:r>
              <a:rPr lang="en-US" dirty="0"/>
              <a:t>Choose interventions for common resource performance issues.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4</a:t>
            </a:fld>
            <a:endParaRPr lang="en-US" sz="1600" b="1" dirty="0">
              <a:solidFill>
                <a:schemeClr val="bg1"/>
              </a:solidFill>
            </a:endParaRPr>
          </a:p>
        </p:txBody>
      </p:sp>
    </p:spTree>
    <p:extLst>
      <p:ext uri="{BB962C8B-B14F-4D97-AF65-F5344CB8AC3E}">
        <p14:creationId xmlns:p14="http://schemas.microsoft.com/office/powerpoint/2010/main" val="246756927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spect="1" noChangeArrowheads="1"/>
          </p:cNvSpPr>
          <p:nvPr>
            <p:ph type="title"/>
          </p:nvPr>
        </p:nvSpPr>
        <p:spPr>
          <a:xfrm>
            <a:off x="457200" y="304800"/>
            <a:ext cx="8474075" cy="639763"/>
          </a:xfrm>
        </p:spPr>
        <p:txBody>
          <a:bodyPr/>
          <a:lstStyle/>
          <a:p>
            <a:pPr>
              <a:lnSpc>
                <a:spcPts val="3500"/>
              </a:lnSpc>
            </a:pPr>
            <a:r>
              <a:rPr lang="en-US" dirty="0"/>
              <a:t>NIMS Resource Management Preparedness</a:t>
            </a:r>
          </a:p>
        </p:txBody>
      </p:sp>
      <p:sp>
        <p:nvSpPr>
          <p:cNvPr id="10243" name="Rectangle 4"/>
          <p:cNvSpPr>
            <a:spLocks noGrp="1" noChangeArrowheads="1"/>
          </p:cNvSpPr>
          <p:nvPr>
            <p:ph idx="1"/>
          </p:nvPr>
        </p:nvSpPr>
        <p:spPr>
          <a:xfrm>
            <a:off x="342900" y="1068388"/>
            <a:ext cx="8582025" cy="4646612"/>
          </a:xfrm>
        </p:spPr>
        <p:txBody>
          <a:bodyPr/>
          <a:lstStyle/>
          <a:p>
            <a:pPr marL="120650" indent="0">
              <a:spcBef>
                <a:spcPct val="0"/>
              </a:spcBef>
              <a:spcAft>
                <a:spcPct val="25000"/>
              </a:spcAft>
              <a:buNone/>
            </a:pPr>
            <a:r>
              <a:rPr lang="en-US" sz="2400" dirty="0"/>
              <a:t>Two parts of Resource Management process:</a:t>
            </a:r>
          </a:p>
          <a:p>
            <a:pPr marL="577850" lvl="1">
              <a:spcBef>
                <a:spcPct val="0"/>
              </a:spcBef>
              <a:spcAft>
                <a:spcPct val="25000"/>
              </a:spcAft>
              <a:buFont typeface="Arial" panose="020B0604020202020204" pitchFamily="34" charset="0"/>
              <a:buChar char="•"/>
            </a:pPr>
            <a:r>
              <a:rPr lang="en-US" sz="2400" dirty="0"/>
              <a:t>Preparedness</a:t>
            </a:r>
          </a:p>
          <a:p>
            <a:pPr marL="577850" lvl="1">
              <a:spcBef>
                <a:spcPct val="0"/>
              </a:spcBef>
              <a:spcAft>
                <a:spcPct val="25000"/>
              </a:spcAft>
              <a:buFont typeface="Arial" panose="020B0604020202020204" pitchFamily="34" charset="0"/>
              <a:buChar char="•"/>
            </a:pPr>
            <a:r>
              <a:rPr lang="en-US" sz="2400" dirty="0"/>
              <a:t>During an Incident</a:t>
            </a:r>
          </a:p>
          <a:p>
            <a:pPr marL="120650" indent="0">
              <a:spcBef>
                <a:spcPct val="0"/>
              </a:spcBef>
              <a:spcAft>
                <a:spcPct val="25000"/>
              </a:spcAft>
              <a:buNone/>
            </a:pPr>
            <a:r>
              <a:rPr lang="en-US" sz="2400" dirty="0"/>
              <a:t>Preparedness tasks:</a:t>
            </a:r>
          </a:p>
          <a:p>
            <a:pPr marL="463550">
              <a:spcBef>
                <a:spcPct val="0"/>
              </a:spcBef>
              <a:spcAft>
                <a:spcPct val="25000"/>
              </a:spcAft>
              <a:buFont typeface="Arial" panose="020B0604020202020204" pitchFamily="34" charset="0"/>
              <a:buChar char="•"/>
            </a:pPr>
            <a:r>
              <a:rPr lang="en-US" sz="2400" dirty="0"/>
              <a:t>Identifying and Typing Resources</a:t>
            </a:r>
          </a:p>
          <a:p>
            <a:pPr marL="463550">
              <a:spcBef>
                <a:spcPct val="0"/>
              </a:spcBef>
              <a:spcAft>
                <a:spcPct val="25000"/>
              </a:spcAft>
              <a:buFont typeface="Arial" panose="020B0604020202020204" pitchFamily="34" charset="0"/>
              <a:buChar char="•"/>
            </a:pPr>
            <a:r>
              <a:rPr lang="en-US" sz="2400" dirty="0"/>
              <a:t>Qualifying, Certifying, and Credentialing Personnel</a:t>
            </a:r>
          </a:p>
          <a:p>
            <a:pPr marL="463550">
              <a:spcBef>
                <a:spcPct val="0"/>
              </a:spcBef>
              <a:spcAft>
                <a:spcPct val="25000"/>
              </a:spcAft>
              <a:buFont typeface="Arial" panose="020B0604020202020204" pitchFamily="34" charset="0"/>
              <a:buChar char="•"/>
            </a:pPr>
            <a:r>
              <a:rPr lang="en-US" sz="2400" dirty="0"/>
              <a:t>Planning for Resources</a:t>
            </a:r>
          </a:p>
          <a:p>
            <a:pPr marL="463550">
              <a:spcBef>
                <a:spcPct val="0"/>
              </a:spcBef>
              <a:spcAft>
                <a:spcPct val="25000"/>
              </a:spcAft>
              <a:buFont typeface="Arial" panose="020B0604020202020204" pitchFamily="34" charset="0"/>
              <a:buChar char="•"/>
            </a:pPr>
            <a:r>
              <a:rPr lang="en-US" sz="2400" dirty="0"/>
              <a:t>Acquiring, Storing, and Inventorying Resources </a:t>
            </a:r>
          </a:p>
          <a:p>
            <a:pPr marL="463550">
              <a:spcBef>
                <a:spcPct val="0"/>
              </a:spcBef>
              <a:spcAft>
                <a:spcPct val="25000"/>
              </a:spcAft>
              <a:buFont typeface="Arial" panose="020B0604020202020204" pitchFamily="34" charset="0"/>
              <a:buChar char="•"/>
            </a:pPr>
            <a:r>
              <a:rPr lang="en-US" sz="2400" dirty="0"/>
              <a:t>Mutual Aid Agreements and Compacts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5</a:t>
            </a:fld>
            <a:endParaRPr lang="en-US" sz="1600" b="1" dirty="0">
              <a:solidFill>
                <a:schemeClr val="bg1"/>
              </a:solidFill>
            </a:endParaRPr>
          </a:p>
        </p:txBody>
      </p:sp>
    </p:spTree>
    <p:extLst>
      <p:ext uri="{BB962C8B-B14F-4D97-AF65-F5344CB8AC3E}">
        <p14:creationId xmlns:p14="http://schemas.microsoft.com/office/powerpoint/2010/main" val="255109931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spect="1" noChangeArrowheads="1"/>
          </p:cNvSpPr>
          <p:nvPr>
            <p:ph type="title"/>
          </p:nvPr>
        </p:nvSpPr>
        <p:spPr>
          <a:xfrm>
            <a:off x="457200" y="304800"/>
            <a:ext cx="8474075" cy="639763"/>
          </a:xfrm>
        </p:spPr>
        <p:txBody>
          <a:bodyPr/>
          <a:lstStyle/>
          <a:p>
            <a:pPr>
              <a:lnSpc>
                <a:spcPts val="3500"/>
              </a:lnSpc>
            </a:pPr>
            <a:r>
              <a:rPr lang="en-US" dirty="0"/>
              <a:t>Resource Management During an Incident</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6</a:t>
            </a:fld>
            <a:endParaRPr lang="en-US" sz="1600" b="1" dirty="0">
              <a:solidFill>
                <a:schemeClr val="bg1"/>
              </a:solidFill>
            </a:endParaRPr>
          </a:p>
        </p:txBody>
      </p:sp>
      <p:pic>
        <p:nvPicPr>
          <p:cNvPr id="2" name="Picture 1" descr="The resource management process during an incident includes standard methods to identify, order, mobilize, and track resources. In some cases, the identification and ordering process is compressed, such as when an Incident Commander identifies the specific resources necessary for a given task and orders those resources directly. However, in larger, more complex incidents, the Incident Commander relies on the resource management process and personnel in the ICS and EOC organizations to identify and meet resource needs. The image depicts the six primary tasks of resource management during an incident: &#10;Identify Requirements&#10;Order and Acquire&#10;Mobilize&#10;Track and Report&#10;Demobilize&#10;Reimburse and Restock">
            <a:extLst>
              <a:ext uri="{FF2B5EF4-FFF2-40B4-BE49-F238E27FC236}">
                <a16:creationId xmlns:a16="http://schemas.microsoft.com/office/drawing/2014/main" id="{BCD1A7EE-7273-411A-B4A6-87AED12D95D1}"/>
              </a:ext>
            </a:extLst>
          </p:cNvPr>
          <p:cNvPicPr>
            <a:picLocks noChangeAspect="1"/>
          </p:cNvPicPr>
          <p:nvPr/>
        </p:nvPicPr>
        <p:blipFill>
          <a:blip r:embed="rId2"/>
          <a:stretch>
            <a:fillRect/>
          </a:stretch>
        </p:blipFill>
        <p:spPr>
          <a:xfrm>
            <a:off x="2891812" y="1306866"/>
            <a:ext cx="3360375" cy="4244267"/>
          </a:xfrm>
          <a:prstGeom prst="rect">
            <a:avLst/>
          </a:prstGeom>
        </p:spPr>
      </p:pic>
    </p:spTree>
    <p:extLst>
      <p:ext uri="{BB962C8B-B14F-4D97-AF65-F5344CB8AC3E}">
        <p14:creationId xmlns:p14="http://schemas.microsoft.com/office/powerpoint/2010/main" val="361625024"/>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spect="1" noChangeArrowheads="1"/>
          </p:cNvSpPr>
          <p:nvPr>
            <p:ph type="title"/>
          </p:nvPr>
        </p:nvSpPr>
        <p:spPr/>
        <p:txBody>
          <a:bodyPr/>
          <a:lstStyle/>
          <a:p>
            <a:r>
              <a:rPr lang="en-US" dirty="0"/>
              <a:t>Identify Requirements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7</a:t>
            </a:fld>
            <a:endParaRPr lang="en-US" sz="1600" b="1" dirty="0">
              <a:solidFill>
                <a:schemeClr val="bg1"/>
              </a:solidFill>
            </a:endParaRPr>
          </a:p>
        </p:txBody>
      </p:sp>
      <p:pic>
        <p:nvPicPr>
          <p:cNvPr id="5" name="Picture 4" descr="The resource management process during an incident includes standard methods to identify, order, mobilize, and track resources. In some cases, the identification and ordering process is compressed, such as when an Incident Commander identifies the specific resources necessary for a given task and orders those resources directly. However, in larger, more complex incidents, the Incident Commander relies on the resource management process and personnel in the ICS and EOC organizations to identify and meet resource needs. The image depicts the six primary tasks of resource management during an incident.&#10;&#10;Identify Requirements is highlighted because the instruction focuses on this task&#10;Track and Report&#10;Demobilize&#10;Reimburse and Restock">
            <a:extLst>
              <a:ext uri="{FF2B5EF4-FFF2-40B4-BE49-F238E27FC236}">
                <a16:creationId xmlns:a16="http://schemas.microsoft.com/office/drawing/2014/main" id="{541EF4CD-EADA-48AF-BE59-CD6979E9E159}"/>
              </a:ext>
            </a:extLst>
          </p:cNvPr>
          <p:cNvPicPr>
            <a:picLocks noChangeAspect="1"/>
          </p:cNvPicPr>
          <p:nvPr/>
        </p:nvPicPr>
        <p:blipFill>
          <a:blip r:embed="rId2"/>
          <a:stretch>
            <a:fillRect/>
          </a:stretch>
        </p:blipFill>
        <p:spPr>
          <a:xfrm>
            <a:off x="2590800" y="1143000"/>
            <a:ext cx="3581400" cy="4523429"/>
          </a:xfrm>
          <a:prstGeom prst="rect">
            <a:avLst/>
          </a:prstGeom>
        </p:spPr>
      </p:pic>
      <p:sp>
        <p:nvSpPr>
          <p:cNvPr id="3" name="Rectangle 2" descr="rectangle around inventory requirements">
            <a:extLst>
              <a:ext uri="{FF2B5EF4-FFF2-40B4-BE49-F238E27FC236}">
                <a16:creationId xmlns:a16="http://schemas.microsoft.com/office/drawing/2014/main" id="{5A1D7165-ED2A-44EB-BD5B-65926E784D89}"/>
              </a:ext>
            </a:extLst>
          </p:cNvPr>
          <p:cNvSpPr/>
          <p:nvPr/>
        </p:nvSpPr>
        <p:spPr bwMode="auto">
          <a:xfrm>
            <a:off x="3352800" y="2057400"/>
            <a:ext cx="2133600" cy="914400"/>
          </a:xfrm>
          <a:prstGeom prst="rect">
            <a:avLst/>
          </a:prstGeom>
          <a:noFill/>
          <a:ln w="57150" cap="flat" cmpd="sng" algn="ctr">
            <a:solidFill>
              <a:srgbClr val="00006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69817401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01599" y="1068388"/>
            <a:ext cx="4281219" cy="3145637"/>
          </a:xfrm>
        </p:spPr>
        <p:txBody>
          <a:bodyPr/>
          <a:lstStyle/>
          <a:p>
            <a:pPr marL="742950" lvl="1" indent="-457200">
              <a:spcBef>
                <a:spcPct val="50000"/>
              </a:spcBef>
              <a:buFont typeface="+mj-lt"/>
              <a:buAutoNum type="arabicPeriod"/>
              <a:defRPr/>
            </a:pPr>
            <a:r>
              <a:rPr lang="en-US" dirty="0"/>
              <a:t>Initial incident needs exceed resources.</a:t>
            </a:r>
          </a:p>
          <a:p>
            <a:pPr marL="742950" lvl="1" indent="-457200">
              <a:spcBef>
                <a:spcPct val="50000"/>
              </a:spcBef>
              <a:buFont typeface="+mj-lt"/>
              <a:buAutoNum type="arabicPeriod"/>
              <a:defRPr/>
            </a:pPr>
            <a:r>
              <a:rPr lang="en-US" dirty="0"/>
              <a:t>Resources sufficient to control incident.</a:t>
            </a:r>
          </a:p>
          <a:p>
            <a:pPr marL="742950" lvl="1" indent="-457200">
              <a:spcBef>
                <a:spcPct val="50000"/>
              </a:spcBef>
              <a:buFont typeface="+mj-lt"/>
              <a:buAutoNum type="arabicPeriod"/>
              <a:defRPr/>
            </a:pPr>
            <a:r>
              <a:rPr lang="en-US" dirty="0"/>
              <a:t>Incident decline results in excess resources.</a:t>
            </a:r>
          </a:p>
        </p:txBody>
      </p:sp>
      <p:sp>
        <p:nvSpPr>
          <p:cNvPr id="51202" name="Rectangle 2"/>
          <p:cNvSpPr>
            <a:spLocks noGrp="1" noChangeAspect="1" noChangeArrowheads="1"/>
          </p:cNvSpPr>
          <p:nvPr>
            <p:ph type="title"/>
          </p:nvPr>
        </p:nvSpPr>
        <p:spPr/>
        <p:txBody>
          <a:bodyPr/>
          <a:lstStyle/>
          <a:p>
            <a:r>
              <a:rPr lang="en-US" dirty="0"/>
              <a:t>Evaluating Resource Needs</a:t>
            </a:r>
          </a:p>
        </p:txBody>
      </p:sp>
      <p:grpSp>
        <p:nvGrpSpPr>
          <p:cNvPr id="13" name="Group 12" descr="Graph comparing incident needs to resources mobilized.  During the duration of the incident, needs increase and resources are mobilized. After all incident needs are met, there may be a surplus of resources until both the incident needs and resources decline."/>
          <p:cNvGrpSpPr>
            <a:grpSpLocks/>
          </p:cNvGrpSpPr>
          <p:nvPr/>
        </p:nvGrpSpPr>
        <p:grpSpPr bwMode="auto">
          <a:xfrm>
            <a:off x="4367776" y="1573265"/>
            <a:ext cx="4519613" cy="3693644"/>
            <a:chOff x="2167" y="738"/>
            <a:chExt cx="3305" cy="2718"/>
          </a:xfrm>
        </p:grpSpPr>
        <p:sp>
          <p:nvSpPr>
            <p:cNvPr id="14" name="Rectangle 13" descr="Graph. X-axis is labeled Resources and Y-axis is labeled Time. Incident Needs data line curves upward then curves downward over time. Resources Mobilized data line starts after the Incident Needs data line, but similarly curves upward then downward."/>
            <p:cNvSpPr>
              <a:spLocks noChangeArrowheads="1"/>
            </p:cNvSpPr>
            <p:nvPr/>
          </p:nvSpPr>
          <p:spPr bwMode="auto">
            <a:xfrm>
              <a:off x="2178" y="738"/>
              <a:ext cx="3294" cy="2709"/>
            </a:xfrm>
            <a:prstGeom prst="rect">
              <a:avLst/>
            </a:prstGeom>
            <a:solidFill>
              <a:srgbClr val="003366"/>
            </a:solidFill>
            <a:ln w="9525">
              <a:noFill/>
              <a:miter lim="800000"/>
              <a:headEnd/>
              <a:tailEnd/>
            </a:ln>
            <a:effectLst>
              <a:outerShdw dist="35921" dir="2700000" algn="ctr" rotWithShape="0">
                <a:srgbClr val="808080"/>
              </a:outerShdw>
            </a:effectLst>
          </p:spPr>
          <p:txBody>
            <a:bodyPr wrap="none" anchor="ctr"/>
            <a:lstStyle/>
            <a:p>
              <a:pPr>
                <a:defRPr/>
              </a:pPr>
              <a:endParaRPr lang="en-US" dirty="0">
                <a:solidFill>
                  <a:schemeClr val="bg1"/>
                </a:solidFill>
                <a:latin typeface="+mn-lt"/>
              </a:endParaRPr>
            </a:p>
          </p:txBody>
        </p:sp>
        <p:sp>
          <p:nvSpPr>
            <p:cNvPr id="15" name="Freeform 14"/>
            <p:cNvSpPr>
              <a:spLocks/>
            </p:cNvSpPr>
            <p:nvPr/>
          </p:nvSpPr>
          <p:spPr bwMode="auto">
            <a:xfrm>
              <a:off x="2409" y="1296"/>
              <a:ext cx="2986" cy="1847"/>
            </a:xfrm>
            <a:custGeom>
              <a:avLst/>
              <a:gdLst/>
              <a:ahLst/>
              <a:cxnLst>
                <a:cxn ang="0">
                  <a:pos x="0" y="2880"/>
                </a:cxn>
                <a:cxn ang="0">
                  <a:pos x="2256" y="0"/>
                </a:cxn>
                <a:cxn ang="0">
                  <a:pos x="4656" y="2880"/>
                </a:cxn>
              </a:cxnLst>
              <a:rect l="0" t="0" r="r" b="b"/>
              <a:pathLst>
                <a:path w="4656" h="2880">
                  <a:moveTo>
                    <a:pt x="0" y="2880"/>
                  </a:moveTo>
                  <a:cubicBezTo>
                    <a:pt x="740" y="1440"/>
                    <a:pt x="1480" y="0"/>
                    <a:pt x="2256" y="0"/>
                  </a:cubicBezTo>
                  <a:cubicBezTo>
                    <a:pt x="3032" y="0"/>
                    <a:pt x="3844" y="1440"/>
                    <a:pt x="4656" y="2880"/>
                  </a:cubicBezTo>
                </a:path>
              </a:pathLst>
            </a:custGeom>
            <a:noFill/>
            <a:ln w="57150" cmpd="sng">
              <a:solidFill>
                <a:schemeClr val="bg1"/>
              </a:solidFill>
              <a:round/>
              <a:headEnd/>
              <a:tailEnd/>
            </a:ln>
            <a:effectLst/>
          </p:spPr>
          <p:txBody>
            <a:bodyPr wrap="none" anchor="ctr"/>
            <a:lstStyle/>
            <a:p>
              <a:pPr>
                <a:defRPr/>
              </a:pPr>
              <a:endParaRPr lang="en-US" dirty="0">
                <a:solidFill>
                  <a:schemeClr val="bg1"/>
                </a:solidFill>
                <a:latin typeface="+mn-lt"/>
              </a:endParaRPr>
            </a:p>
          </p:txBody>
        </p:sp>
        <p:sp>
          <p:nvSpPr>
            <p:cNvPr id="16" name="Freeform 15"/>
            <p:cNvSpPr>
              <a:spLocks/>
            </p:cNvSpPr>
            <p:nvPr/>
          </p:nvSpPr>
          <p:spPr bwMode="auto">
            <a:xfrm>
              <a:off x="2808" y="1204"/>
              <a:ext cx="2583" cy="1939"/>
            </a:xfrm>
            <a:custGeom>
              <a:avLst/>
              <a:gdLst/>
              <a:ahLst/>
              <a:cxnLst>
                <a:cxn ang="0">
                  <a:pos x="0" y="2880"/>
                </a:cxn>
                <a:cxn ang="0">
                  <a:pos x="2256" y="0"/>
                </a:cxn>
                <a:cxn ang="0">
                  <a:pos x="4656" y="2880"/>
                </a:cxn>
              </a:cxnLst>
              <a:rect l="0" t="0" r="r" b="b"/>
              <a:pathLst>
                <a:path w="4656" h="2880">
                  <a:moveTo>
                    <a:pt x="0" y="2880"/>
                  </a:moveTo>
                  <a:cubicBezTo>
                    <a:pt x="740" y="1440"/>
                    <a:pt x="1480" y="0"/>
                    <a:pt x="2256" y="0"/>
                  </a:cubicBezTo>
                  <a:cubicBezTo>
                    <a:pt x="3032" y="0"/>
                    <a:pt x="3844" y="1440"/>
                    <a:pt x="4656" y="2880"/>
                  </a:cubicBezTo>
                </a:path>
              </a:pathLst>
            </a:custGeom>
            <a:noFill/>
            <a:ln w="57150" cap="flat" cmpd="sng">
              <a:solidFill>
                <a:srgbClr val="00FF00"/>
              </a:solidFill>
              <a:prstDash val="dash"/>
              <a:round/>
              <a:headEnd/>
              <a:tailEnd/>
            </a:ln>
            <a:effectLst/>
          </p:spPr>
          <p:txBody>
            <a:bodyPr wrap="none" anchor="ctr"/>
            <a:lstStyle/>
            <a:p>
              <a:pPr>
                <a:defRPr/>
              </a:pPr>
              <a:endParaRPr lang="en-US" dirty="0">
                <a:solidFill>
                  <a:schemeClr val="bg1"/>
                </a:solidFill>
                <a:latin typeface="+mn-lt"/>
              </a:endParaRPr>
            </a:p>
          </p:txBody>
        </p:sp>
        <p:sp>
          <p:nvSpPr>
            <p:cNvPr id="17" name="Text Box 16"/>
            <p:cNvSpPr txBox="1">
              <a:spLocks noChangeArrowheads="1"/>
            </p:cNvSpPr>
            <p:nvPr/>
          </p:nvSpPr>
          <p:spPr bwMode="auto">
            <a:xfrm rot="16200000">
              <a:off x="1775" y="1786"/>
              <a:ext cx="1034" cy="25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dirty="0">
                  <a:solidFill>
                    <a:schemeClr val="bg1"/>
                  </a:solidFill>
                  <a:latin typeface="+mn-lt"/>
                </a:rPr>
                <a:t>Resources</a:t>
              </a:r>
            </a:p>
          </p:txBody>
        </p:sp>
        <p:sp>
          <p:nvSpPr>
            <p:cNvPr id="18" name="Text Box 17"/>
            <p:cNvSpPr txBox="1">
              <a:spLocks noChangeArrowheads="1"/>
            </p:cNvSpPr>
            <p:nvPr/>
          </p:nvSpPr>
          <p:spPr bwMode="auto">
            <a:xfrm>
              <a:off x="3579" y="3162"/>
              <a:ext cx="623" cy="294"/>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dirty="0">
                  <a:solidFill>
                    <a:schemeClr val="bg1"/>
                  </a:solidFill>
                  <a:latin typeface="+mn-lt"/>
                </a:rPr>
                <a:t>Time</a:t>
              </a:r>
            </a:p>
          </p:txBody>
        </p:sp>
        <p:sp>
          <p:nvSpPr>
            <p:cNvPr id="19" name="Text Box 18"/>
            <p:cNvSpPr txBox="1">
              <a:spLocks noChangeArrowheads="1"/>
            </p:cNvSpPr>
            <p:nvPr/>
          </p:nvSpPr>
          <p:spPr bwMode="auto">
            <a:xfrm rot="17933184">
              <a:off x="2201" y="1989"/>
              <a:ext cx="1197" cy="248"/>
            </a:xfrm>
            <a:prstGeom prst="rect">
              <a:avLst/>
            </a:prstGeom>
            <a:noFill/>
            <a:ln w="9525">
              <a:noFill/>
              <a:miter lim="800000"/>
              <a:headEnd/>
              <a:tailEnd/>
            </a:ln>
            <a:effectLst/>
          </p:spPr>
          <p:txBody>
            <a:bodyPr wrap="square">
              <a:spAutoFit/>
            </a:bodyPr>
            <a:lstStyle/>
            <a:p>
              <a:pPr eaLnBrk="0" hangingPunct="0">
                <a:spcBef>
                  <a:spcPct val="50000"/>
                </a:spcBef>
                <a:defRPr/>
              </a:pPr>
              <a:r>
                <a:rPr lang="en-US" sz="1600" dirty="0">
                  <a:solidFill>
                    <a:schemeClr val="bg1"/>
                  </a:solidFill>
                  <a:latin typeface="+mn-lt"/>
                </a:rPr>
                <a:t>Incident Needs</a:t>
              </a:r>
            </a:p>
          </p:txBody>
        </p:sp>
        <p:sp>
          <p:nvSpPr>
            <p:cNvPr id="20" name="Text Box 19"/>
            <p:cNvSpPr txBox="1">
              <a:spLocks noChangeArrowheads="1"/>
            </p:cNvSpPr>
            <p:nvPr/>
          </p:nvSpPr>
          <p:spPr bwMode="auto">
            <a:xfrm rot="-3938513">
              <a:off x="2282" y="2182"/>
              <a:ext cx="1586" cy="219"/>
            </a:xfrm>
            <a:prstGeom prst="rect">
              <a:avLst/>
            </a:prstGeom>
            <a:noFill/>
            <a:ln w="9525">
              <a:noFill/>
              <a:miter lim="800000"/>
              <a:headEnd/>
              <a:tailEnd/>
            </a:ln>
            <a:effectLst/>
          </p:spPr>
          <p:txBody>
            <a:bodyPr>
              <a:spAutoFit/>
            </a:bodyPr>
            <a:lstStyle/>
            <a:p>
              <a:pPr eaLnBrk="0" hangingPunct="0">
                <a:spcBef>
                  <a:spcPct val="50000"/>
                </a:spcBef>
                <a:defRPr/>
              </a:pPr>
              <a:r>
                <a:rPr lang="en-US" sz="1600" dirty="0">
                  <a:solidFill>
                    <a:schemeClr val="bg1"/>
                  </a:solidFill>
                  <a:latin typeface="+mn-lt"/>
                </a:rPr>
                <a:t>Resources Mobilized</a:t>
              </a:r>
            </a:p>
          </p:txBody>
        </p:sp>
        <p:sp>
          <p:nvSpPr>
            <p:cNvPr id="21" name="Freeform 20"/>
            <p:cNvSpPr>
              <a:spLocks/>
            </p:cNvSpPr>
            <p:nvPr/>
          </p:nvSpPr>
          <p:spPr bwMode="auto">
            <a:xfrm>
              <a:off x="2391" y="857"/>
              <a:ext cx="3038" cy="2275"/>
            </a:xfrm>
            <a:custGeom>
              <a:avLst/>
              <a:gdLst/>
              <a:ahLst/>
              <a:cxnLst>
                <a:cxn ang="0">
                  <a:pos x="0" y="0"/>
                </a:cxn>
                <a:cxn ang="0">
                  <a:pos x="0" y="3552"/>
                </a:cxn>
                <a:cxn ang="0">
                  <a:pos x="4992" y="3552"/>
                </a:cxn>
              </a:cxnLst>
              <a:rect l="0" t="0" r="r" b="b"/>
              <a:pathLst>
                <a:path w="4992" h="3552">
                  <a:moveTo>
                    <a:pt x="0" y="0"/>
                  </a:moveTo>
                  <a:lnTo>
                    <a:pt x="0" y="3552"/>
                  </a:lnTo>
                  <a:lnTo>
                    <a:pt x="4992" y="3552"/>
                  </a:lnTo>
                </a:path>
              </a:pathLst>
            </a:custGeom>
            <a:noFill/>
            <a:ln w="19050" cmpd="sng">
              <a:solidFill>
                <a:schemeClr val="bg1"/>
              </a:solidFill>
              <a:round/>
              <a:headEnd/>
              <a:tailEnd/>
            </a:ln>
            <a:effectLst/>
          </p:spPr>
          <p:txBody>
            <a:bodyPr/>
            <a:lstStyle/>
            <a:p>
              <a:pPr>
                <a:defRPr/>
              </a:pPr>
              <a:endParaRPr lang="en-US" dirty="0">
                <a:solidFill>
                  <a:schemeClr val="bg1"/>
                </a:solidFill>
                <a:latin typeface="+mn-lt"/>
              </a:endParaRPr>
            </a:p>
          </p:txBody>
        </p:sp>
      </p:grpSp>
      <p:sp>
        <p:nvSpPr>
          <p:cNvPr id="22"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8</a:t>
            </a:fld>
            <a:endParaRPr lang="en-US" sz="1600" b="1" dirty="0">
              <a:solidFill>
                <a:schemeClr val="bg1"/>
              </a:solidFill>
            </a:endParaRPr>
          </a:p>
        </p:txBody>
      </p:sp>
      <p:sp>
        <p:nvSpPr>
          <p:cNvPr id="4" name="TextBox 3">
            <a:extLst>
              <a:ext uri="{FF2B5EF4-FFF2-40B4-BE49-F238E27FC236}">
                <a16:creationId xmlns:a16="http://schemas.microsoft.com/office/drawing/2014/main" id="{BD7B65FF-F2CD-486E-BD56-D1DD845EE640}"/>
              </a:ext>
            </a:extLst>
          </p:cNvPr>
          <p:cNvSpPr txBox="1"/>
          <p:nvPr/>
        </p:nvSpPr>
        <p:spPr>
          <a:xfrm>
            <a:off x="4815078" y="4466286"/>
            <a:ext cx="312906" cy="369332"/>
          </a:xfrm>
          <a:prstGeom prst="rect">
            <a:avLst/>
          </a:prstGeom>
          <a:noFill/>
        </p:spPr>
        <p:txBody>
          <a:bodyPr wrap="none" rtlCol="0">
            <a:spAutoFit/>
          </a:bodyPr>
          <a:lstStyle/>
          <a:p>
            <a:r>
              <a:rPr lang="en-US" b="1" dirty="0">
                <a:solidFill>
                  <a:schemeClr val="bg1"/>
                </a:solidFill>
              </a:rPr>
              <a:t>1</a:t>
            </a:r>
          </a:p>
        </p:txBody>
      </p:sp>
      <p:sp>
        <p:nvSpPr>
          <p:cNvPr id="23" name="TextBox 22">
            <a:extLst>
              <a:ext uri="{FF2B5EF4-FFF2-40B4-BE49-F238E27FC236}">
                <a16:creationId xmlns:a16="http://schemas.microsoft.com/office/drawing/2014/main" id="{3164B820-113F-45AD-89D1-3ECAB6B66659}"/>
              </a:ext>
            </a:extLst>
          </p:cNvPr>
          <p:cNvSpPr txBox="1"/>
          <p:nvPr/>
        </p:nvSpPr>
        <p:spPr>
          <a:xfrm>
            <a:off x="6448972" y="2326872"/>
            <a:ext cx="312906" cy="369332"/>
          </a:xfrm>
          <a:prstGeom prst="rect">
            <a:avLst/>
          </a:prstGeom>
          <a:noFill/>
        </p:spPr>
        <p:txBody>
          <a:bodyPr wrap="none" rtlCol="0">
            <a:spAutoFit/>
          </a:bodyPr>
          <a:lstStyle/>
          <a:p>
            <a:r>
              <a:rPr lang="en-US" b="1" dirty="0">
                <a:solidFill>
                  <a:schemeClr val="bg1"/>
                </a:solidFill>
              </a:rPr>
              <a:t>2</a:t>
            </a:r>
          </a:p>
        </p:txBody>
      </p:sp>
      <p:sp>
        <p:nvSpPr>
          <p:cNvPr id="24" name="TextBox 23">
            <a:extLst>
              <a:ext uri="{FF2B5EF4-FFF2-40B4-BE49-F238E27FC236}">
                <a16:creationId xmlns:a16="http://schemas.microsoft.com/office/drawing/2014/main" id="{98727408-FF51-4ACA-953F-6CAB6E56AF6B}"/>
              </a:ext>
            </a:extLst>
          </p:cNvPr>
          <p:cNvSpPr txBox="1"/>
          <p:nvPr/>
        </p:nvSpPr>
        <p:spPr>
          <a:xfrm>
            <a:off x="7150654" y="2242084"/>
            <a:ext cx="312906" cy="369332"/>
          </a:xfrm>
          <a:prstGeom prst="rect">
            <a:avLst/>
          </a:prstGeom>
          <a:noFill/>
        </p:spPr>
        <p:txBody>
          <a:bodyPr wrap="none" rtlCol="0">
            <a:spAutoFit/>
          </a:bodyPr>
          <a:lstStyle/>
          <a:p>
            <a:r>
              <a:rPr lang="en-US" b="1" dirty="0">
                <a:solidFill>
                  <a:schemeClr val="bg1"/>
                </a:solidFill>
              </a:rPr>
              <a:t>3</a:t>
            </a:r>
          </a:p>
        </p:txBody>
      </p:sp>
    </p:spTree>
    <p:extLst>
      <p:ext uri="{BB962C8B-B14F-4D97-AF65-F5344CB8AC3E}">
        <p14:creationId xmlns:p14="http://schemas.microsoft.com/office/powerpoint/2010/main" val="1723768590"/>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spect="1" noChangeArrowheads="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pPr>
              <a:lnSpc>
                <a:spcPts val="3500"/>
              </a:lnSpc>
            </a:pPr>
            <a:r>
              <a:rPr lang="en-US" dirty="0"/>
              <a:t>Identifying Requirements: Tactics Meeting</a:t>
            </a:r>
          </a:p>
        </p:txBody>
      </p:sp>
      <p:sp>
        <p:nvSpPr>
          <p:cNvPr id="4" name="Content Placeholder 3">
            <a:extLst>
              <a:ext uri="{FF2B5EF4-FFF2-40B4-BE49-F238E27FC236}">
                <a16:creationId xmlns:a16="http://schemas.microsoft.com/office/drawing/2014/main" id="{A4A82366-1E1A-4EF8-9BA4-A6DC4BE0D8BD}"/>
              </a:ext>
            </a:extLst>
          </p:cNvPr>
          <p:cNvSpPr>
            <a:spLocks noGrp="1"/>
          </p:cNvSpPr>
          <p:nvPr>
            <p:ph idx="1"/>
          </p:nvPr>
        </p:nvSpPr>
        <p:spPr>
          <a:xfrm>
            <a:off x="457200" y="4724400"/>
            <a:ext cx="4867469" cy="990599"/>
          </a:xfrm>
        </p:spPr>
        <p:txBody>
          <a:bodyPr/>
          <a:lstStyle/>
          <a:p>
            <a:pPr marL="0" indent="0" algn="ctr">
              <a:buNone/>
            </a:pPr>
            <a:r>
              <a:rPr lang="en-US" sz="2400" dirty="0">
                <a:latin typeface="Arial" charset="0"/>
              </a:rPr>
              <a:t>Operational Planning Worksheet, ICS Form 215</a:t>
            </a:r>
            <a:endParaRPr lang="en-US" dirty="0"/>
          </a:p>
        </p:txBody>
      </p:sp>
      <p:sp>
        <p:nvSpPr>
          <p:cNvPr id="6"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6.</a:t>
            </a:r>
            <a:fld id="{D04EB0F6-1F7F-4C92-8A0D-4698D134E6E6}" type="slidenum">
              <a:rPr lang="en-US" sz="1600" b="1" smtClean="0">
                <a:solidFill>
                  <a:schemeClr val="bg1"/>
                </a:solidFill>
              </a:rPr>
              <a:pPr algn="r">
                <a:defRPr/>
              </a:pPr>
              <a:t>9</a:t>
            </a:fld>
            <a:endParaRPr lang="en-US" sz="1600" b="1" dirty="0">
              <a:solidFill>
                <a:schemeClr val="bg1"/>
              </a:solidFill>
            </a:endParaRPr>
          </a:p>
        </p:txBody>
      </p:sp>
      <p:cxnSp>
        <p:nvCxnSpPr>
          <p:cNvPr id="8" name="Straight Arrow Connector 7" descr="arrow pointing to tactics meeting in the Planning P model">
            <a:extLst>
              <a:ext uri="{FF2B5EF4-FFF2-40B4-BE49-F238E27FC236}">
                <a16:creationId xmlns:a16="http://schemas.microsoft.com/office/drawing/2014/main" id="{05C36356-6A4B-4C6C-8FBB-C50ED8991061}"/>
              </a:ext>
            </a:extLst>
          </p:cNvPr>
          <p:cNvCxnSpPr>
            <a:cxnSpLocks/>
          </p:cNvCxnSpPr>
          <p:nvPr/>
        </p:nvCxnSpPr>
        <p:spPr bwMode="auto">
          <a:xfrm>
            <a:off x="5334000" y="1295400"/>
            <a:ext cx="607142" cy="381000"/>
          </a:xfrm>
          <a:prstGeom prst="straightConnector1">
            <a:avLst/>
          </a:prstGeom>
          <a:solidFill>
            <a:schemeClr val="accent1"/>
          </a:solidFill>
          <a:ln w="19050" cap="flat" cmpd="sng" algn="ctr">
            <a:solidFill>
              <a:srgbClr val="FF0000"/>
            </a:solidFill>
            <a:prstDash val="solid"/>
            <a:round/>
            <a:headEnd type="none" w="med" len="med"/>
            <a:tailEnd type="triangle"/>
          </a:ln>
          <a:effectLst/>
        </p:spPr>
      </p:cxnSp>
      <p:grpSp>
        <p:nvGrpSpPr>
          <p:cNvPr id="2" name="Group 1" descr="An image of a portion of the Operational Planning Worksheet, ICS Form 216 and the Planning &quot;P&quot;. The leg of the “P” describes the initial stages of an incident, when personnel work to gain awareness of the situation and establish the organization for incident management. Incident personnel perform the steps in the leg of the “P” only one time. &#10;Arrows point to Prepare for Tactics Meeting and Tactics Meeting.&#10;Shown in order on the image:&#10;Initial Response and Assessment  &#10;Agency Administrator Briefing &#10;Incident Briefing &#10;Initial Unified Command Meeting &#10;Objectives Development/Update&#10;Strategy Meeting/Command and General Staff Meeting &#10;Preparing for the Tactics Meeting &#10;Tactics Meeting &#10;Preparing for the Planning Meeting &#10;Planning Meeting &#10;IAP Preparation and Approval &#10;Operational Period Briefing &#10;Following the Operational Period Briefing, supervisors brief their assigned personnel on their respective assignments as documented in the IAP.">
            <a:extLst>
              <a:ext uri="{FF2B5EF4-FFF2-40B4-BE49-F238E27FC236}">
                <a16:creationId xmlns:a16="http://schemas.microsoft.com/office/drawing/2014/main" id="{BF4E4941-8E90-4215-9E1D-F376A88CB0F7}"/>
              </a:ext>
            </a:extLst>
          </p:cNvPr>
          <p:cNvGrpSpPr/>
          <p:nvPr/>
        </p:nvGrpSpPr>
        <p:grpSpPr>
          <a:xfrm>
            <a:off x="457200" y="1155700"/>
            <a:ext cx="7903369" cy="4455499"/>
            <a:chOff x="457200" y="1155700"/>
            <a:chExt cx="7903369" cy="4455499"/>
          </a:xfrm>
        </p:grpSpPr>
        <p:pic>
          <p:nvPicPr>
            <p:cNvPr id="7" name="Picture 6">
              <a:extLst>
                <a:ext uri="{FF2B5EF4-FFF2-40B4-BE49-F238E27FC236}">
                  <a16:creationId xmlns:a16="http://schemas.microsoft.com/office/drawing/2014/main" id="{C47FA793-F906-4984-B2A1-85A8C32976AC}"/>
                </a:ext>
              </a:extLst>
            </p:cNvPr>
            <p:cNvPicPr>
              <a:picLocks noChangeAspect="1"/>
            </p:cNvPicPr>
            <p:nvPr/>
          </p:nvPicPr>
          <p:blipFill>
            <a:blip r:embed="rId2"/>
            <a:stretch>
              <a:fillRect/>
            </a:stretch>
          </p:blipFill>
          <p:spPr>
            <a:xfrm>
              <a:off x="5638800" y="1155700"/>
              <a:ext cx="2721769" cy="4455499"/>
            </a:xfrm>
            <a:prstGeom prst="rect">
              <a:avLst/>
            </a:prstGeom>
          </p:spPr>
        </p:pic>
        <p:pic>
          <p:nvPicPr>
            <p:cNvPr id="3" name="Picture 2" descr="Handout 5-3: ICS Forms">
              <a:extLst>
                <a:ext uri="{FF2B5EF4-FFF2-40B4-BE49-F238E27FC236}">
                  <a16:creationId xmlns:a16="http://schemas.microsoft.com/office/drawing/2014/main" id="{DC73C3A9-1BDD-4D98-BCF0-5E73DA7E3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95400"/>
              <a:ext cx="4887007" cy="3258005"/>
            </a:xfrm>
            <a:prstGeom prst="rect">
              <a:avLst/>
            </a:prstGeom>
          </p:spPr>
        </p:pic>
      </p:grpSp>
      <p:pic>
        <p:nvPicPr>
          <p:cNvPr id="9" name="Picture 2" descr="Attention Sign Images – Browse 432,362 Stock Photos, Vectors, and Video |  Adobe Stock">
            <a:extLst>
              <a:ext uri="{FF2B5EF4-FFF2-40B4-BE49-F238E27FC236}">
                <a16:creationId xmlns:a16="http://schemas.microsoft.com/office/drawing/2014/main" id="{F1380440-0EBF-4828-BABA-23667B98599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121" t="23333" r="13152" b="21112"/>
          <a:stretch/>
        </p:blipFill>
        <p:spPr bwMode="auto">
          <a:xfrm>
            <a:off x="4664792" y="5907018"/>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406971"/>
      </p:ext>
    </p:extLst>
  </p:cSld>
  <p:clrMapOvr>
    <a:masterClrMapping/>
  </p:clrMapOvr>
  <p:transition>
    <p:wipe dir="r"/>
  </p:transition>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Resident-Course-Template-Visuals" id="{8975F62E-7936-4879-9BB0-ECA43B5CEDF4}" vid="{ABE882DF-F5AB-4080-964B-EB881FF82C2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568ddf3f-b77f-46a0-9295-2b9495b51427"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8D3CA8CC80072D4CA137EF19B6D5FF4E" ma:contentTypeVersion="10" ma:contentTypeDescription="Create a new document." ma:contentTypeScope="" ma:versionID="8dafd89a7cdb57b29c6b558fcd0faf27">
  <xsd:schema xmlns:xsd="http://www.w3.org/2001/XMLSchema" xmlns:xs="http://www.w3.org/2001/XMLSchema" xmlns:p="http://schemas.microsoft.com/office/2006/metadata/properties" xmlns:ns2="cc899b91-0dc8-40bb-9e15-ac49ad5b7986" targetNamespace="http://schemas.microsoft.com/office/2006/metadata/properties" ma:root="true" ma:fieldsID="08d753c215b3c0d1820d4e30b6216c98" ns2:_="">
    <xsd:import namespace="cc899b91-0dc8-40bb-9e15-ac49ad5b7986"/>
    <xsd:element name="properties">
      <xsd:complexType>
        <xsd:sequence>
          <xsd:element name="documentManagement">
            <xsd:complexType>
              <xsd:all>
                <xsd:element ref="ns2:Next_x0020_Cours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99b91-0dc8-40bb-9e15-ac49ad5b7986"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Next_x0020_Course_x0020_Date xmlns="cc899b91-0dc8-40bb-9e15-ac49ad5b7986" xsi:nil="true"/>
  </documentManagement>
</p:properties>
</file>

<file path=customXml/itemProps1.xml><?xml version="1.0" encoding="utf-8"?>
<ds:datastoreItem xmlns:ds="http://schemas.openxmlformats.org/officeDocument/2006/customXml" ds:itemID="{61C60BEB-D1FE-4C2D-B5EE-AC2A180C7851}">
  <ds:schemaRefs>
    <ds:schemaRef ds:uri="Microsoft.SharePoint.Taxonomy.ContentTypeSync"/>
  </ds:schemaRefs>
</ds:datastoreItem>
</file>

<file path=customXml/itemProps2.xml><?xml version="1.0" encoding="utf-8"?>
<ds:datastoreItem xmlns:ds="http://schemas.openxmlformats.org/officeDocument/2006/customXml" ds:itemID="{845DC4C0-2C8F-4F2E-B7F9-72A676DCD3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899b91-0dc8-40bb-9e15-ac49ad5b79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212C61-30CF-4A61-A90F-C7A015029AE8}">
  <ds:schemaRefs>
    <ds:schemaRef ds:uri="http://schemas.microsoft.com/sharepoint/v3/contenttype/forms"/>
  </ds:schemaRefs>
</ds:datastoreItem>
</file>

<file path=customXml/itemProps4.xml><?xml version="1.0" encoding="utf-8"?>
<ds:datastoreItem xmlns:ds="http://schemas.openxmlformats.org/officeDocument/2006/customXml" ds:itemID="{1ABB8ED9-2135-4A95-86A2-632DFEFC6468}">
  <ds:schemaRefs>
    <ds:schemaRef ds:uri="http://schemas.microsoft.com/office/2006/metadata/properties"/>
    <ds:schemaRef ds:uri="http://schemas.microsoft.com/office/infopath/2007/PartnerControls"/>
    <ds:schemaRef ds:uri="cc899b91-0dc8-40bb-9e15-ac49ad5b7986"/>
  </ds:schemaRefs>
</ds:datastoreItem>
</file>

<file path=docProps/app.xml><?xml version="1.0" encoding="utf-8"?>
<Properties xmlns="http://schemas.openxmlformats.org/officeDocument/2006/extended-properties" xmlns:vt="http://schemas.openxmlformats.org/officeDocument/2006/docPropsVTypes">
  <Template>EMI-Resident-Course-Template-Visuals</Template>
  <TotalTime>1476</TotalTime>
  <Words>1265</Words>
  <Application>Microsoft Office PowerPoint</Application>
  <PresentationFormat>On-screen Show (4:3)</PresentationFormat>
  <Paragraphs>191</Paragraphs>
  <Slides>39</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Times New Roman</vt:lpstr>
      <vt:lpstr>Wingdings</vt:lpstr>
      <vt:lpstr>1_Default Design</vt:lpstr>
      <vt:lpstr>Unit 6: Incident Resource Management</vt:lpstr>
      <vt:lpstr>Unit Terminal Objective</vt:lpstr>
      <vt:lpstr>Unit Enabling Objectives</vt:lpstr>
      <vt:lpstr>Unit Enabling Objectives (Cont.)</vt:lpstr>
      <vt:lpstr>NIMS Resource Management Preparedness</vt:lpstr>
      <vt:lpstr>Resource Management During an Incident</vt:lpstr>
      <vt:lpstr>Identify Requirements</vt:lpstr>
      <vt:lpstr>Evaluating Resource Needs</vt:lpstr>
      <vt:lpstr>Identifying Requirements: Tactics Meeting</vt:lpstr>
      <vt:lpstr>Incident Management Team (IMT)</vt:lpstr>
      <vt:lpstr>Incident Management Assistance Teams</vt:lpstr>
      <vt:lpstr>Order and Acquire</vt:lpstr>
      <vt:lpstr>Survivors as Resources</vt:lpstr>
      <vt:lpstr>Order and Acquire Resources</vt:lpstr>
      <vt:lpstr>Authority To Order Resources</vt:lpstr>
      <vt:lpstr>Resource Ordering:  Small Incidents</vt:lpstr>
      <vt:lpstr>Single-Point Ordering</vt:lpstr>
      <vt:lpstr>Multipoint Ordering</vt:lpstr>
      <vt:lpstr>Resource Requests:  Information Elements</vt:lpstr>
      <vt:lpstr>Resource Requests:  Information Elements (Cont.)</vt:lpstr>
      <vt:lpstr>Mobilize</vt:lpstr>
      <vt:lpstr>Mobilization: Check-In Process</vt:lpstr>
      <vt:lpstr>Resource Status Card (ICS Form 219)</vt:lpstr>
      <vt:lpstr>Incident Assignment and Resource Status</vt:lpstr>
      <vt:lpstr>Assigned: Direct Assignment to Scene</vt:lpstr>
      <vt:lpstr>Available: Resources in Staging Area</vt:lpstr>
      <vt:lpstr>Out-of-Service to Incident Base or Camp</vt:lpstr>
      <vt:lpstr>Track and Report</vt:lpstr>
      <vt:lpstr>Tracking Resources: Responsibilities</vt:lpstr>
      <vt:lpstr>Changing Resource Status</vt:lpstr>
      <vt:lpstr>Ongoing Resource Tracking </vt:lpstr>
      <vt:lpstr>Monitoring and Assessing Resources</vt:lpstr>
      <vt:lpstr>Resource Performance Evaluation</vt:lpstr>
      <vt:lpstr>Addressing Poor Performance</vt:lpstr>
      <vt:lpstr>Activity 6.1: Improving Performance Effectiveness  Allotted Time: 30 minutes</vt:lpstr>
      <vt:lpstr>Demobilize, Reimburse, Restock</vt:lpstr>
      <vt:lpstr>Resource Demobilization</vt:lpstr>
      <vt:lpstr>Activity 6.2: Applied Activity  Allotted Time: 1 hour</vt:lpstr>
      <vt:lpstr>Objectives Review</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E/L/G 0300: Intermediate Incident Command System for Expanding Incidents, ICS 300 - Unit 6 - Incident Resource Management - Visuals</dc:title>
  <dc:creator>FEMA</dc:creator>
  <cp:lastModifiedBy>Michael Wilson</cp:lastModifiedBy>
  <cp:revision>38</cp:revision>
  <dcterms:created xsi:type="dcterms:W3CDTF">2016-03-31T17:03:48Z</dcterms:created>
  <dcterms:modified xsi:type="dcterms:W3CDTF">2022-07-21T14:59:52Z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0x0101008D3CA8CC80072D4CA137EF19B6D5FF4E</vt:lpwstr>
  </property>
  <property fmtid="{D5CDD505-2E9C-101B-9397-08002B2CF9AE}" pid="3" name="Order">
    <vt:r8>228300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