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Lst>
  <p:notesMasterIdLst>
    <p:notesMasterId r:id="rId45"/>
  </p:notesMasterIdLst>
  <p:handoutMasterIdLst>
    <p:handoutMasterId r:id="rId46"/>
  </p:handoutMasterIdLst>
  <p:sldIdLst>
    <p:sldId id="284" r:id="rId6"/>
    <p:sldId id="259" r:id="rId7"/>
    <p:sldId id="285" r:id="rId8"/>
    <p:sldId id="338" r:id="rId9"/>
    <p:sldId id="403" r:id="rId10"/>
    <p:sldId id="343" r:id="rId11"/>
    <p:sldId id="404" r:id="rId12"/>
    <p:sldId id="345" r:id="rId13"/>
    <p:sldId id="346" r:id="rId14"/>
    <p:sldId id="344" r:id="rId15"/>
    <p:sldId id="382" r:id="rId16"/>
    <p:sldId id="383" r:id="rId17"/>
    <p:sldId id="384" r:id="rId18"/>
    <p:sldId id="385" r:id="rId19"/>
    <p:sldId id="407" r:id="rId20"/>
    <p:sldId id="409" r:id="rId21"/>
    <p:sldId id="354" r:id="rId22"/>
    <p:sldId id="355" r:id="rId23"/>
    <p:sldId id="356" r:id="rId24"/>
    <p:sldId id="386" r:id="rId25"/>
    <p:sldId id="358" r:id="rId26"/>
    <p:sldId id="360" r:id="rId27"/>
    <p:sldId id="367" r:id="rId28"/>
    <p:sldId id="405" r:id="rId29"/>
    <p:sldId id="388" r:id="rId30"/>
    <p:sldId id="389" r:id="rId31"/>
    <p:sldId id="390" r:id="rId32"/>
    <p:sldId id="391" r:id="rId33"/>
    <p:sldId id="408" r:id="rId34"/>
    <p:sldId id="394" r:id="rId35"/>
    <p:sldId id="393" r:id="rId36"/>
    <p:sldId id="395" r:id="rId37"/>
    <p:sldId id="396" r:id="rId38"/>
    <p:sldId id="397" r:id="rId39"/>
    <p:sldId id="398" r:id="rId40"/>
    <p:sldId id="399" r:id="rId41"/>
    <p:sldId id="400" r:id="rId42"/>
    <p:sldId id="406" r:id="rId43"/>
    <p:sldId id="377"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3333FF"/>
    <a:srgbClr val="660033"/>
    <a:srgbClr val="577054"/>
    <a:srgbClr val="3A4A38"/>
    <a:srgbClr val="D0D2CC"/>
    <a:srgbClr val="003366"/>
    <a:srgbClr val="00006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45A16-1A21-42CA-87CF-DE402C008E76}" v="36" dt="2018-07-18T22:24:45.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p:cViewPr varScale="1">
        <p:scale>
          <a:sx n="111" d="100"/>
          <a:sy n="111" d="100"/>
        </p:scale>
        <p:origin x="113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linde Simon" userId="4be848b8-2dde-45b4-a745-1221a72406c8" providerId="ADAL" clId="{92A3A223-D206-4322-B636-499D47246E67}"/>
  </pc:docChgLst>
  <pc:docChgLst>
    <pc:chgData name="Sieglinde Simon" userId="4be848b8-2dde-45b4-a745-1221a72406c8" providerId="ADAL" clId="{36ACBBDF-A9FE-47D0-A1C0-DAEA2F465A87}"/>
  </pc:docChgLst>
  <pc:docChgLst>
    <pc:chgData name="Sieglinde Simon" userId="4be848b8-2dde-45b4-a745-1221a72406c8" providerId="ADAL" clId="{41FCCC3C-C2BD-4009-BB73-14B5FA886045}"/>
  </pc:docChgLst>
  <pc:docChgLst>
    <pc:chgData name="Sieglinde Simon" userId="4be848b8-2dde-45b4-a745-1221a72406c8" providerId="ADAL" clId="{FE6250F7-1C6F-4E33-874D-B0B014E34CEF}"/>
  </pc:docChgLst>
  <pc:docChgLst>
    <pc:chgData name="Genny Wood" userId="946d9ed7-ecaa-472b-b848-47498b3a21f4" providerId="ADAL" clId="{F086C9D6-E22F-464B-9752-84F6A392E3F0}"/>
    <pc:docChg chg="modSld">
      <pc:chgData name="Genny Wood" userId="946d9ed7-ecaa-472b-b848-47498b3a21f4" providerId="ADAL" clId="{F086C9D6-E22F-464B-9752-84F6A392E3F0}" dt="2018-05-09T21:19:29.298" v="9" actId="962"/>
      <pc:docMkLst>
        <pc:docMk/>
      </pc:docMkLst>
      <pc:sldChg chg="addSp modSp">
        <pc:chgData name="Genny Wood" userId="946d9ed7-ecaa-472b-b848-47498b3a21f4" providerId="ADAL" clId="{F086C9D6-E22F-464B-9752-84F6A392E3F0}" dt="2018-05-09T19:49:11.063" v="2" actId="962"/>
        <pc:sldMkLst>
          <pc:docMk/>
          <pc:sldMk cId="444526902" sldId="343"/>
        </pc:sldMkLst>
        <pc:grpChg chg="add mod">
          <ac:chgData name="Genny Wood" userId="946d9ed7-ecaa-472b-b848-47498b3a21f4" providerId="ADAL" clId="{F086C9D6-E22F-464B-9752-84F6A392E3F0}" dt="2018-05-09T19:49:11.063" v="2" actId="962"/>
          <ac:grpSpMkLst>
            <pc:docMk/>
            <pc:sldMk cId="444526902" sldId="343"/>
            <ac:grpSpMk id="3" creationId="{59E73289-619C-433F-8ECF-03AFE56F7039}"/>
          </ac:grpSpMkLst>
        </pc:grpChg>
        <pc:grpChg chg="mod">
          <ac:chgData name="Genny Wood" userId="946d9ed7-ecaa-472b-b848-47498b3a21f4" providerId="ADAL" clId="{F086C9D6-E22F-464B-9752-84F6A392E3F0}" dt="2018-05-09T19:48:54.471" v="1" actId="164"/>
          <ac:grpSpMkLst>
            <pc:docMk/>
            <pc:sldMk cId="444526902" sldId="343"/>
            <ac:grpSpMk id="14" creationId="{9E996F8D-808F-4EF2-B646-E736483BC7A7}"/>
          </ac:grpSpMkLst>
        </pc:grpChg>
        <pc:picChg chg="mod">
          <ac:chgData name="Genny Wood" userId="946d9ed7-ecaa-472b-b848-47498b3a21f4" providerId="ADAL" clId="{F086C9D6-E22F-464B-9752-84F6A392E3F0}" dt="2018-05-09T19:48:54.471" v="1" actId="164"/>
          <ac:picMkLst>
            <pc:docMk/>
            <pc:sldMk cId="444526902" sldId="343"/>
            <ac:picMk id="2" creationId="{0D9A20EC-1C28-4914-A6C0-9FAA77F01732}"/>
          </ac:picMkLst>
        </pc:picChg>
      </pc:sldChg>
      <pc:sldChg chg="modSp">
        <pc:chgData name="Genny Wood" userId="946d9ed7-ecaa-472b-b848-47498b3a21f4" providerId="ADAL" clId="{F086C9D6-E22F-464B-9752-84F6A392E3F0}" dt="2018-05-09T21:19:29.298" v="9" actId="962"/>
        <pc:sldMkLst>
          <pc:docMk/>
          <pc:sldMk cId="3464869348" sldId="360"/>
        </pc:sldMkLst>
        <pc:picChg chg="mod">
          <ac:chgData name="Genny Wood" userId="946d9ed7-ecaa-472b-b848-47498b3a21f4" providerId="ADAL" clId="{F086C9D6-E22F-464B-9752-84F6A392E3F0}" dt="2018-05-09T21:19:29.298" v="9" actId="962"/>
          <ac:picMkLst>
            <pc:docMk/>
            <pc:sldMk cId="3464869348" sldId="360"/>
            <ac:picMk id="2" creationId="{C6497465-BF3A-4D3F-849F-92728BCC8AE4}"/>
          </ac:picMkLst>
        </pc:picChg>
      </pc:sldChg>
      <pc:sldChg chg="addSp delSp modSp">
        <pc:chgData name="Genny Wood" userId="946d9ed7-ecaa-472b-b848-47498b3a21f4" providerId="ADAL" clId="{F086C9D6-E22F-464B-9752-84F6A392E3F0}" dt="2018-05-09T21:08:27.165" v="7" actId="962"/>
        <pc:sldMkLst>
          <pc:docMk/>
          <pc:sldMk cId="2951931384" sldId="386"/>
        </pc:sldMkLst>
        <pc:spChg chg="add del">
          <ac:chgData name="Genny Wood" userId="946d9ed7-ecaa-472b-b848-47498b3a21f4" providerId="ADAL" clId="{F086C9D6-E22F-464B-9752-84F6A392E3F0}" dt="2018-05-09T21:08:24.724" v="6"/>
          <ac:spMkLst>
            <pc:docMk/>
            <pc:sldMk cId="2951931384" sldId="386"/>
            <ac:spMk id="7" creationId="{43602585-742A-44D2-A86E-CAEE0DC6BFF0}"/>
          </ac:spMkLst>
        </pc:spChg>
        <pc:spChg chg="mod">
          <ac:chgData name="Genny Wood" userId="946d9ed7-ecaa-472b-b848-47498b3a21f4" providerId="ADAL" clId="{F086C9D6-E22F-464B-9752-84F6A392E3F0}" dt="2018-05-09T21:07:48.344" v="4" actId="164"/>
          <ac:spMkLst>
            <pc:docMk/>
            <pc:sldMk cId="2951931384" sldId="386"/>
            <ac:spMk id="46086" creationId="{00000000-0000-0000-0000-000000000000}"/>
          </ac:spMkLst>
        </pc:spChg>
        <pc:spChg chg="mod">
          <ac:chgData name="Genny Wood" userId="946d9ed7-ecaa-472b-b848-47498b3a21f4" providerId="ADAL" clId="{F086C9D6-E22F-464B-9752-84F6A392E3F0}" dt="2018-05-09T21:07:48.344" v="4" actId="164"/>
          <ac:spMkLst>
            <pc:docMk/>
            <pc:sldMk cId="2951931384" sldId="386"/>
            <ac:spMk id="46087" creationId="{00000000-0000-0000-0000-000000000000}"/>
          </ac:spMkLst>
        </pc:spChg>
        <pc:grpChg chg="mod">
          <ac:chgData name="Genny Wood" userId="946d9ed7-ecaa-472b-b848-47498b3a21f4" providerId="ADAL" clId="{F086C9D6-E22F-464B-9752-84F6A392E3F0}" dt="2018-05-09T21:07:48.344" v="4" actId="164"/>
          <ac:grpSpMkLst>
            <pc:docMk/>
            <pc:sldMk cId="2951931384" sldId="386"/>
            <ac:grpSpMk id="2" creationId="{00000000-0000-0000-0000-000000000000}"/>
          </ac:grpSpMkLst>
        </pc:grpChg>
        <pc:grpChg chg="mod">
          <ac:chgData name="Genny Wood" userId="946d9ed7-ecaa-472b-b848-47498b3a21f4" providerId="ADAL" clId="{F086C9D6-E22F-464B-9752-84F6A392E3F0}" dt="2018-05-09T21:07:48.344" v="4" actId="164"/>
          <ac:grpSpMkLst>
            <pc:docMk/>
            <pc:sldMk cId="2951931384" sldId="386"/>
            <ac:grpSpMk id="3" creationId="{00000000-0000-0000-0000-000000000000}"/>
          </ac:grpSpMkLst>
        </pc:grpChg>
        <pc:grpChg chg="add mod">
          <ac:chgData name="Genny Wood" userId="946d9ed7-ecaa-472b-b848-47498b3a21f4" providerId="ADAL" clId="{F086C9D6-E22F-464B-9752-84F6A392E3F0}" dt="2018-05-09T21:08:27.165" v="7" actId="962"/>
          <ac:grpSpMkLst>
            <pc:docMk/>
            <pc:sldMk cId="2951931384" sldId="386"/>
            <ac:grpSpMk id="6" creationId="{47E25ABD-A2BD-4678-B1DD-804CA2B34D62}"/>
          </ac:grpSpMkLst>
        </pc:grpChg>
        <pc:picChg chg="mod">
          <ac:chgData name="Genny Wood" userId="946d9ed7-ecaa-472b-b848-47498b3a21f4" providerId="ADAL" clId="{F086C9D6-E22F-464B-9752-84F6A392E3F0}" dt="2018-05-09T21:07:48.344" v="4" actId="164"/>
          <ac:picMkLst>
            <pc:docMk/>
            <pc:sldMk cId="2951931384" sldId="386"/>
            <ac:picMk id="10" creationId="{00000000-0000-0000-0000-000000000000}"/>
          </ac:picMkLst>
        </pc:picChg>
        <pc:picChg chg="mod">
          <ac:chgData name="Genny Wood" userId="946d9ed7-ecaa-472b-b848-47498b3a21f4" providerId="ADAL" clId="{F086C9D6-E22F-464B-9752-84F6A392E3F0}" dt="2018-05-09T21:07:48.344" v="4" actId="164"/>
          <ac:picMkLst>
            <pc:docMk/>
            <pc:sldMk cId="2951931384" sldId="386"/>
            <ac:picMk id="11" creationId="{00000000-0000-0000-0000-000000000000}"/>
          </ac:picMkLst>
        </pc:picChg>
        <pc:picChg chg="mod">
          <ac:chgData name="Genny Wood" userId="946d9ed7-ecaa-472b-b848-47498b3a21f4" providerId="ADAL" clId="{F086C9D6-E22F-464B-9752-84F6A392E3F0}" dt="2018-05-09T21:07:48.344" v="4" actId="164"/>
          <ac:picMkLst>
            <pc:docMk/>
            <pc:sldMk cId="2951931384" sldId="386"/>
            <ac:picMk id="12" creationId="{00000000-0000-0000-0000-000000000000}"/>
          </ac:picMkLst>
        </pc:picChg>
        <pc:picChg chg="mod">
          <ac:chgData name="Genny Wood" userId="946d9ed7-ecaa-472b-b848-47498b3a21f4" providerId="ADAL" clId="{F086C9D6-E22F-464B-9752-84F6A392E3F0}" dt="2018-05-09T21:07:48.344" v="4" actId="164"/>
          <ac:picMkLst>
            <pc:docMk/>
            <pc:sldMk cId="2951931384" sldId="386"/>
            <ac:picMk id="13" creationId="{00000000-0000-0000-0000-000000000000}"/>
          </ac:picMkLst>
        </pc:picChg>
      </pc:sldChg>
      <pc:sldChg chg="modSp">
        <pc:chgData name="Genny Wood" userId="946d9ed7-ecaa-472b-b848-47498b3a21f4" providerId="ADAL" clId="{F086C9D6-E22F-464B-9752-84F6A392E3F0}" dt="2018-05-09T19:12:21.255" v="0" actId="962"/>
        <pc:sldMkLst>
          <pc:docMk/>
          <pc:sldMk cId="1323382676" sldId="403"/>
        </pc:sldMkLst>
        <pc:picChg chg="mod">
          <ac:chgData name="Genny Wood" userId="946d9ed7-ecaa-472b-b848-47498b3a21f4" providerId="ADAL" clId="{F086C9D6-E22F-464B-9752-84F6A392E3F0}" dt="2018-05-09T19:12:21.255" v="0" actId="962"/>
          <ac:picMkLst>
            <pc:docMk/>
            <pc:sldMk cId="1323382676" sldId="403"/>
            <ac:picMk id="2" creationId="{2700C2E0-DD96-43FE-A732-1E1D6C8C3C62}"/>
          </ac:picMkLst>
        </pc:picChg>
      </pc:sldChg>
      <pc:sldChg chg="modSp">
        <pc:chgData name="Genny Wood" userId="946d9ed7-ecaa-472b-b848-47498b3a21f4" providerId="ADAL" clId="{F086C9D6-E22F-464B-9752-84F6A392E3F0}" dt="2018-05-09T19:53:59.618" v="3" actId="962"/>
        <pc:sldMkLst>
          <pc:docMk/>
          <pc:sldMk cId="67545837" sldId="408"/>
        </pc:sldMkLst>
        <pc:picChg chg="mod">
          <ac:chgData name="Genny Wood" userId="946d9ed7-ecaa-472b-b848-47498b3a21f4" providerId="ADAL" clId="{F086C9D6-E22F-464B-9752-84F6A392E3F0}" dt="2018-05-09T19:53:59.618" v="3" actId="962"/>
          <ac:picMkLst>
            <pc:docMk/>
            <pc:sldMk cId="67545837" sldId="408"/>
            <ac:picMk id="6" creationId="{DBE419C7-42A8-484D-974A-8F8B17149537}"/>
          </ac:picMkLst>
        </pc:picChg>
      </pc:sldChg>
    </pc:docChg>
  </pc:docChgLst>
  <pc:docChgLst>
    <pc:chgData name="Sieglinde Simon" userId="4be848b8-2dde-45b4-a745-1221a72406c8" providerId="ADAL" clId="{1F845A16-1A21-42CA-87CF-DE402C008E76}"/>
    <pc:docChg chg="custSel modSld">
      <pc:chgData name="Sieglinde Simon" userId="4be848b8-2dde-45b4-a745-1221a72406c8" providerId="ADAL" clId="{1F845A16-1A21-42CA-87CF-DE402C008E76}" dt="2018-07-18T22:24:45.367" v="35" actId="255"/>
      <pc:docMkLst>
        <pc:docMk/>
      </pc:docMkLst>
      <pc:sldChg chg="modSp">
        <pc:chgData name="Sieglinde Simon" userId="4be848b8-2dde-45b4-a745-1221a72406c8" providerId="ADAL" clId="{1F845A16-1A21-42CA-87CF-DE402C008E76}" dt="2018-07-18T22:11:19.259" v="6"/>
        <pc:sldMkLst>
          <pc:docMk/>
          <pc:sldMk cId="4108851906" sldId="285"/>
        </pc:sldMkLst>
        <pc:spChg chg="mod">
          <ac:chgData name="Sieglinde Simon" userId="4be848b8-2dde-45b4-a745-1221a72406c8" providerId="ADAL" clId="{1F845A16-1A21-42CA-87CF-DE402C008E76}" dt="2018-07-18T22:11:19.259" v="6"/>
          <ac:spMkLst>
            <pc:docMk/>
            <pc:sldMk cId="4108851906" sldId="285"/>
            <ac:spMk id="3" creationId="{00000000-0000-0000-0000-000000000000}"/>
          </ac:spMkLst>
        </pc:spChg>
      </pc:sldChg>
      <pc:sldChg chg="modSp">
        <pc:chgData name="Sieglinde Simon" userId="4be848b8-2dde-45b4-a745-1221a72406c8" providerId="ADAL" clId="{1F845A16-1A21-42CA-87CF-DE402C008E76}" dt="2018-07-18T22:11:22.803" v="8" actId="27636"/>
        <pc:sldMkLst>
          <pc:docMk/>
          <pc:sldMk cId="273928355" sldId="338"/>
        </pc:sldMkLst>
        <pc:spChg chg="mod">
          <ac:chgData name="Sieglinde Simon" userId="4be848b8-2dde-45b4-a745-1221a72406c8" providerId="ADAL" clId="{1F845A16-1A21-42CA-87CF-DE402C008E76}" dt="2018-07-18T22:11:22.803" v="8" actId="27636"/>
          <ac:spMkLst>
            <pc:docMk/>
            <pc:sldMk cId="273928355" sldId="338"/>
            <ac:spMk id="3" creationId="{00000000-0000-0000-0000-000000000000}"/>
          </ac:spMkLst>
        </pc:spChg>
      </pc:sldChg>
      <pc:sldChg chg="modSp">
        <pc:chgData name="Sieglinde Simon" userId="4be848b8-2dde-45b4-a745-1221a72406c8" providerId="ADAL" clId="{1F845A16-1A21-42CA-87CF-DE402C008E76}" dt="2018-07-18T22:24:45.367" v="35" actId="255"/>
        <pc:sldMkLst>
          <pc:docMk/>
          <pc:sldMk cId="12049919" sldId="377"/>
        </pc:sldMkLst>
        <pc:spChg chg="mod">
          <ac:chgData name="Sieglinde Simon" userId="4be848b8-2dde-45b4-a745-1221a72406c8" providerId="ADAL" clId="{1F845A16-1A21-42CA-87CF-DE402C008E76}" dt="2018-07-18T22:24:45.367" v="35" actId="255"/>
          <ac:spMkLst>
            <pc:docMk/>
            <pc:sldMk cId="12049919" sldId="377"/>
            <ac:spMk id="48131" creationId="{00000000-0000-0000-0000-000000000000}"/>
          </ac:spMkLst>
        </pc:spChg>
      </pc:sldChg>
      <pc:sldChg chg="modSp">
        <pc:chgData name="Sieglinde Simon" userId="4be848b8-2dde-45b4-a745-1221a72406c8" providerId="ADAL" clId="{1F845A16-1A21-42CA-87CF-DE402C008E76}" dt="2018-07-18T22:16:07.492" v="25"/>
        <pc:sldMkLst>
          <pc:docMk/>
          <pc:sldMk cId="1323382676" sldId="403"/>
        </pc:sldMkLst>
        <pc:spChg chg="mod">
          <ac:chgData name="Sieglinde Simon" userId="4be848b8-2dde-45b4-a745-1221a72406c8" providerId="ADAL" clId="{1F845A16-1A21-42CA-87CF-DE402C008E76}" dt="2018-07-18T22:16:07.492" v="25"/>
          <ac:spMkLst>
            <pc:docMk/>
            <pc:sldMk cId="1323382676" sldId="403"/>
            <ac:spMk id="3" creationId="{7B28680A-F73B-47A3-B91E-F221A4513FD1}"/>
          </ac:spMkLst>
        </pc:spChg>
        <pc:spChg chg="mod">
          <ac:chgData name="Sieglinde Simon" userId="4be848b8-2dde-45b4-a745-1221a72406c8" providerId="ADAL" clId="{1F845A16-1A21-42CA-87CF-DE402C008E76}" dt="2018-07-18T22:13:43.084" v="24" actId="20577"/>
          <ac:spMkLst>
            <pc:docMk/>
            <pc:sldMk cId="1323382676" sldId="403"/>
            <ac:spMk id="14338" creationId="{00000000-0000-0000-0000-000000000000}"/>
          </ac:spMkLst>
        </pc:spChg>
      </pc:sldChg>
    </pc:docChg>
  </pc:docChgLst>
  <pc:docChgLst>
    <pc:chgData name="Sieglinde Pugh" userId="4be848b8-2dde-45b4-a745-1221a72406c8" providerId="ADAL" clId="{5B732BDF-D8F3-4F7E-A0BB-2473A4362DB5}"/>
  </pc:docChgLst>
  <pc:docChgLst>
    <pc:chgData name="Shawn Rothstein" userId="76cf5933-ef08-44f4-afca-9dbc51d3f8f0" providerId="ADAL" clId="{D9D8919E-F973-41B9-9038-F7FDCC5CFF28}"/>
    <pc:docChg chg="modSld">
      <pc:chgData name="Shawn Rothstein" userId="76cf5933-ef08-44f4-afca-9dbc51d3f8f0" providerId="ADAL" clId="{D9D8919E-F973-41B9-9038-F7FDCC5CFF28}" dt="2018-07-16T23:08:48.617" v="929" actId="6549"/>
      <pc:docMkLst>
        <pc:docMk/>
      </pc:docMkLst>
      <pc:sldChg chg="modSp">
        <pc:chgData name="Shawn Rothstein" userId="76cf5933-ef08-44f4-afca-9dbc51d3f8f0" providerId="ADAL" clId="{D9D8919E-F973-41B9-9038-F7FDCC5CFF28}" dt="2018-07-16T23:08:48.617" v="929" actId="6549"/>
        <pc:sldMkLst>
          <pc:docMk/>
          <pc:sldMk cId="2500485855" sldId="345"/>
        </pc:sldMkLst>
        <pc:spChg chg="mod">
          <ac:chgData name="Shawn Rothstein" userId="76cf5933-ef08-44f4-afca-9dbc51d3f8f0" providerId="ADAL" clId="{D9D8919E-F973-41B9-9038-F7FDCC5CFF28}" dt="2018-07-16T23:08:48.617" v="929" actId="6549"/>
          <ac:spMkLst>
            <pc:docMk/>
            <pc:sldMk cId="2500485855" sldId="345"/>
            <ac:spMk id="15363" creationId="{00000000-0000-0000-0000-000000000000}"/>
          </ac:spMkLst>
        </pc:spChg>
      </pc:sldChg>
      <pc:sldChg chg="modSp">
        <pc:chgData name="Shawn Rothstein" userId="76cf5933-ef08-44f4-afca-9dbc51d3f8f0" providerId="ADAL" clId="{D9D8919E-F973-41B9-9038-F7FDCC5CFF28}" dt="2018-07-16T23:01:51.446" v="859" actId="6549"/>
        <pc:sldMkLst>
          <pc:docMk/>
          <pc:sldMk cId="2973276447" sldId="348"/>
        </pc:sldMkLst>
        <pc:spChg chg="mod">
          <ac:chgData name="Shawn Rothstein" userId="76cf5933-ef08-44f4-afca-9dbc51d3f8f0" providerId="ADAL" clId="{D9D8919E-F973-41B9-9038-F7FDCC5CFF28}" dt="2018-07-16T23:01:51.446" v="859" actId="6549"/>
          <ac:spMkLst>
            <pc:docMk/>
            <pc:sldMk cId="2973276447" sldId="348"/>
            <ac:spMk id="2" creationId="{00000000-0000-0000-0000-000000000000}"/>
          </ac:spMkLst>
        </pc:spChg>
      </pc:sldChg>
      <pc:sldChg chg="delSp modSp">
        <pc:chgData name="Shawn Rothstein" userId="76cf5933-ef08-44f4-afca-9dbc51d3f8f0" providerId="ADAL" clId="{D9D8919E-F973-41B9-9038-F7FDCC5CFF28}" dt="2018-07-16T23:02:43.141" v="869" actId="6549"/>
        <pc:sldMkLst>
          <pc:docMk/>
          <pc:sldMk cId="58255665" sldId="354"/>
        </pc:sldMkLst>
        <pc:spChg chg="del">
          <ac:chgData name="Shawn Rothstein" userId="76cf5933-ef08-44f4-afca-9dbc51d3f8f0" providerId="ADAL" clId="{D9D8919E-F973-41B9-9038-F7FDCC5CFF28}" dt="2018-07-16T23:02:27.515" v="865" actId="478"/>
          <ac:spMkLst>
            <pc:docMk/>
            <pc:sldMk cId="58255665" sldId="354"/>
            <ac:spMk id="3" creationId="{BA3F758C-28F4-4A4D-9530-BB0799AE66D3}"/>
          </ac:spMkLst>
        </pc:spChg>
        <pc:spChg chg="mod">
          <ac:chgData name="Shawn Rothstein" userId="76cf5933-ef08-44f4-afca-9dbc51d3f8f0" providerId="ADAL" clId="{D9D8919E-F973-41B9-9038-F7FDCC5CFF28}" dt="2018-07-16T23:02:43.141" v="869" actId="6549"/>
          <ac:spMkLst>
            <pc:docMk/>
            <pc:sldMk cId="58255665" sldId="354"/>
            <ac:spMk id="6" creationId="{00000000-0000-0000-0000-000000000000}"/>
          </ac:spMkLst>
        </pc:spChg>
        <pc:grpChg chg="mod">
          <ac:chgData name="Shawn Rothstein" userId="76cf5933-ef08-44f4-afca-9dbc51d3f8f0" providerId="ADAL" clId="{D9D8919E-F973-41B9-9038-F7FDCC5CFF28}" dt="2018-07-16T22:54:03.311" v="794" actId="962"/>
          <ac:grpSpMkLst>
            <pc:docMk/>
            <pc:sldMk cId="58255665" sldId="354"/>
            <ac:grpSpMk id="2" creationId="{00000000-0000-0000-0000-000000000000}"/>
          </ac:grpSpMkLst>
        </pc:grpChg>
      </pc:sldChg>
      <pc:sldChg chg="modSp">
        <pc:chgData name="Shawn Rothstein" userId="76cf5933-ef08-44f4-afca-9dbc51d3f8f0" providerId="ADAL" clId="{D9D8919E-F973-41B9-9038-F7FDCC5CFF28}" dt="2018-07-16T23:02:46.078" v="871" actId="6549"/>
        <pc:sldMkLst>
          <pc:docMk/>
          <pc:sldMk cId="2142808770" sldId="355"/>
        </pc:sldMkLst>
        <pc:spChg chg="mod">
          <ac:chgData name="Shawn Rothstein" userId="76cf5933-ef08-44f4-afca-9dbc51d3f8f0" providerId="ADAL" clId="{D9D8919E-F973-41B9-9038-F7FDCC5CFF28}" dt="2018-07-16T23:02:46.078" v="871" actId="6549"/>
          <ac:spMkLst>
            <pc:docMk/>
            <pc:sldMk cId="2142808770" sldId="355"/>
            <ac:spMk id="6" creationId="{00000000-0000-0000-0000-000000000000}"/>
          </ac:spMkLst>
        </pc:spChg>
      </pc:sldChg>
      <pc:sldChg chg="modSp">
        <pc:chgData name="Shawn Rothstein" userId="76cf5933-ef08-44f4-afca-9dbc51d3f8f0" providerId="ADAL" clId="{D9D8919E-F973-41B9-9038-F7FDCC5CFF28}" dt="2018-07-16T23:02:50.430" v="873" actId="6549"/>
        <pc:sldMkLst>
          <pc:docMk/>
          <pc:sldMk cId="1217754652" sldId="356"/>
        </pc:sldMkLst>
        <pc:spChg chg="mod">
          <ac:chgData name="Shawn Rothstein" userId="76cf5933-ef08-44f4-afca-9dbc51d3f8f0" providerId="ADAL" clId="{D9D8919E-F973-41B9-9038-F7FDCC5CFF28}" dt="2018-07-16T23:02:50.430" v="873" actId="6549"/>
          <ac:spMkLst>
            <pc:docMk/>
            <pc:sldMk cId="1217754652" sldId="356"/>
            <ac:spMk id="6" creationId="{00000000-0000-0000-0000-000000000000}"/>
          </ac:spMkLst>
        </pc:spChg>
      </pc:sldChg>
      <pc:sldChg chg="addSp delSp modSp">
        <pc:chgData name="Shawn Rothstein" userId="76cf5933-ef08-44f4-afca-9dbc51d3f8f0" providerId="ADAL" clId="{D9D8919E-F973-41B9-9038-F7FDCC5CFF28}" dt="2018-07-16T22:59:03.300" v="829" actId="14100"/>
        <pc:sldMkLst>
          <pc:docMk/>
          <pc:sldMk cId="3975067085" sldId="382"/>
        </pc:sldMkLst>
        <pc:spChg chg="add mod">
          <ac:chgData name="Shawn Rothstein" userId="76cf5933-ef08-44f4-afca-9dbc51d3f8f0" providerId="ADAL" clId="{D9D8919E-F973-41B9-9038-F7FDCC5CFF28}" dt="2018-07-16T22:59:03.300" v="829" actId="14100"/>
          <ac:spMkLst>
            <pc:docMk/>
            <pc:sldMk cId="3975067085" sldId="382"/>
            <ac:spMk id="2" creationId="{D320DB2F-CEAE-47ED-8B00-DBBE4890EF38}"/>
          </ac:spMkLst>
        </pc:spChg>
        <pc:spChg chg="del">
          <ac:chgData name="Shawn Rothstein" userId="76cf5933-ef08-44f4-afca-9dbc51d3f8f0" providerId="ADAL" clId="{D9D8919E-F973-41B9-9038-F7FDCC5CFF28}" dt="2018-07-16T22:58:56.823" v="824" actId="478"/>
          <ac:spMkLst>
            <pc:docMk/>
            <pc:sldMk cId="3975067085" sldId="382"/>
            <ac:spMk id="3" creationId="{FBE62D1C-855F-4F85-A572-51BFCC2A950A}"/>
          </ac:spMkLst>
        </pc:spChg>
      </pc:sldChg>
      <pc:sldChg chg="addSp modSp">
        <pc:chgData name="Shawn Rothstein" userId="76cf5933-ef08-44f4-afca-9dbc51d3f8f0" providerId="ADAL" clId="{D9D8919E-F973-41B9-9038-F7FDCC5CFF28}" dt="2018-07-16T22:59:13.502" v="831" actId="6549"/>
        <pc:sldMkLst>
          <pc:docMk/>
          <pc:sldMk cId="4112645247" sldId="383"/>
        </pc:sldMkLst>
        <pc:spChg chg="mod">
          <ac:chgData name="Shawn Rothstein" userId="76cf5933-ef08-44f4-afca-9dbc51d3f8f0" providerId="ADAL" clId="{D9D8919E-F973-41B9-9038-F7FDCC5CFF28}" dt="2018-07-16T22:59:13.502" v="831" actId="6549"/>
          <ac:spMkLst>
            <pc:docMk/>
            <pc:sldMk cId="4112645247" sldId="383"/>
            <ac:spMk id="6" creationId="{00000000-0000-0000-0000-000000000000}"/>
          </ac:spMkLst>
        </pc:spChg>
        <pc:grpChg chg="add mod">
          <ac:chgData name="Shawn Rothstein" userId="76cf5933-ef08-44f4-afca-9dbc51d3f8f0" providerId="ADAL" clId="{D9D8919E-F973-41B9-9038-F7FDCC5CFF28}" dt="2018-07-16T22:50:22.113" v="346" actId="962"/>
          <ac:grpSpMkLst>
            <pc:docMk/>
            <pc:sldMk cId="4112645247" sldId="383"/>
            <ac:grpSpMk id="2" creationId="{DDB20B98-948F-4BB5-863E-45C1759788CD}"/>
          </ac:grpSpMkLst>
        </pc:grpChg>
        <pc:picChg chg="mod">
          <ac:chgData name="Shawn Rothstein" userId="76cf5933-ef08-44f4-afca-9dbc51d3f8f0" providerId="ADAL" clId="{D9D8919E-F973-41B9-9038-F7FDCC5CFF28}" dt="2018-07-16T22:47:51.395" v="4" actId="164"/>
          <ac:picMkLst>
            <pc:docMk/>
            <pc:sldMk cId="4112645247" sldId="383"/>
            <ac:picMk id="5" creationId="{00000000-0000-0000-0000-000000000000}"/>
          </ac:picMkLst>
        </pc:picChg>
        <pc:picChg chg="mod">
          <ac:chgData name="Shawn Rothstein" userId="76cf5933-ef08-44f4-afca-9dbc51d3f8f0" providerId="ADAL" clId="{D9D8919E-F973-41B9-9038-F7FDCC5CFF28}" dt="2018-07-16T22:47:51.395" v="4" actId="164"/>
          <ac:picMkLst>
            <pc:docMk/>
            <pc:sldMk cId="4112645247" sldId="383"/>
            <ac:picMk id="7" creationId="{00000000-0000-0000-0000-000000000000}"/>
          </ac:picMkLst>
        </pc:picChg>
      </pc:sldChg>
      <pc:sldChg chg="modSp">
        <pc:chgData name="Shawn Rothstein" userId="76cf5933-ef08-44f4-afca-9dbc51d3f8f0" providerId="ADAL" clId="{D9D8919E-F973-41B9-9038-F7FDCC5CFF28}" dt="2018-07-16T23:01:34.792" v="857" actId="5793"/>
        <pc:sldMkLst>
          <pc:docMk/>
          <pc:sldMk cId="2119285635" sldId="384"/>
        </pc:sldMkLst>
        <pc:spChg chg="mod">
          <ac:chgData name="Shawn Rothstein" userId="76cf5933-ef08-44f4-afca-9dbc51d3f8f0" providerId="ADAL" clId="{D9D8919E-F973-41B9-9038-F7FDCC5CFF28}" dt="2018-07-16T23:01:34.792" v="857" actId="5793"/>
          <ac:spMkLst>
            <pc:docMk/>
            <pc:sldMk cId="2119285635" sldId="384"/>
            <ac:spMk id="6" creationId="{00000000-0000-0000-0000-000000000000}"/>
          </ac:spMkLst>
        </pc:spChg>
      </pc:sldChg>
      <pc:sldChg chg="modSp">
        <pc:chgData name="Shawn Rothstein" userId="76cf5933-ef08-44f4-afca-9dbc51d3f8f0" providerId="ADAL" clId="{D9D8919E-F973-41B9-9038-F7FDCC5CFF28}" dt="2018-07-16T23:03:16.376" v="876" actId="6549"/>
        <pc:sldMkLst>
          <pc:docMk/>
          <pc:sldMk cId="2951931384" sldId="386"/>
        </pc:sldMkLst>
        <pc:spChg chg="mod">
          <ac:chgData name="Shawn Rothstein" userId="76cf5933-ef08-44f4-afca-9dbc51d3f8f0" providerId="ADAL" clId="{D9D8919E-F973-41B9-9038-F7FDCC5CFF28}" dt="2018-07-16T23:03:16.376" v="876" actId="6549"/>
          <ac:spMkLst>
            <pc:docMk/>
            <pc:sldMk cId="2951931384" sldId="386"/>
            <ac:spMk id="4" creationId="{00000000-0000-0000-0000-000000000000}"/>
          </ac:spMkLst>
        </pc:spChg>
      </pc:sldChg>
      <pc:sldChg chg="modSp">
        <pc:chgData name="Shawn Rothstein" userId="76cf5933-ef08-44f4-afca-9dbc51d3f8f0" providerId="ADAL" clId="{D9D8919E-F973-41B9-9038-F7FDCC5CFF28}" dt="2018-07-16T23:03:21.341" v="877" actId="6549"/>
        <pc:sldMkLst>
          <pc:docMk/>
          <pc:sldMk cId="3449079086" sldId="388"/>
        </pc:sldMkLst>
        <pc:spChg chg="mod">
          <ac:chgData name="Shawn Rothstein" userId="76cf5933-ef08-44f4-afca-9dbc51d3f8f0" providerId="ADAL" clId="{D9D8919E-F973-41B9-9038-F7FDCC5CFF28}" dt="2018-07-16T23:03:21.341" v="877" actId="6549"/>
          <ac:spMkLst>
            <pc:docMk/>
            <pc:sldMk cId="3449079086" sldId="388"/>
            <ac:spMk id="5" creationId="{00000000-0000-0000-0000-000000000000}"/>
          </ac:spMkLst>
        </pc:spChg>
      </pc:sldChg>
      <pc:sldChg chg="modSp">
        <pc:chgData name="Shawn Rothstein" userId="76cf5933-ef08-44f4-afca-9dbc51d3f8f0" providerId="ADAL" clId="{D9D8919E-F973-41B9-9038-F7FDCC5CFF28}" dt="2018-07-16T23:03:25.985" v="879" actId="6549"/>
        <pc:sldMkLst>
          <pc:docMk/>
          <pc:sldMk cId="3977584469" sldId="391"/>
        </pc:sldMkLst>
        <pc:spChg chg="mod">
          <ac:chgData name="Shawn Rothstein" userId="76cf5933-ef08-44f4-afca-9dbc51d3f8f0" providerId="ADAL" clId="{D9D8919E-F973-41B9-9038-F7FDCC5CFF28}" dt="2018-07-16T23:03:25.985" v="879" actId="6549"/>
          <ac:spMkLst>
            <pc:docMk/>
            <pc:sldMk cId="3977584469" sldId="391"/>
            <ac:spMk id="19459" creationId="{00000000-0000-0000-0000-000000000000}"/>
          </ac:spMkLst>
        </pc:spChg>
      </pc:sldChg>
      <pc:sldChg chg="addSp modSp">
        <pc:chgData name="Shawn Rothstein" userId="76cf5933-ef08-44f4-afca-9dbc51d3f8f0" providerId="ADAL" clId="{D9D8919E-F973-41B9-9038-F7FDCC5CFF28}" dt="2018-07-16T23:06:27.940" v="920" actId="207"/>
        <pc:sldMkLst>
          <pc:docMk/>
          <pc:sldMk cId="3702073163" sldId="394"/>
        </pc:sldMkLst>
        <pc:spChg chg="add mod">
          <ac:chgData name="Shawn Rothstein" userId="76cf5933-ef08-44f4-afca-9dbc51d3f8f0" providerId="ADAL" clId="{D9D8919E-F973-41B9-9038-F7FDCC5CFF28}" dt="2018-07-16T23:06:27.940" v="920" actId="207"/>
          <ac:spMkLst>
            <pc:docMk/>
            <pc:sldMk cId="3702073163" sldId="394"/>
            <ac:spMk id="2" creationId="{E0D26D5B-08D5-46B3-A963-B71DE61855E3}"/>
          </ac:spMkLst>
        </pc:spChg>
      </pc:sldChg>
      <pc:sldChg chg="modSp">
        <pc:chgData name="Shawn Rothstein" userId="76cf5933-ef08-44f4-afca-9dbc51d3f8f0" providerId="ADAL" clId="{D9D8919E-F973-41B9-9038-F7FDCC5CFF28}" dt="2018-07-16T23:04:26.661" v="901" actId="6549"/>
        <pc:sldMkLst>
          <pc:docMk/>
          <pc:sldMk cId="799186826" sldId="395"/>
        </pc:sldMkLst>
        <pc:spChg chg="mod">
          <ac:chgData name="Shawn Rothstein" userId="76cf5933-ef08-44f4-afca-9dbc51d3f8f0" providerId="ADAL" clId="{D9D8919E-F973-41B9-9038-F7FDCC5CFF28}" dt="2018-07-16T23:04:26.661" v="901" actId="6549"/>
          <ac:spMkLst>
            <pc:docMk/>
            <pc:sldMk cId="799186826" sldId="395"/>
            <ac:spMk id="2" creationId="{00000000-0000-0000-0000-000000000000}"/>
          </ac:spMkLst>
        </pc:spChg>
      </pc:sldChg>
      <pc:sldChg chg="modSp">
        <pc:chgData name="Shawn Rothstein" userId="76cf5933-ef08-44f4-afca-9dbc51d3f8f0" providerId="ADAL" clId="{D9D8919E-F973-41B9-9038-F7FDCC5CFF28}" dt="2018-07-16T23:05:33.024" v="914" actId="207"/>
        <pc:sldMkLst>
          <pc:docMk/>
          <pc:sldMk cId="872034182" sldId="397"/>
        </pc:sldMkLst>
        <pc:spChg chg="mod">
          <ac:chgData name="Shawn Rothstein" userId="76cf5933-ef08-44f4-afca-9dbc51d3f8f0" providerId="ADAL" clId="{D9D8919E-F973-41B9-9038-F7FDCC5CFF28}" dt="2018-07-16T23:05:33.024" v="914" actId="207"/>
          <ac:spMkLst>
            <pc:docMk/>
            <pc:sldMk cId="872034182" sldId="397"/>
            <ac:spMk id="2" creationId="{00000000-0000-0000-0000-000000000000}"/>
          </ac:spMkLst>
        </pc:spChg>
      </pc:sldChg>
      <pc:sldChg chg="modSp">
        <pc:chgData name="Shawn Rothstein" userId="76cf5933-ef08-44f4-afca-9dbc51d3f8f0" providerId="ADAL" clId="{D9D8919E-F973-41B9-9038-F7FDCC5CFF28}" dt="2018-07-16T23:05:03.971" v="909" actId="6549"/>
        <pc:sldMkLst>
          <pc:docMk/>
          <pc:sldMk cId="3365259870" sldId="399"/>
        </pc:sldMkLst>
        <pc:spChg chg="mod">
          <ac:chgData name="Shawn Rothstein" userId="76cf5933-ef08-44f4-afca-9dbc51d3f8f0" providerId="ADAL" clId="{D9D8919E-F973-41B9-9038-F7FDCC5CFF28}" dt="2018-07-16T23:05:03.971" v="909" actId="6549"/>
          <ac:spMkLst>
            <pc:docMk/>
            <pc:sldMk cId="3365259870" sldId="399"/>
            <ac:spMk id="2" creationId="{00000000-0000-0000-0000-000000000000}"/>
          </ac:spMkLst>
        </pc:spChg>
      </pc:sldChg>
      <pc:sldChg chg="addSp delSp modSp">
        <pc:chgData name="Shawn Rothstein" userId="76cf5933-ef08-44f4-afca-9dbc51d3f8f0" providerId="ADAL" clId="{D9D8919E-F973-41B9-9038-F7FDCC5CFF28}" dt="2018-07-16T22:56:22.122" v="808" actId="14100"/>
        <pc:sldMkLst>
          <pc:docMk/>
          <pc:sldMk cId="1323382676" sldId="403"/>
        </pc:sldMkLst>
        <pc:spChg chg="add mod">
          <ac:chgData name="Shawn Rothstein" userId="76cf5933-ef08-44f4-afca-9dbc51d3f8f0" providerId="ADAL" clId="{D9D8919E-F973-41B9-9038-F7FDCC5CFF28}" dt="2018-07-16T22:56:22.122" v="808" actId="14100"/>
          <ac:spMkLst>
            <pc:docMk/>
            <pc:sldMk cId="1323382676" sldId="403"/>
            <ac:spMk id="3" creationId="{7B28680A-F73B-47A3-B91E-F221A4513FD1}"/>
          </ac:spMkLst>
        </pc:spChg>
        <pc:spChg chg="del">
          <ac:chgData name="Shawn Rothstein" userId="76cf5933-ef08-44f4-afca-9dbc51d3f8f0" providerId="ADAL" clId="{D9D8919E-F973-41B9-9038-F7FDCC5CFF28}" dt="2018-07-16T22:56:12.758" v="806" actId="478"/>
          <ac:spMkLst>
            <pc:docMk/>
            <pc:sldMk cId="1323382676" sldId="403"/>
            <ac:spMk id="4" creationId="{80A97FC1-F850-41A2-AA70-3F7FB5696762}"/>
          </ac:spMkLst>
        </pc:spChg>
      </pc:sldChg>
      <pc:sldChg chg="modSp">
        <pc:chgData name="Shawn Rothstein" userId="76cf5933-ef08-44f4-afca-9dbc51d3f8f0" providerId="ADAL" clId="{D9D8919E-F973-41B9-9038-F7FDCC5CFF28}" dt="2018-07-16T22:57:53.795" v="815" actId="6549"/>
        <pc:sldMkLst>
          <pc:docMk/>
          <pc:sldMk cId="2789055424" sldId="404"/>
        </pc:sldMkLst>
        <pc:spChg chg="mod">
          <ac:chgData name="Shawn Rothstein" userId="76cf5933-ef08-44f4-afca-9dbc51d3f8f0" providerId="ADAL" clId="{D9D8919E-F973-41B9-9038-F7FDCC5CFF28}" dt="2018-07-16T22:57:53.795" v="815" actId="6549"/>
          <ac:spMkLst>
            <pc:docMk/>
            <pc:sldMk cId="2789055424" sldId="404"/>
            <ac:spMk id="4" creationId="{3461519B-57A4-42B9-814F-40FA61FD97FC}"/>
          </ac:spMkLst>
        </pc:spChg>
        <pc:spChg chg="mod">
          <ac:chgData name="Shawn Rothstein" userId="76cf5933-ef08-44f4-afca-9dbc51d3f8f0" providerId="ADAL" clId="{D9D8919E-F973-41B9-9038-F7FDCC5CFF28}" dt="2018-07-16T22:57:51.912" v="814" actId="6549"/>
          <ac:spMkLst>
            <pc:docMk/>
            <pc:sldMk cId="2789055424" sldId="404"/>
            <ac:spMk id="5" creationId="{647015B7-3BFD-43D2-9478-695F2EC1CFF4}"/>
          </ac:spMkLst>
        </pc:spChg>
      </pc:sldChg>
      <pc:sldChg chg="modSp">
        <pc:chgData name="Shawn Rothstein" userId="76cf5933-ef08-44f4-afca-9dbc51d3f8f0" providerId="ADAL" clId="{D9D8919E-F973-41B9-9038-F7FDCC5CFF28}" dt="2018-07-16T23:01:46.739" v="858" actId="6549"/>
        <pc:sldMkLst>
          <pc:docMk/>
          <pc:sldMk cId="3364321661" sldId="407"/>
        </pc:sldMkLst>
        <pc:spChg chg="mod">
          <ac:chgData name="Shawn Rothstein" userId="76cf5933-ef08-44f4-afca-9dbc51d3f8f0" providerId="ADAL" clId="{D9D8919E-F973-41B9-9038-F7FDCC5CFF28}" dt="2018-07-16T23:01:46.739" v="858" actId="6549"/>
          <ac:spMkLst>
            <pc:docMk/>
            <pc:sldMk cId="3364321661" sldId="407"/>
            <ac:spMk id="6" creationId="{00000000-0000-0000-0000-000000000000}"/>
          </ac:spMkLst>
        </pc:spChg>
        <pc:picChg chg="mod">
          <ac:chgData name="Shawn Rothstein" userId="76cf5933-ef08-44f4-afca-9dbc51d3f8f0" providerId="ADAL" clId="{D9D8919E-F973-41B9-9038-F7FDCC5CFF28}" dt="2018-07-16T22:51:57" v="580" actId="962"/>
          <ac:picMkLst>
            <pc:docMk/>
            <pc:sldMk cId="3364321661" sldId="407"/>
            <ac:picMk id="4" creationId="{00000000-0000-0000-0000-000000000000}"/>
          </ac:picMkLst>
        </pc:picChg>
      </pc:sldChg>
      <pc:sldChg chg="modSp">
        <pc:chgData name="Shawn Rothstein" userId="76cf5933-ef08-44f4-afca-9dbc51d3f8f0" providerId="ADAL" clId="{D9D8919E-F973-41B9-9038-F7FDCC5CFF28}" dt="2018-07-16T23:03:28.873" v="880" actId="6549"/>
        <pc:sldMkLst>
          <pc:docMk/>
          <pc:sldMk cId="67545837" sldId="408"/>
        </pc:sldMkLst>
        <pc:spChg chg="mod">
          <ac:chgData name="Shawn Rothstein" userId="76cf5933-ef08-44f4-afca-9dbc51d3f8f0" providerId="ADAL" clId="{D9D8919E-F973-41B9-9038-F7FDCC5CFF28}" dt="2018-07-16T23:03:28.873" v="880" actId="6549"/>
          <ac:spMkLst>
            <pc:docMk/>
            <pc:sldMk cId="67545837" sldId="408"/>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C5F5205-3D14-4759-B141-26B5F79F0071}" type="slidenum">
              <a:rPr lang="en-US"/>
              <a:pPr>
                <a:defRPr/>
              </a:pPr>
              <a:t>‹#›</a:t>
            </a:fld>
            <a:endParaRPr lang="en-US" dirty="0"/>
          </a:p>
        </p:txBody>
      </p:sp>
    </p:spTree>
    <p:extLst>
      <p:ext uri="{BB962C8B-B14F-4D97-AF65-F5344CB8AC3E}">
        <p14:creationId xmlns:p14="http://schemas.microsoft.com/office/powerpoint/2010/main" val="2730003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dirty="0"/>
          </a:p>
        </p:txBody>
      </p:sp>
    </p:spTree>
    <p:extLst>
      <p:ext uri="{BB962C8B-B14F-4D97-AF65-F5344CB8AC3E}">
        <p14:creationId xmlns:p14="http://schemas.microsoft.com/office/powerpoint/2010/main" val="1327491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a:t>
            </a:fld>
            <a:endParaRPr lang="en-US" dirty="0"/>
          </a:p>
        </p:txBody>
      </p:sp>
    </p:spTree>
    <p:extLst>
      <p:ext uri="{BB962C8B-B14F-4D97-AF65-F5344CB8AC3E}">
        <p14:creationId xmlns:p14="http://schemas.microsoft.com/office/powerpoint/2010/main" val="277890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EF8507-2F00-4E18-84EF-DC74320CA945}" type="slidenum">
              <a:rPr lang="en-US"/>
              <a:pPr>
                <a:defRPr/>
              </a:pPr>
              <a:t>6</a:t>
            </a:fld>
            <a:endParaRPr lang="en-US" dirty="0"/>
          </a:p>
        </p:txBody>
      </p:sp>
      <p:sp>
        <p:nvSpPr>
          <p:cNvPr id="55299" name="Rectangle 2"/>
          <p:cNvSpPr>
            <a:spLocks noGrp="1" noRot="1" noChangeAspect="1" noChangeArrowheads="1" noTextEdit="1"/>
          </p:cNvSpPr>
          <p:nvPr>
            <p:ph type="sldImg"/>
          </p:nvPr>
        </p:nvSpPr>
        <p:spPr>
          <a:xfrm>
            <a:off x="1257300" y="719138"/>
            <a:ext cx="4802188" cy="360045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27575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F3DACA-FCDC-49B7-B097-30C230E12635}" type="slidenum">
              <a:rPr lang="en-US"/>
              <a:pPr>
                <a:defRPr/>
              </a:pPr>
              <a:t>8</a:t>
            </a:fld>
            <a:endParaRPr lang="en-US" dirty="0"/>
          </a:p>
        </p:txBody>
      </p:sp>
      <p:sp>
        <p:nvSpPr>
          <p:cNvPr id="57347" name="Rectangle 2"/>
          <p:cNvSpPr>
            <a:spLocks noGrp="1" noRot="1" noChangeAspect="1" noChangeArrowheads="1" noTextEdit="1"/>
          </p:cNvSpPr>
          <p:nvPr>
            <p:ph type="sldImg"/>
          </p:nvPr>
        </p:nvSpPr>
        <p:spPr>
          <a:xfrm>
            <a:off x="1257300" y="719138"/>
            <a:ext cx="4802188" cy="360045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45352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8B04E4-9856-480C-8671-EFA81A4840AD}" type="slidenum">
              <a:rPr lang="en-US"/>
              <a:pPr>
                <a:defRPr/>
              </a:pPr>
              <a:t>10</a:t>
            </a:fld>
            <a:endParaRPr lang="en-US" dirty="0"/>
          </a:p>
        </p:txBody>
      </p:sp>
      <p:sp>
        <p:nvSpPr>
          <p:cNvPr id="56323" name="Rectangle 2"/>
          <p:cNvSpPr>
            <a:spLocks noGrp="1" noRot="1" noChangeAspect="1" noChangeArrowheads="1" noTextEdit="1"/>
          </p:cNvSpPr>
          <p:nvPr>
            <p:ph type="sldImg"/>
          </p:nvPr>
        </p:nvSpPr>
        <p:spPr>
          <a:xfrm>
            <a:off x="1257300" y="719138"/>
            <a:ext cx="4802188" cy="3600450"/>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3003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FA8B872-EA31-49BD-9BB7-8E3EAF3E745E}"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53E2FA5-8BBD-48DC-AD05-8F6F56B5DADC}"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8E84E9-3708-40B0-BDD4-655ACE3C2007}"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9F6C37-954A-4EDA-9CD8-B79C032B8CAF}"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Oval Callout 3"/>
          <p:cNvSpPr/>
          <p:nvPr userDrawn="1"/>
        </p:nvSpPr>
        <p:spPr>
          <a:xfrm>
            <a:off x="1146412" y="1555844"/>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5" name="Content Placeholder 3"/>
          <p:cNvSpPr>
            <a:spLocks noGrp="1"/>
          </p:cNvSpPr>
          <p:nvPr>
            <p:ph sz="half" idx="2"/>
          </p:nvPr>
        </p:nvSpPr>
        <p:spPr>
          <a:xfrm>
            <a:off x="1860076" y="2340588"/>
            <a:ext cx="5205484" cy="1119116"/>
          </a:xfrm>
          <a:noFill/>
        </p:spPr>
        <p:txBody>
          <a:bodyPr/>
          <a:lstStyle>
            <a:lvl1pPr algn="ctr">
              <a:defRPr sz="36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65575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AADC463-8186-4047-A51B-EA5A44D39E14}"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CE4AED5-46F1-454B-B7A8-03A47BFE411B}"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FDE379B-CA67-4FF9-9090-010C6903DD42}"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2883955F-B633-46BF-A473-43DF0EF15713}" type="datetime1">
              <a:rPr lang="en-US" smtClean="0">
                <a:solidFill>
                  <a:srgbClr val="000000"/>
                </a:solidFill>
              </a:rPr>
              <a:pPr>
                <a:defRPr/>
              </a:pPr>
              <a:t>7/21/2022</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D1814E8-C70E-465D-96F2-267C7E89B0EC}" type="datetime1">
              <a:rPr lang="en-US" smtClean="0">
                <a:solidFill>
                  <a:srgbClr val="000000"/>
                </a:solidFill>
              </a:rPr>
              <a:pPr>
                <a:defRPr/>
              </a:pPr>
              <a:t>7/21/2022</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6B61C3-7423-4551-BD75-74FD0A045663}" type="datetime1">
              <a:rPr lang="en-US" smtClean="0">
                <a:solidFill>
                  <a:srgbClr val="000000"/>
                </a:solidFill>
              </a:rPr>
              <a:pPr>
                <a:defRPr/>
              </a:pPr>
              <a:t>7/21/2022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1.</a:t>
            </a: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6B327E-22AE-40F3-9BD4-5E5C41C115BD}"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AB9363-4EC0-4149-8F04-C4473948E780}"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5"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36F7949E-FC39-447F-9B4F-A92E1216EA94}" type="datetime1">
              <a:rPr lang="en-US" smtClean="0">
                <a:solidFill>
                  <a:srgbClr val="000000"/>
                </a:solidFill>
              </a:rPr>
              <a:pPr fontAlgn="base">
                <a:spcBef>
                  <a:spcPct val="0"/>
                </a:spcBef>
                <a:spcAft>
                  <a:spcPct val="0"/>
                </a:spcAft>
                <a:defRPr/>
              </a:pPr>
              <a:t>7/21/2022</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p:wipe dir="r"/>
  </p:transition>
  <p:hf hdr="0" ftr="0" dt="0"/>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457200" y="990600"/>
            <a:ext cx="7772400" cy="4800600"/>
          </a:xfrm>
        </p:spPr>
        <p:txBody>
          <a:bodyPr/>
          <a:lstStyle/>
          <a:p>
            <a:pPr eaLnBrk="1" hangingPunct="1"/>
            <a:r>
              <a:rPr lang="en-US" sz="4400" dirty="0"/>
              <a:t>Unit 2:</a:t>
            </a:r>
            <a:br>
              <a:rPr lang="en-US" sz="4400" dirty="0"/>
            </a:br>
            <a:r>
              <a:rPr lang="en-US" sz="4400" dirty="0"/>
              <a:t>ICS Fundamentals Review</a:t>
            </a:r>
            <a:endParaRPr lang="en-US" sz="1800" b="0" dirty="0">
              <a:solidFill>
                <a:schemeClr val="bg1"/>
              </a:solidFill>
            </a:endParaRP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b="1" dirty="0"/>
              <a:t>Visual 2.</a:t>
            </a:r>
            <a:fld id="{D04EB0F6-1F7F-4C92-8A0D-4698D134E6E6}" type="slidenum">
              <a:rPr lang="en-US" b="1" smtClean="0"/>
              <a:t>1</a:t>
            </a:fld>
            <a:endParaRPr lang="en-US" b="1" dirty="0"/>
          </a:p>
        </p:txBody>
      </p:sp>
    </p:spTree>
    <p:extLst>
      <p:ext uri="{BB962C8B-B14F-4D97-AF65-F5344CB8AC3E}">
        <p14:creationId xmlns:p14="http://schemas.microsoft.com/office/powerpoint/2010/main" val="512341964"/>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81"/>
          <p:cNvSpPr>
            <a:spLocks noGrp="1"/>
          </p:cNvSpPr>
          <p:nvPr>
            <p:ph type="title"/>
          </p:nvPr>
        </p:nvSpPr>
        <p:spPr/>
        <p:txBody>
          <a:bodyPr/>
          <a:lstStyle/>
          <a:p>
            <a:r>
              <a:rPr lang="en-US" dirty="0">
                <a:solidFill>
                  <a:srgbClr val="25387D"/>
                </a:solidFill>
              </a:rPr>
              <a:t>Chain of Command</a:t>
            </a:r>
            <a:endParaRPr lang="en-US" dirty="0"/>
          </a:p>
        </p:txBody>
      </p:sp>
      <p:pic>
        <p:nvPicPr>
          <p:cNvPr id="14339" name="Picture 2" descr="Organizational chart showing the Orderly Line of Authority. At the top is the Incident Commander, followed by Public Information Officer, Liaison Officer, and Safety Officer labeled as Command Staff. Operations Section Chief, Planning Section Chief, Logistics Section Chief, Finance/Admin Section Chief are all labeled General Staff. Logistics Section Chief includes Service Branch Director and Support Branch Director. A chain including Incident Commander and Operations Section Chief end with Branch Director and Air Operations Branch Dir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1146175"/>
            <a:ext cx="8475662"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10</a:t>
            </a:fld>
            <a:endParaRPr lang="en-US" sz="1600" b="1" dirty="0">
              <a:solidFill>
                <a:schemeClr val="bg1"/>
              </a:solidFill>
            </a:endParaRPr>
          </a:p>
        </p:txBody>
      </p:sp>
      <p:pic>
        <p:nvPicPr>
          <p:cNvPr id="5" name="Picture 2" descr="Attention Sign Images – Browse 432,362 Stock Photos, Vectors, and Video |  Adobe Stock">
            <a:extLst>
              <a:ext uri="{FF2B5EF4-FFF2-40B4-BE49-F238E27FC236}">
                <a16:creationId xmlns:a16="http://schemas.microsoft.com/office/drawing/2014/main" id="{01B1C428-9F24-41ED-B948-B5ECE637ED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21" t="23333" r="13152" b="21112"/>
          <a:stretch/>
        </p:blipFill>
        <p:spPr bwMode="auto">
          <a:xfrm>
            <a:off x="6553200" y="977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9748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20DB2F-CEAE-47ED-8B00-DBBE4890EF38}"/>
              </a:ext>
            </a:extLst>
          </p:cNvPr>
          <p:cNvSpPr>
            <a:spLocks noGrp="1"/>
          </p:cNvSpPr>
          <p:nvPr>
            <p:ph idx="1"/>
          </p:nvPr>
        </p:nvSpPr>
        <p:spPr>
          <a:xfrm>
            <a:off x="457200" y="4456093"/>
            <a:ext cx="8229600" cy="954108"/>
          </a:xfrm>
        </p:spPr>
        <p:txBody>
          <a:bodyPr/>
          <a:lstStyle/>
          <a:p>
            <a:pPr marL="0" indent="0" algn="ctr">
              <a:buNone/>
            </a:pPr>
            <a:r>
              <a:rPr lang="en-US" dirty="0"/>
              <a:t>Formal Communication follows the </a:t>
            </a:r>
            <a:br>
              <a:rPr lang="en-US" dirty="0"/>
            </a:br>
            <a:r>
              <a:rPr lang="en-US" dirty="0"/>
              <a:t>chain of command.</a:t>
            </a:r>
          </a:p>
        </p:txBody>
      </p:sp>
      <p:sp>
        <p:nvSpPr>
          <p:cNvPr id="20482" name="Rectangle 2"/>
          <p:cNvSpPr>
            <a:spLocks noGrp="1" noChangeAspect="1" noChangeArrowheads="1"/>
          </p:cNvSpPr>
          <p:nvPr>
            <p:ph type="title"/>
          </p:nvPr>
        </p:nvSpPr>
        <p:spPr/>
        <p:txBody>
          <a:bodyPr/>
          <a:lstStyle/>
          <a:p>
            <a:r>
              <a:rPr lang="en-US" sz="3600" dirty="0"/>
              <a:t>Formal Communication</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11</a:t>
            </a:fld>
            <a:endParaRPr lang="en-US" sz="1600" b="1" dirty="0">
              <a:solidFill>
                <a:schemeClr val="bg1"/>
              </a:solidFill>
            </a:endParaRPr>
          </a:p>
        </p:txBody>
      </p:sp>
      <p:pic>
        <p:nvPicPr>
          <p:cNvPr id="5" name="Picture 4" descr="graphic depicting the flow of communication. starts with supervisor and flows down to subordinates. follows chain of command">
            <a:extLst>
              <a:ext uri="{FF2B5EF4-FFF2-40B4-BE49-F238E27FC236}">
                <a16:creationId xmlns:a16="http://schemas.microsoft.com/office/drawing/2014/main" id="{8C267933-5461-424B-A302-44B1E86C1EFA}"/>
              </a:ext>
            </a:extLst>
          </p:cNvPr>
          <p:cNvPicPr>
            <a:picLocks noChangeAspect="1"/>
          </p:cNvPicPr>
          <p:nvPr/>
        </p:nvPicPr>
        <p:blipFill>
          <a:blip r:embed="rId2"/>
          <a:stretch>
            <a:fillRect/>
          </a:stretch>
        </p:blipFill>
        <p:spPr>
          <a:xfrm>
            <a:off x="1828800" y="1160564"/>
            <a:ext cx="5133975" cy="3114675"/>
          </a:xfrm>
          <a:prstGeom prst="rect">
            <a:avLst/>
          </a:prstGeom>
        </p:spPr>
      </p:pic>
    </p:spTree>
    <p:extLst>
      <p:ext uri="{BB962C8B-B14F-4D97-AF65-F5344CB8AC3E}">
        <p14:creationId xmlns:p14="http://schemas.microsoft.com/office/powerpoint/2010/main" val="397506708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spect="1" noChangeArrowheads="1"/>
          </p:cNvSpPr>
          <p:nvPr>
            <p:ph type="title"/>
          </p:nvPr>
        </p:nvSpPr>
        <p:spPr/>
        <p:txBody>
          <a:bodyPr/>
          <a:lstStyle/>
          <a:p>
            <a:r>
              <a:rPr lang="en-US" sz="3600" dirty="0"/>
              <a:t>Formal Communication (Cont.)</a:t>
            </a:r>
          </a:p>
        </p:txBody>
      </p:sp>
      <p:sp>
        <p:nvSpPr>
          <p:cNvPr id="6" name="Content Placeholder 6"/>
          <p:cNvSpPr>
            <a:spLocks noGrp="1"/>
          </p:cNvSpPr>
          <p:nvPr>
            <p:ph idx="1"/>
          </p:nvPr>
        </p:nvSpPr>
        <p:spPr>
          <a:xfrm>
            <a:off x="457200" y="1047750"/>
            <a:ext cx="4892675" cy="4724400"/>
          </a:xfrm>
        </p:spPr>
        <p:txBody>
          <a:bodyPr/>
          <a:lstStyle/>
          <a:p>
            <a:pPr marL="0" indent="0" eaLnBrk="1" hangingPunct="1">
              <a:buNone/>
              <a:defRPr/>
            </a:pPr>
            <a:r>
              <a:rPr lang="en-US" dirty="0"/>
              <a:t>Use formal communication when:</a:t>
            </a:r>
          </a:p>
          <a:p>
            <a:pPr lvl="1" eaLnBrk="1" hangingPunct="1">
              <a:buFont typeface="Arial" panose="020B0604020202020204" pitchFamily="34" charset="0"/>
              <a:buChar char="•"/>
              <a:defRPr/>
            </a:pPr>
            <a:r>
              <a:rPr lang="en-US" dirty="0"/>
              <a:t>Receiving and giving work assignments. </a:t>
            </a:r>
          </a:p>
          <a:p>
            <a:pPr lvl="1" eaLnBrk="1" hangingPunct="1">
              <a:buFont typeface="Arial" panose="020B0604020202020204" pitchFamily="34" charset="0"/>
              <a:buChar char="•"/>
              <a:defRPr/>
            </a:pPr>
            <a:r>
              <a:rPr lang="en-US" dirty="0"/>
              <a:t>Requesting support or additional resources.</a:t>
            </a:r>
          </a:p>
          <a:p>
            <a:pPr lvl="1" eaLnBrk="1" hangingPunct="1">
              <a:buFont typeface="Arial" panose="020B0604020202020204" pitchFamily="34" charset="0"/>
              <a:buChar char="•"/>
              <a:defRPr/>
            </a:pPr>
            <a:r>
              <a:rPr lang="en-US" dirty="0"/>
              <a:t>Reporting progress of assigned tasks.</a:t>
            </a:r>
          </a:p>
        </p:txBody>
      </p:sp>
      <p:grpSp>
        <p:nvGrpSpPr>
          <p:cNvPr id="2" name="Group 1" descr="Two images where the first image shows two individuals having a discussion. The second image shows emergency workers at an incident reviewing documents.">
            <a:extLst>
              <a:ext uri="{FF2B5EF4-FFF2-40B4-BE49-F238E27FC236}">
                <a16:creationId xmlns:a16="http://schemas.microsoft.com/office/drawing/2014/main" id="{DDB20B98-948F-4BB5-863E-45C1759788CD}"/>
              </a:ext>
            </a:extLst>
          </p:cNvPr>
          <p:cNvGrpSpPr/>
          <p:nvPr/>
        </p:nvGrpSpPr>
        <p:grpSpPr>
          <a:xfrm>
            <a:off x="5562600" y="1203325"/>
            <a:ext cx="2909888" cy="4446588"/>
            <a:chOff x="5562600" y="1203325"/>
            <a:chExt cx="2909888" cy="4446588"/>
          </a:xfrm>
        </p:grpSpPr>
        <p:pic>
          <p:nvPicPr>
            <p:cNvPr id="5" name="Picture 7"/>
            <p:cNvPicPr>
              <a:picLocks noChangeAspect="1" noChangeArrowheads="1"/>
            </p:cNvPicPr>
            <p:nvPr/>
          </p:nvPicPr>
          <p:blipFill>
            <a:blip r:embed="rId2"/>
            <a:srcRect/>
            <a:stretch>
              <a:fillRect/>
            </a:stretch>
          </p:blipFill>
          <p:spPr bwMode="auto">
            <a:xfrm>
              <a:off x="5567363" y="3478213"/>
              <a:ext cx="2905125" cy="21717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7" name="Picture 4"/>
            <p:cNvPicPr>
              <a:picLocks noChangeAspect="1" noChangeArrowheads="1"/>
            </p:cNvPicPr>
            <p:nvPr/>
          </p:nvPicPr>
          <p:blipFill>
            <a:blip r:embed="rId3"/>
            <a:srcRect/>
            <a:stretch>
              <a:fillRect/>
            </a:stretch>
          </p:blipFill>
          <p:spPr bwMode="auto">
            <a:xfrm>
              <a:off x="5562600" y="1203325"/>
              <a:ext cx="2895600" cy="2160588"/>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grpSp>
      <p:sp>
        <p:nvSpPr>
          <p:cNvPr id="8"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12</a:t>
            </a:fld>
            <a:endParaRPr lang="en-US" sz="1600" b="1" dirty="0">
              <a:solidFill>
                <a:schemeClr val="bg1"/>
              </a:solidFill>
            </a:endParaRPr>
          </a:p>
        </p:txBody>
      </p:sp>
    </p:spTree>
    <p:extLst>
      <p:ext uri="{BB962C8B-B14F-4D97-AF65-F5344CB8AC3E}">
        <p14:creationId xmlns:p14="http://schemas.microsoft.com/office/powerpoint/2010/main" val="411264524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spect="1" noChangeArrowheads="1"/>
          </p:cNvSpPr>
          <p:nvPr>
            <p:ph type="title"/>
          </p:nvPr>
        </p:nvSpPr>
        <p:spPr/>
        <p:txBody>
          <a:bodyPr/>
          <a:lstStyle/>
          <a:p>
            <a:r>
              <a:rPr lang="en-US" sz="3600" dirty="0"/>
              <a:t>Informal Communication</a:t>
            </a:r>
          </a:p>
        </p:txBody>
      </p:sp>
      <p:sp>
        <p:nvSpPr>
          <p:cNvPr id="6" name="Content Placeholder 6"/>
          <p:cNvSpPr>
            <a:spLocks noGrp="1"/>
          </p:cNvSpPr>
          <p:nvPr>
            <p:ph idx="1"/>
          </p:nvPr>
        </p:nvSpPr>
        <p:spPr>
          <a:xfrm>
            <a:off x="457200" y="1047750"/>
            <a:ext cx="8372475" cy="3829050"/>
          </a:xfrm>
        </p:spPr>
        <p:txBody>
          <a:bodyPr/>
          <a:lstStyle/>
          <a:p>
            <a:pPr lvl="1">
              <a:buFont typeface="Arial" panose="020B0604020202020204" pitchFamily="34" charset="0"/>
              <a:buChar char="•"/>
              <a:defRPr/>
            </a:pPr>
            <a:r>
              <a:rPr lang="en-US" dirty="0"/>
              <a:t>Used to only exchange incident or event information.</a:t>
            </a:r>
          </a:p>
          <a:p>
            <a:pPr lvl="1" eaLnBrk="1" hangingPunct="1">
              <a:buFont typeface="Arial" panose="020B0604020202020204" pitchFamily="34" charset="0"/>
              <a:buChar char="•"/>
              <a:defRPr/>
            </a:pPr>
            <a:r>
              <a:rPr lang="en-US" dirty="0"/>
              <a:t>NOT used for:</a:t>
            </a:r>
          </a:p>
          <a:p>
            <a:pPr marL="1028700" lvl="2" indent="-344488" eaLnBrk="1" hangingPunct="1">
              <a:defRPr/>
            </a:pPr>
            <a:r>
              <a:rPr lang="en-US" dirty="0"/>
              <a:t>Formal requests for additional resources.</a:t>
            </a:r>
          </a:p>
          <a:p>
            <a:pPr marL="1028700" lvl="2" indent="-344488">
              <a:defRPr/>
            </a:pPr>
            <a:r>
              <a:rPr lang="en-US" dirty="0"/>
              <a:t>Tasking work assignments.</a:t>
            </a:r>
          </a:p>
          <a:p>
            <a:pPr marL="684212" lvl="2" indent="0">
              <a:buNone/>
              <a:defRPr/>
            </a:pPr>
            <a:r>
              <a:rPr lang="en-US" sz="200" dirty="0">
                <a:solidFill>
                  <a:schemeClr val="bg1"/>
                </a:solidFill>
                <a:latin typeface="Arial" charset="0"/>
              </a:rPr>
              <a:t>Within the ICS organization, critical information </a:t>
            </a:r>
            <a:br>
              <a:rPr lang="en-US" sz="200" dirty="0">
                <a:solidFill>
                  <a:schemeClr val="bg1"/>
                </a:solidFill>
                <a:latin typeface="Arial" charset="0"/>
              </a:rPr>
            </a:br>
            <a:r>
              <a:rPr lang="en-US" sz="200" dirty="0">
                <a:solidFill>
                  <a:schemeClr val="bg1"/>
                </a:solidFill>
                <a:latin typeface="Arial" charset="0"/>
              </a:rPr>
              <a:t>must flow freely!</a:t>
            </a:r>
            <a:endParaRPr lang="en-US" dirty="0"/>
          </a:p>
        </p:txBody>
      </p:sp>
      <p:pic>
        <p:nvPicPr>
          <p:cNvPr id="8" name="Picture 4" descr="Firefighters"/>
          <p:cNvPicPr>
            <a:picLocks noChangeAspect="1" noChangeArrowheads="1"/>
          </p:cNvPicPr>
          <p:nvPr/>
        </p:nvPicPr>
        <p:blipFill>
          <a:blip r:embed="rId2"/>
          <a:srcRect/>
          <a:stretch>
            <a:fillRect/>
          </a:stretch>
        </p:blipFill>
        <p:spPr bwMode="auto">
          <a:xfrm>
            <a:off x="635000" y="3648075"/>
            <a:ext cx="2552700" cy="1995488"/>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
        <p:nvSpPr>
          <p:cNvPr id="22533" name="Text Box 5" descr="text box: Within the ICS organization, critical information must flow freely!&#10;"/>
          <p:cNvSpPr txBox="1">
            <a:spLocks noChangeArrowheads="1"/>
          </p:cNvSpPr>
          <p:nvPr/>
        </p:nvSpPr>
        <p:spPr bwMode="auto">
          <a:xfrm>
            <a:off x="3470275" y="3994150"/>
            <a:ext cx="5038725" cy="1200150"/>
          </a:xfrm>
          <a:prstGeom prst="rect">
            <a:avLst/>
          </a:prstGeom>
          <a:solidFill>
            <a:srgbClr val="25387D"/>
          </a:solidFill>
          <a:ln w="9525">
            <a:solidFill>
              <a:srgbClr val="25387D"/>
            </a:solidFill>
            <a:miter lim="800000"/>
            <a:headEnd/>
            <a:tailEnd/>
          </a:ln>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algn="ctr" eaLnBrk="1" hangingPunct="1">
              <a:spcBef>
                <a:spcPct val="50000"/>
              </a:spcBef>
            </a:pPr>
            <a:r>
              <a:rPr lang="en-US" sz="2400" b="1" dirty="0">
                <a:solidFill>
                  <a:schemeClr val="bg1"/>
                </a:solidFill>
                <a:latin typeface="Arial" charset="0"/>
              </a:rPr>
              <a:t>Within the ICS organization, critical information </a:t>
            </a:r>
            <a:br>
              <a:rPr lang="en-US" sz="2400" b="1" dirty="0">
                <a:solidFill>
                  <a:schemeClr val="bg1"/>
                </a:solidFill>
                <a:latin typeface="Arial" charset="0"/>
              </a:rPr>
            </a:br>
            <a:r>
              <a:rPr lang="en-US" sz="2400" b="1" dirty="0">
                <a:solidFill>
                  <a:schemeClr val="bg1"/>
                </a:solidFill>
                <a:latin typeface="Arial" charset="0"/>
              </a:rPr>
              <a:t>must flow freely!</a:t>
            </a:r>
          </a:p>
        </p:txBody>
      </p:sp>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13</a:t>
            </a:fld>
            <a:endParaRPr lang="en-US" sz="1600" b="1" dirty="0">
              <a:solidFill>
                <a:schemeClr val="bg1"/>
              </a:solidFill>
            </a:endParaRPr>
          </a:p>
        </p:txBody>
      </p:sp>
    </p:spTree>
    <p:extLst>
      <p:ext uri="{BB962C8B-B14F-4D97-AF65-F5344CB8AC3E}">
        <p14:creationId xmlns:p14="http://schemas.microsoft.com/office/powerpoint/2010/main" val="2119285635"/>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spect="1" noChangeArrowheads="1"/>
          </p:cNvSpPr>
          <p:nvPr>
            <p:ph type="title"/>
          </p:nvPr>
        </p:nvSpPr>
        <p:spPr/>
        <p:txBody>
          <a:bodyPr/>
          <a:lstStyle/>
          <a:p>
            <a:r>
              <a:rPr lang="en-US" sz="3600" dirty="0"/>
              <a:t>Informal Communication:  Examples</a:t>
            </a:r>
          </a:p>
        </p:txBody>
      </p:sp>
      <p:pic>
        <p:nvPicPr>
          <p:cNvPr id="23556" name="Picture 2" descr="Chart&#10;Planning Section leading down to Resources Unit. Logistics Section leading down to Food Unit. Resources Unit and Food Unit are connected.&#10;&#10;A box labeled Planning Section. Finance/Admin Section leading down to Cost Unit. Planning Section and Cost Unit are connec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19200"/>
            <a:ext cx="4362450" cy="442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14</a:t>
            </a:fld>
            <a:endParaRPr lang="en-US" sz="1600" b="1" dirty="0">
              <a:solidFill>
                <a:schemeClr val="bg1"/>
              </a:solidFill>
            </a:endParaRPr>
          </a:p>
        </p:txBody>
      </p:sp>
    </p:spTree>
    <p:extLst>
      <p:ext uri="{BB962C8B-B14F-4D97-AF65-F5344CB8AC3E}">
        <p14:creationId xmlns:p14="http://schemas.microsoft.com/office/powerpoint/2010/main" val="24576128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spect="1" noChangeArrowheads="1"/>
          </p:cNvSpPr>
          <p:nvPr>
            <p:ph type="title"/>
          </p:nvPr>
        </p:nvSpPr>
        <p:spPr/>
        <p:txBody>
          <a:bodyPr/>
          <a:lstStyle/>
          <a:p>
            <a:r>
              <a:rPr lang="en-US" sz="3600" dirty="0"/>
              <a:t>Common Terminology</a:t>
            </a:r>
          </a:p>
        </p:txBody>
      </p:sp>
      <p:sp>
        <p:nvSpPr>
          <p:cNvPr id="6" name="Content Placeholder 6"/>
          <p:cNvSpPr>
            <a:spLocks noGrp="1"/>
          </p:cNvSpPr>
          <p:nvPr>
            <p:ph idx="1"/>
          </p:nvPr>
        </p:nvSpPr>
        <p:spPr>
          <a:xfrm>
            <a:off x="457200" y="1047750"/>
            <a:ext cx="4892675" cy="4210050"/>
          </a:xfrm>
        </p:spPr>
        <p:txBody>
          <a:bodyPr/>
          <a:lstStyle/>
          <a:p>
            <a:pPr marL="0" indent="0" eaLnBrk="1" hangingPunct="1">
              <a:buNone/>
              <a:defRPr/>
            </a:pPr>
            <a:r>
              <a:rPr lang="en-US" dirty="0"/>
              <a:t>Using common terminology helps to define:</a:t>
            </a:r>
          </a:p>
          <a:p>
            <a:pPr lvl="1" eaLnBrk="1" hangingPunct="1">
              <a:buFont typeface="Arial" panose="020B0604020202020204" pitchFamily="34" charset="0"/>
              <a:buChar char="•"/>
              <a:defRPr/>
            </a:pPr>
            <a:r>
              <a:rPr lang="en-US" dirty="0"/>
              <a:t>Organizational functions.</a:t>
            </a:r>
          </a:p>
          <a:p>
            <a:pPr lvl="1" eaLnBrk="1" hangingPunct="1">
              <a:buFont typeface="Arial" panose="020B0604020202020204" pitchFamily="34" charset="0"/>
              <a:buChar char="•"/>
              <a:defRPr/>
            </a:pPr>
            <a:r>
              <a:rPr lang="en-US" dirty="0"/>
              <a:t>Incident facilities.</a:t>
            </a:r>
          </a:p>
          <a:p>
            <a:pPr lvl="1" eaLnBrk="1" hangingPunct="1">
              <a:buFont typeface="Arial" panose="020B0604020202020204" pitchFamily="34" charset="0"/>
              <a:buChar char="•"/>
              <a:defRPr/>
            </a:pPr>
            <a:r>
              <a:rPr lang="en-US" dirty="0"/>
              <a:t>Resource descriptions.</a:t>
            </a:r>
          </a:p>
          <a:p>
            <a:pPr lvl="1" eaLnBrk="1" hangingPunct="1">
              <a:buFont typeface="Arial" panose="020B0604020202020204" pitchFamily="34" charset="0"/>
              <a:buChar char="•"/>
              <a:defRPr/>
            </a:pPr>
            <a:r>
              <a:rPr lang="en-US" dirty="0"/>
              <a:t>Position titles.</a:t>
            </a:r>
          </a:p>
        </p:txBody>
      </p:sp>
      <p:pic>
        <p:nvPicPr>
          <p:cNvPr id="4" name="Picture 7" descr="An image of three workers reviewing information on a clipboard. One individual is using a radio to communicate."/>
          <p:cNvPicPr>
            <a:picLocks noChangeAspect="1" noChangeArrowheads="1"/>
          </p:cNvPicPr>
          <p:nvPr/>
        </p:nvPicPr>
        <p:blipFill>
          <a:blip r:embed="rId2"/>
          <a:srcRect/>
          <a:stretch>
            <a:fillRect/>
          </a:stretch>
        </p:blipFill>
        <p:spPr bwMode="auto">
          <a:xfrm>
            <a:off x="5597525" y="1238250"/>
            <a:ext cx="2792413" cy="2547938"/>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15</a:t>
            </a:fld>
            <a:endParaRPr lang="en-US" sz="1600" b="1" dirty="0">
              <a:solidFill>
                <a:schemeClr val="bg1"/>
              </a:solidFill>
            </a:endParaRPr>
          </a:p>
        </p:txBody>
      </p:sp>
    </p:spTree>
    <p:extLst>
      <p:ext uri="{BB962C8B-B14F-4D97-AF65-F5344CB8AC3E}">
        <p14:creationId xmlns:p14="http://schemas.microsoft.com/office/powerpoint/2010/main" val="3364321661"/>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623C-212C-4F5E-A6DE-BA819A60BC72}"/>
              </a:ext>
            </a:extLst>
          </p:cNvPr>
          <p:cNvSpPr>
            <a:spLocks noGrp="1"/>
          </p:cNvSpPr>
          <p:nvPr>
            <p:ph type="title"/>
          </p:nvPr>
        </p:nvSpPr>
        <p:spPr>
          <a:xfrm>
            <a:off x="395908" y="275491"/>
            <a:ext cx="8448261" cy="639763"/>
          </a:xfrm>
        </p:spPr>
        <p:txBody>
          <a:bodyPr/>
          <a:lstStyle/>
          <a:p>
            <a:r>
              <a:rPr lang="en-US" dirty="0"/>
              <a:t>Incident Management Roles</a:t>
            </a:r>
          </a:p>
        </p:txBody>
      </p:sp>
      <p:graphicFrame>
        <p:nvGraphicFramePr>
          <p:cNvPr id="5" name="Table 4" descr="The Incident Commander manages the incident at the scene and keeps the EOC/MAC Group informed on all important matters pertaining to the incident. The EOC Director and Staff support the Incident Commander by providing resources, planning for resource requirements and facilitating situational awareness.">
            <a:extLst>
              <a:ext uri="{FF2B5EF4-FFF2-40B4-BE49-F238E27FC236}">
                <a16:creationId xmlns:a16="http://schemas.microsoft.com/office/drawing/2014/main" id="{99D26A18-3CE1-47A9-AB30-C56245F1B9D3}"/>
              </a:ext>
            </a:extLst>
          </p:cNvPr>
          <p:cNvGraphicFramePr>
            <a:graphicFrameLocks noGrp="1"/>
          </p:cNvGraphicFramePr>
          <p:nvPr>
            <p:extLst/>
          </p:nvPr>
        </p:nvGraphicFramePr>
        <p:xfrm>
          <a:off x="238538" y="1066800"/>
          <a:ext cx="8763000" cy="2499470"/>
        </p:xfrm>
        <a:graphic>
          <a:graphicData uri="http://schemas.openxmlformats.org/drawingml/2006/table">
            <a:tbl>
              <a:tblPr firstRow="1" bandRow="1">
                <a:effectLst>
                  <a:innerShdw blurRad="114300">
                    <a:prstClr val="black"/>
                  </a:innerShdw>
                </a:effectLst>
                <a:tableStyleId>{93296810-A885-4BE3-A3E7-6D5BEEA58F35}</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550469">
                <a:tc>
                  <a:txBody>
                    <a:bodyPr/>
                    <a:lstStyle/>
                    <a:p>
                      <a:pPr marL="115888" indent="0"/>
                      <a:r>
                        <a:rPr lang="en-US" sz="1800" dirty="0"/>
                        <a:t>Incident Commander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1"/>
                    </a:solidFill>
                  </a:tcPr>
                </a:tc>
                <a:tc>
                  <a:txBody>
                    <a:bodyPr/>
                    <a:lstStyle/>
                    <a:p>
                      <a:pPr marL="115888" indent="0" algn="l" defTabSz="914400" rtl="0" eaLnBrk="1" latinLnBrk="0" hangingPunct="1"/>
                      <a:r>
                        <a:rPr lang="en-US" sz="1800" b="1" kern="1200" dirty="0">
                          <a:solidFill>
                            <a:schemeClr val="lt1"/>
                          </a:solidFill>
                          <a:latin typeface="+mn-lt"/>
                          <a:ea typeface="+mn-ea"/>
                          <a:cs typeface="+mn-cs"/>
                        </a:rPr>
                        <a:t>EOC Director and Staff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0000"/>
                    </a:solidFill>
                  </a:tcPr>
                </a:tc>
                <a:extLst>
                  <a:ext uri="{0D108BD9-81ED-4DB2-BD59-A6C34878D82A}">
                    <a16:rowId xmlns:a16="http://schemas.microsoft.com/office/drawing/2014/main" val="10000"/>
                  </a:ext>
                </a:extLst>
              </a:tr>
              <a:tr h="1949001">
                <a:tc>
                  <a:txBody>
                    <a:bodyPr/>
                    <a:lstStyle/>
                    <a:p>
                      <a:pPr marL="342900" lvl="0" indent="-227013">
                        <a:buFont typeface="Arial" pitchFamily="34" charset="0"/>
                        <a:buChar char="•"/>
                      </a:pPr>
                      <a:r>
                        <a:rPr lang="en-US" sz="1800" b="1" dirty="0">
                          <a:solidFill>
                            <a:srgbClr val="000066"/>
                          </a:solidFill>
                        </a:rPr>
                        <a:t>Manage the incident </a:t>
                      </a:r>
                      <a:br>
                        <a:rPr lang="en-US" sz="1800" b="1" dirty="0">
                          <a:solidFill>
                            <a:srgbClr val="000066"/>
                          </a:solidFill>
                        </a:rPr>
                      </a:br>
                      <a:r>
                        <a:rPr lang="en-US" sz="1800" b="1" dirty="0">
                          <a:solidFill>
                            <a:srgbClr val="000066"/>
                          </a:solidFill>
                        </a:rPr>
                        <a:t>at the scene</a:t>
                      </a:r>
                    </a:p>
                    <a:p>
                      <a:pPr marL="342900" lvl="0" indent="-227013">
                        <a:buFont typeface="Arial" pitchFamily="34" charset="0"/>
                        <a:buChar char="•"/>
                      </a:pPr>
                      <a:r>
                        <a:rPr lang="en-US" sz="1800" b="1" dirty="0">
                          <a:solidFill>
                            <a:srgbClr val="000066"/>
                          </a:solidFill>
                        </a:rPr>
                        <a:t>Keep the EOC/ MAC Group informed on all important matters pertaining to the incident</a:t>
                      </a:r>
                    </a:p>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pPr marL="115888" indent="0">
                        <a:spcBef>
                          <a:spcPct val="30000"/>
                        </a:spcBef>
                      </a:pPr>
                      <a:r>
                        <a:rPr lang="en-US" sz="1800" b="1" dirty="0">
                          <a:solidFill>
                            <a:srgbClr val="000066"/>
                          </a:solidFill>
                        </a:rPr>
                        <a:t>Support the Incident Commander and the MAC Group:</a:t>
                      </a:r>
                    </a:p>
                    <a:p>
                      <a:pPr marL="342900" lvl="0" indent="-227013" algn="l" defTabSz="914400" rtl="0" eaLnBrk="1" latinLnBrk="0" hangingPunct="1">
                        <a:spcBef>
                          <a:spcPct val="30000"/>
                        </a:spcBef>
                        <a:buFont typeface="Arial" pitchFamily="34" charset="0"/>
                        <a:buChar char="•"/>
                      </a:pPr>
                      <a:r>
                        <a:rPr lang="en-US" sz="1800" b="1" kern="1200" dirty="0">
                          <a:solidFill>
                            <a:srgbClr val="000066"/>
                          </a:solidFill>
                        </a:rPr>
                        <a:t>Provide Resources </a:t>
                      </a:r>
                    </a:p>
                    <a:p>
                      <a:pPr marL="342900" lvl="0" indent="-227013" algn="l" defTabSz="914400" rtl="0" eaLnBrk="1" latinLnBrk="0" hangingPunct="1">
                        <a:spcBef>
                          <a:spcPct val="30000"/>
                        </a:spcBef>
                        <a:buFont typeface="Arial" pitchFamily="34" charset="0"/>
                        <a:buChar char="•"/>
                      </a:pPr>
                      <a:r>
                        <a:rPr lang="en-US" sz="1800" b="1" kern="1200" dirty="0">
                          <a:solidFill>
                            <a:srgbClr val="000066"/>
                          </a:solidFill>
                        </a:rPr>
                        <a:t>Plan for Resource Requirements</a:t>
                      </a:r>
                    </a:p>
                    <a:p>
                      <a:pPr marL="342900" lvl="0" indent="-227013" algn="l" defTabSz="914400" rtl="0" eaLnBrk="1" latinLnBrk="0" hangingPunct="1">
                        <a:spcBef>
                          <a:spcPct val="30000"/>
                        </a:spcBef>
                        <a:buFont typeface="Arial" pitchFamily="34" charset="0"/>
                        <a:buChar char="•"/>
                      </a:pPr>
                      <a:r>
                        <a:rPr lang="en-US" sz="1800" b="1" kern="1200" dirty="0">
                          <a:solidFill>
                            <a:srgbClr val="000066"/>
                          </a:solidFill>
                        </a:rPr>
                        <a:t>Facilitate Situational Awareness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extLst>
                  <a:ext uri="{0D108BD9-81ED-4DB2-BD59-A6C34878D82A}">
                    <a16:rowId xmlns:a16="http://schemas.microsoft.com/office/drawing/2014/main" val="10001"/>
                  </a:ext>
                </a:extLst>
              </a:tr>
            </a:tbl>
          </a:graphicData>
        </a:graphic>
      </p:graphicFrame>
      <p:sp>
        <p:nvSpPr>
          <p:cNvPr id="4" name="Slide Number Placeholder 2">
            <a:extLst>
              <a:ext uri="{FF2B5EF4-FFF2-40B4-BE49-F238E27FC236}">
                <a16:creationId xmlns:a16="http://schemas.microsoft.com/office/drawing/2014/main" id="{55EE66D6-D2D8-4CD3-A38C-06A36A23B324}"/>
              </a:ext>
            </a:extLst>
          </p:cNvPr>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45C2750F-0026-4740-A379-B311EB581D7D}" type="slidenum">
              <a:rPr lang="en-US" sz="1600" b="1" smtClean="0">
                <a:solidFill>
                  <a:schemeClr val="bg1"/>
                </a:solidFill>
              </a:rPr>
              <a:pPr algn="r">
                <a:defRPr/>
              </a:pPr>
              <a:t>16</a:t>
            </a:fld>
            <a:endParaRPr lang="en-US" sz="1600" b="1" dirty="0">
              <a:solidFill>
                <a:schemeClr val="bg1"/>
              </a:solidFill>
            </a:endParaRPr>
          </a:p>
        </p:txBody>
      </p:sp>
      <p:graphicFrame>
        <p:nvGraphicFramePr>
          <p:cNvPr id="6" name="Table 5" descr="The Joint Information system provides critical information to the public. Senior Officials in the MAC Group provide the Incident Commander authority, mission, strategic direction and policy.">
            <a:extLst>
              <a:ext uri="{FF2B5EF4-FFF2-40B4-BE49-F238E27FC236}">
                <a16:creationId xmlns:a16="http://schemas.microsoft.com/office/drawing/2014/main" id="{99D26A18-3CE1-47A9-AB30-C56245F1B9D3}"/>
              </a:ext>
            </a:extLst>
          </p:cNvPr>
          <p:cNvGraphicFramePr>
            <a:graphicFrameLocks noGrp="1"/>
          </p:cNvGraphicFramePr>
          <p:nvPr>
            <p:extLst/>
          </p:nvPr>
        </p:nvGraphicFramePr>
        <p:xfrm>
          <a:off x="238538" y="3566270"/>
          <a:ext cx="8763000" cy="2075688"/>
        </p:xfrm>
        <a:graphic>
          <a:graphicData uri="http://schemas.openxmlformats.org/drawingml/2006/table">
            <a:tbl>
              <a:tblPr firstRow="1" bandRow="1">
                <a:effectLst>
                  <a:innerShdw blurRad="114300">
                    <a:prstClr val="black"/>
                  </a:innerShdw>
                </a:effectLst>
                <a:tableStyleId>{93296810-A885-4BE3-A3E7-6D5BEEA58F35}</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165319">
                <a:tc>
                  <a:txBody>
                    <a:bodyPr/>
                    <a:lstStyle/>
                    <a:p>
                      <a:pPr marL="115888" indent="0"/>
                      <a:r>
                        <a:rPr lang="en-US" sz="1800" dirty="0"/>
                        <a:t>Joint Information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0000"/>
                    </a:solidFill>
                  </a:tcPr>
                </a:tc>
                <a:tc>
                  <a:txBody>
                    <a:bodyPr/>
                    <a:lstStyle/>
                    <a:p>
                      <a:pPr marL="115888" indent="0" algn="l" defTabSz="914400" rtl="0" eaLnBrk="1" latinLnBrk="0" hangingPunct="1"/>
                      <a:r>
                        <a:rPr lang="en-US" sz="1800" b="1" kern="1200" dirty="0">
                          <a:solidFill>
                            <a:schemeClr val="lt1"/>
                          </a:solidFill>
                          <a:latin typeface="+mn-lt"/>
                          <a:ea typeface="+mn-ea"/>
                          <a:cs typeface="+mn-cs"/>
                        </a:rPr>
                        <a:t>Senior Officials/ MAC Group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0000"/>
                    </a:solidFill>
                  </a:tcPr>
                </a:tc>
                <a:extLst>
                  <a:ext uri="{0D108BD9-81ED-4DB2-BD59-A6C34878D82A}">
                    <a16:rowId xmlns:a16="http://schemas.microsoft.com/office/drawing/2014/main" val="10000"/>
                  </a:ext>
                </a:extLst>
              </a:tr>
              <a:tr h="1564666">
                <a:tc>
                  <a:txBody>
                    <a:bodyPr/>
                    <a:lstStyle/>
                    <a:p>
                      <a:pPr marL="342900" lvl="0" indent="-227013">
                        <a:buFont typeface="Arial" pitchFamily="34" charset="0"/>
                        <a:buChar char="•"/>
                      </a:pPr>
                      <a:r>
                        <a:rPr lang="en-US" sz="1800" b="1" dirty="0">
                          <a:solidFill>
                            <a:srgbClr val="000066"/>
                          </a:solidFill>
                        </a:rPr>
                        <a:t>Enable</a:t>
                      </a:r>
                      <a:r>
                        <a:rPr lang="en-US" sz="1800" b="1" baseline="0" dirty="0">
                          <a:solidFill>
                            <a:srgbClr val="000066"/>
                          </a:solidFill>
                        </a:rPr>
                        <a:t> communication between incident personnel</a:t>
                      </a:r>
                      <a:endParaRPr lang="en-US" sz="1800" b="1" dirty="0">
                        <a:solidFill>
                          <a:srgbClr val="000066"/>
                        </a:solidFill>
                      </a:endParaRPr>
                    </a:p>
                    <a:p>
                      <a:pPr marL="342900" lvl="0" indent="-227013">
                        <a:buFont typeface="Arial" pitchFamily="34" charset="0"/>
                        <a:buChar char="•"/>
                      </a:pPr>
                      <a:r>
                        <a:rPr lang="en-US" sz="1800" b="1" dirty="0">
                          <a:solidFill>
                            <a:srgbClr val="000066"/>
                          </a:solidFill>
                        </a:rPr>
                        <a:t>Provide Critical Information to the Public</a:t>
                      </a:r>
                    </a:p>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pPr marL="115888" indent="0">
                        <a:spcBef>
                          <a:spcPct val="30000"/>
                        </a:spcBef>
                      </a:pPr>
                      <a:r>
                        <a:rPr lang="en-US" sz="1800" b="1" dirty="0">
                          <a:solidFill>
                            <a:srgbClr val="000066"/>
                          </a:solidFill>
                        </a:rPr>
                        <a:t>Provide the Incident Commander and the EOC staff:</a:t>
                      </a:r>
                    </a:p>
                    <a:p>
                      <a:pPr marL="342900" lvl="0" indent="-227013" algn="l" defTabSz="914400" rtl="0" eaLnBrk="1" latinLnBrk="0" hangingPunct="1">
                        <a:spcBef>
                          <a:spcPct val="30000"/>
                        </a:spcBef>
                        <a:buFont typeface="Arial" pitchFamily="34" charset="0"/>
                        <a:buChar char="•"/>
                      </a:pPr>
                      <a:r>
                        <a:rPr lang="en-US" sz="1800" b="1" kern="1200" dirty="0">
                          <a:solidFill>
                            <a:srgbClr val="000066"/>
                          </a:solidFill>
                        </a:rPr>
                        <a:t>Authority </a:t>
                      </a:r>
                    </a:p>
                    <a:p>
                      <a:pPr marL="342900" lvl="0" indent="-227013" algn="l" defTabSz="914400" rtl="0" eaLnBrk="1" latinLnBrk="0" hangingPunct="1">
                        <a:spcBef>
                          <a:spcPct val="30000"/>
                        </a:spcBef>
                        <a:buFont typeface="Arial" pitchFamily="34" charset="0"/>
                        <a:buChar char="•"/>
                      </a:pPr>
                      <a:r>
                        <a:rPr lang="en-US" sz="1800" b="1" kern="1200" dirty="0">
                          <a:solidFill>
                            <a:srgbClr val="000066"/>
                          </a:solidFill>
                        </a:rPr>
                        <a:t>Mission &amp; Strategic direction</a:t>
                      </a:r>
                    </a:p>
                    <a:p>
                      <a:pPr marL="342900" lvl="0" indent="-227013" algn="l" defTabSz="914400" rtl="0" eaLnBrk="1" latinLnBrk="0" hangingPunct="1">
                        <a:spcBef>
                          <a:spcPct val="30000"/>
                        </a:spcBef>
                        <a:buFont typeface="Arial" pitchFamily="34" charset="0"/>
                        <a:buChar char="•"/>
                      </a:pPr>
                      <a:r>
                        <a:rPr lang="en-US" sz="1800" b="1" kern="1200" dirty="0">
                          <a:solidFill>
                            <a:srgbClr val="000066"/>
                          </a:solidFill>
                        </a:rPr>
                        <a:t>Policy</a:t>
                      </a:r>
                      <a:endParaRPr lang="en-US" sz="1800" b="1" kern="1200" dirty="0">
                        <a:solidFill>
                          <a:srgbClr val="000066"/>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extLst>
                  <a:ext uri="{0D108BD9-81ED-4DB2-BD59-A6C34878D82A}">
                    <a16:rowId xmlns:a16="http://schemas.microsoft.com/office/drawing/2014/main" val="10001"/>
                  </a:ext>
                </a:extLst>
              </a:tr>
            </a:tbl>
          </a:graphicData>
        </a:graphic>
      </p:graphicFrame>
      <p:pic>
        <p:nvPicPr>
          <p:cNvPr id="7" name="Picture 2" descr="Attention Sign Images – Browse 432,362 Stock Photos, Vectors, and Video |  Adobe Stock">
            <a:extLst>
              <a:ext uri="{FF2B5EF4-FFF2-40B4-BE49-F238E27FC236}">
                <a16:creationId xmlns:a16="http://schemas.microsoft.com/office/drawing/2014/main" id="{B4702F57-BD0F-454F-AE4A-C088F7B06D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6553200" y="140127"/>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878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spect="1" noChangeArrowheads="1"/>
          </p:cNvSpPr>
          <p:nvPr>
            <p:ph type="title"/>
          </p:nvPr>
        </p:nvSpPr>
        <p:spPr/>
        <p:txBody>
          <a:bodyPr/>
          <a:lstStyle/>
          <a:p>
            <a:r>
              <a:rPr lang="en-US" sz="3600" dirty="0"/>
              <a:t>Modular Organization</a:t>
            </a:r>
          </a:p>
        </p:txBody>
      </p:sp>
      <p:sp>
        <p:nvSpPr>
          <p:cNvPr id="6" name="Content Placeholder 6"/>
          <p:cNvSpPr>
            <a:spLocks noGrp="1"/>
          </p:cNvSpPr>
          <p:nvPr>
            <p:ph idx="1"/>
          </p:nvPr>
        </p:nvSpPr>
        <p:spPr>
          <a:xfrm>
            <a:off x="457200" y="1047750"/>
            <a:ext cx="8086725" cy="4133850"/>
          </a:xfrm>
        </p:spPr>
        <p:txBody>
          <a:bodyPr/>
          <a:lstStyle/>
          <a:p>
            <a:pPr marL="0" indent="0" eaLnBrk="1" hangingPunct="1">
              <a:buNone/>
              <a:defRPr/>
            </a:pPr>
            <a:r>
              <a:rPr lang="en-US" dirty="0"/>
              <a:t>Incident command organizational structure is based on:</a:t>
            </a:r>
          </a:p>
          <a:p>
            <a:pPr lvl="1" eaLnBrk="1" hangingPunct="1">
              <a:buFont typeface="Arial" panose="020B0604020202020204" pitchFamily="34" charset="0"/>
              <a:buChar char="•"/>
              <a:defRPr/>
            </a:pPr>
            <a:r>
              <a:rPr lang="en-US" dirty="0"/>
              <a:t>Size, type, and complexity </a:t>
            </a:r>
            <a:br>
              <a:rPr lang="en-US" dirty="0"/>
            </a:br>
            <a:r>
              <a:rPr lang="en-US" dirty="0"/>
              <a:t>of the incident.</a:t>
            </a:r>
          </a:p>
          <a:p>
            <a:pPr lvl="1" eaLnBrk="1" hangingPunct="1">
              <a:buFont typeface="Arial" panose="020B0604020202020204" pitchFamily="34" charset="0"/>
              <a:buChar char="•"/>
              <a:defRPr/>
            </a:pPr>
            <a:r>
              <a:rPr lang="en-US" dirty="0"/>
              <a:t>Specifics of the hazard </a:t>
            </a:r>
            <a:br>
              <a:rPr lang="en-US" dirty="0"/>
            </a:br>
            <a:r>
              <a:rPr lang="en-US" dirty="0"/>
              <a:t>environment created by </a:t>
            </a:r>
            <a:br>
              <a:rPr lang="en-US" dirty="0"/>
            </a:br>
            <a:r>
              <a:rPr lang="en-US" dirty="0"/>
              <a:t>the incident. </a:t>
            </a:r>
          </a:p>
          <a:p>
            <a:pPr lvl="1" eaLnBrk="1" hangingPunct="1">
              <a:buFont typeface="Arial" panose="020B0604020202020204" pitchFamily="34" charset="0"/>
              <a:buChar char="•"/>
              <a:defRPr/>
            </a:pPr>
            <a:r>
              <a:rPr lang="en-US" dirty="0"/>
              <a:t>Incident planning process </a:t>
            </a:r>
            <a:br>
              <a:rPr lang="en-US" dirty="0"/>
            </a:br>
            <a:r>
              <a:rPr lang="en-US" dirty="0"/>
              <a:t>and incident objectives.</a:t>
            </a:r>
          </a:p>
          <a:p>
            <a:pPr marL="114300" lvl="1" indent="0" algn="r">
              <a:buNone/>
              <a:defRPr/>
            </a:pPr>
            <a:r>
              <a:rPr lang="en-US" sz="1800" dirty="0"/>
              <a:t>Handout 2-2: Incident Complexity</a:t>
            </a:r>
            <a:endParaRPr lang="en-US" dirty="0"/>
          </a:p>
        </p:txBody>
      </p:sp>
      <p:grpSp>
        <p:nvGrpSpPr>
          <p:cNvPr id="2" name="Group 20" descr="An image showing how an organizational chart can be modular and adapt depending upon needs."/>
          <p:cNvGrpSpPr>
            <a:grpSpLocks/>
          </p:cNvGrpSpPr>
          <p:nvPr/>
        </p:nvGrpSpPr>
        <p:grpSpPr bwMode="auto">
          <a:xfrm>
            <a:off x="5762625" y="2209800"/>
            <a:ext cx="2847975" cy="2438400"/>
            <a:chOff x="3582" y="1296"/>
            <a:chExt cx="1794" cy="1536"/>
          </a:xfrm>
        </p:grpSpPr>
        <p:sp>
          <p:nvSpPr>
            <p:cNvPr id="24581" name="AutoShape 5"/>
            <p:cNvSpPr>
              <a:spLocks noChangeArrowheads="1"/>
            </p:cNvSpPr>
            <p:nvPr/>
          </p:nvSpPr>
          <p:spPr bwMode="auto">
            <a:xfrm>
              <a:off x="3918" y="1632"/>
              <a:ext cx="277" cy="672"/>
            </a:xfrm>
            <a:prstGeom prst="curvedRightArrow">
              <a:avLst>
                <a:gd name="adj1" fmla="val 48520"/>
                <a:gd name="adj2" fmla="val 97040"/>
                <a:gd name="adj3" fmla="val 33333"/>
              </a:avLst>
            </a:prstGeom>
            <a:solidFill>
              <a:srgbClr val="C00000"/>
            </a:solidFill>
            <a:ln w="9525">
              <a:solidFill>
                <a:srgbClr val="25387D"/>
              </a:solidFill>
              <a:miter lim="800000"/>
              <a:headEnd/>
              <a:tailEnd/>
            </a:ln>
          </p:spPr>
          <p:txBody>
            <a:bodyPr wrap="none" anchor="ctr"/>
            <a:lstStyle/>
            <a:p>
              <a:endParaRPr lang="en-US" dirty="0"/>
            </a:p>
          </p:txBody>
        </p:sp>
        <p:cxnSp>
          <p:nvCxnSpPr>
            <p:cNvPr id="24582" name="AutoShape 6"/>
            <p:cNvCxnSpPr>
              <a:cxnSpLocks noChangeShapeType="1"/>
            </p:cNvCxnSpPr>
            <p:nvPr/>
          </p:nvCxnSpPr>
          <p:spPr bwMode="auto">
            <a:xfrm rot="5400000" flipV="1">
              <a:off x="4120" y="1372"/>
              <a:ext cx="5" cy="672"/>
            </a:xfrm>
            <a:prstGeom prst="bentConnector3">
              <a:avLst>
                <a:gd name="adj1" fmla="val -3300000"/>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9" name="AutoShape 7"/>
            <p:cNvSpPr>
              <a:spLocks noChangeArrowheads="1"/>
            </p:cNvSpPr>
            <p:nvPr/>
          </p:nvSpPr>
          <p:spPr bwMode="auto">
            <a:xfrm>
              <a:off x="3582" y="1584"/>
              <a:ext cx="432" cy="187"/>
            </a:xfrm>
            <a:prstGeom prst="cube">
              <a:avLst>
                <a:gd name="adj" fmla="val 11310"/>
              </a:avLst>
            </a:prstGeom>
            <a:gradFill rotWithShape="0">
              <a:gsLst>
                <a:gs pos="0">
                  <a:srgbClr val="DDDDDD"/>
                </a:gs>
                <a:gs pos="50000">
                  <a:schemeClr val="bg1"/>
                </a:gs>
                <a:gs pos="100000">
                  <a:srgbClr val="DDDDDD"/>
                </a:gs>
              </a:gsLst>
              <a:lin ang="18900000" scaled="1"/>
            </a:gra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endParaRPr lang="en-US" sz="1400" dirty="0">
                <a:solidFill>
                  <a:srgbClr val="1D3B59"/>
                </a:solidFill>
                <a:latin typeface="Arial" charset="0"/>
              </a:endParaRPr>
            </a:p>
          </p:txBody>
        </p:sp>
        <p:sp>
          <p:nvSpPr>
            <p:cNvPr id="10" name="AutoShape 8"/>
            <p:cNvSpPr>
              <a:spLocks noChangeArrowheads="1"/>
            </p:cNvSpPr>
            <p:nvPr/>
          </p:nvSpPr>
          <p:spPr bwMode="auto">
            <a:xfrm>
              <a:off x="4254" y="1589"/>
              <a:ext cx="432" cy="187"/>
            </a:xfrm>
            <a:prstGeom prst="cube">
              <a:avLst>
                <a:gd name="adj" fmla="val 11310"/>
              </a:avLst>
            </a:prstGeom>
            <a:gradFill rotWithShape="0">
              <a:gsLst>
                <a:gs pos="0">
                  <a:srgbClr val="DDDDDD"/>
                </a:gs>
                <a:gs pos="50000">
                  <a:schemeClr val="bg1"/>
                </a:gs>
                <a:gs pos="100000">
                  <a:srgbClr val="DDDDDD"/>
                </a:gs>
              </a:gsLst>
              <a:lin ang="18900000" scaled="1"/>
            </a:gra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endParaRPr lang="en-US" sz="1400" dirty="0">
                <a:solidFill>
                  <a:srgbClr val="1D3B59"/>
                </a:solidFill>
                <a:latin typeface="Arial" charset="0"/>
              </a:endParaRPr>
            </a:p>
          </p:txBody>
        </p:sp>
        <p:sp>
          <p:nvSpPr>
            <p:cNvPr id="24585" name="Line 9"/>
            <p:cNvSpPr>
              <a:spLocks noChangeShapeType="1"/>
            </p:cNvSpPr>
            <p:nvPr/>
          </p:nvSpPr>
          <p:spPr bwMode="auto">
            <a:xfrm flipV="1">
              <a:off x="4110" y="1440"/>
              <a:ext cx="0" cy="96"/>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 name="AutoShape 10"/>
            <p:cNvSpPr>
              <a:spLocks noChangeArrowheads="1"/>
            </p:cNvSpPr>
            <p:nvPr/>
          </p:nvSpPr>
          <p:spPr bwMode="auto">
            <a:xfrm>
              <a:off x="3822" y="1296"/>
              <a:ext cx="624" cy="187"/>
            </a:xfrm>
            <a:prstGeom prst="cube">
              <a:avLst>
                <a:gd name="adj" fmla="val 11310"/>
              </a:avLst>
            </a:prstGeom>
            <a:gradFill rotWithShape="0">
              <a:gsLst>
                <a:gs pos="0">
                  <a:srgbClr val="DDDDDD"/>
                </a:gs>
                <a:gs pos="50000">
                  <a:schemeClr val="bg1"/>
                </a:gs>
                <a:gs pos="100000">
                  <a:srgbClr val="DDDDDD"/>
                </a:gs>
              </a:gsLst>
              <a:lin ang="18900000" scaled="1"/>
            </a:gra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endParaRPr lang="en-US" sz="1400" dirty="0">
                <a:solidFill>
                  <a:srgbClr val="1D3B59"/>
                </a:solidFill>
                <a:latin typeface="Arial" charset="0"/>
              </a:endParaRPr>
            </a:p>
          </p:txBody>
        </p:sp>
        <p:cxnSp>
          <p:nvCxnSpPr>
            <p:cNvPr id="24587" name="AutoShape 11"/>
            <p:cNvCxnSpPr>
              <a:cxnSpLocks noChangeShapeType="1"/>
            </p:cNvCxnSpPr>
            <p:nvPr/>
          </p:nvCxnSpPr>
          <p:spPr bwMode="auto">
            <a:xfrm rot="5400000" flipV="1">
              <a:off x="4648" y="2140"/>
              <a:ext cx="5" cy="672"/>
            </a:xfrm>
            <a:prstGeom prst="bentConnector3">
              <a:avLst>
                <a:gd name="adj1" fmla="val -3300000"/>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14" name="AutoShape 12"/>
            <p:cNvSpPr>
              <a:spLocks noChangeArrowheads="1"/>
            </p:cNvSpPr>
            <p:nvPr/>
          </p:nvSpPr>
          <p:spPr bwMode="auto">
            <a:xfrm>
              <a:off x="4110" y="2352"/>
              <a:ext cx="432" cy="187"/>
            </a:xfrm>
            <a:prstGeom prst="cube">
              <a:avLst>
                <a:gd name="adj" fmla="val 11310"/>
              </a:avLst>
            </a:prstGeom>
            <a:gradFill rotWithShape="0">
              <a:gsLst>
                <a:gs pos="0">
                  <a:srgbClr val="DDDDDD"/>
                </a:gs>
                <a:gs pos="50000">
                  <a:schemeClr val="bg1"/>
                </a:gs>
                <a:gs pos="100000">
                  <a:srgbClr val="DDDDDD"/>
                </a:gs>
              </a:gsLst>
              <a:lin ang="18900000" scaled="1"/>
            </a:gra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endParaRPr lang="en-US" sz="1400" dirty="0">
                <a:solidFill>
                  <a:srgbClr val="1D3B59"/>
                </a:solidFill>
                <a:latin typeface="Arial" charset="0"/>
              </a:endParaRPr>
            </a:p>
          </p:txBody>
        </p:sp>
        <p:sp>
          <p:nvSpPr>
            <p:cNvPr id="24589" name="Line 13"/>
            <p:cNvSpPr>
              <a:spLocks noChangeShapeType="1"/>
            </p:cNvSpPr>
            <p:nvPr/>
          </p:nvSpPr>
          <p:spPr bwMode="auto">
            <a:xfrm flipV="1">
              <a:off x="4638" y="2208"/>
              <a:ext cx="0" cy="96"/>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6" name="AutoShape 14"/>
            <p:cNvSpPr>
              <a:spLocks noChangeArrowheads="1"/>
            </p:cNvSpPr>
            <p:nvPr/>
          </p:nvSpPr>
          <p:spPr bwMode="auto">
            <a:xfrm>
              <a:off x="4350" y="2064"/>
              <a:ext cx="624" cy="187"/>
            </a:xfrm>
            <a:prstGeom prst="cube">
              <a:avLst>
                <a:gd name="adj" fmla="val 11310"/>
              </a:avLst>
            </a:prstGeom>
            <a:gradFill rotWithShape="0">
              <a:gsLst>
                <a:gs pos="0">
                  <a:srgbClr val="DDDDDD"/>
                </a:gs>
                <a:gs pos="50000">
                  <a:schemeClr val="bg1"/>
                </a:gs>
                <a:gs pos="100000">
                  <a:srgbClr val="DDDDDD"/>
                </a:gs>
              </a:gsLst>
              <a:lin ang="18900000" scaled="1"/>
            </a:gra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endParaRPr lang="en-US" sz="1400" dirty="0">
                <a:solidFill>
                  <a:srgbClr val="1D3B59"/>
                </a:solidFill>
                <a:latin typeface="Arial" charset="0"/>
              </a:endParaRPr>
            </a:p>
          </p:txBody>
        </p:sp>
        <p:cxnSp>
          <p:nvCxnSpPr>
            <p:cNvPr id="24591" name="AutoShape 15"/>
            <p:cNvCxnSpPr>
              <a:cxnSpLocks noChangeShapeType="1"/>
            </p:cNvCxnSpPr>
            <p:nvPr/>
          </p:nvCxnSpPr>
          <p:spPr bwMode="auto">
            <a:xfrm rot="5400000" flipV="1">
              <a:off x="4982" y="2567"/>
              <a:ext cx="2" cy="432"/>
            </a:xfrm>
            <a:prstGeom prst="bentConnector3">
              <a:avLst>
                <a:gd name="adj1" fmla="val -8150000"/>
              </a:avLst>
            </a:prstGeom>
            <a:noFill/>
            <a:ln w="22225">
              <a:solidFill>
                <a:srgbClr val="25387D"/>
              </a:solidFill>
              <a:miter lim="800000"/>
              <a:headEnd/>
              <a:tailEnd/>
            </a:ln>
            <a:extLst>
              <a:ext uri="{909E8E84-426E-40DD-AFC4-6F175D3DCCD1}">
                <a14:hiddenFill xmlns:a14="http://schemas.microsoft.com/office/drawing/2010/main">
                  <a:noFill/>
                </a14:hiddenFill>
              </a:ext>
            </a:extLst>
          </p:spPr>
        </p:cxnSp>
        <p:sp>
          <p:nvSpPr>
            <p:cNvPr id="18" name="AutoShape 16"/>
            <p:cNvSpPr>
              <a:spLocks noChangeArrowheads="1"/>
            </p:cNvSpPr>
            <p:nvPr/>
          </p:nvSpPr>
          <p:spPr bwMode="auto">
            <a:xfrm>
              <a:off x="5040" y="2666"/>
              <a:ext cx="336" cy="166"/>
            </a:xfrm>
            <a:prstGeom prst="cube">
              <a:avLst>
                <a:gd name="adj" fmla="val 11310"/>
              </a:avLst>
            </a:prstGeom>
            <a:gradFill rotWithShape="0">
              <a:gsLst>
                <a:gs pos="0">
                  <a:srgbClr val="DDDDDD"/>
                </a:gs>
                <a:gs pos="50000">
                  <a:schemeClr val="bg1"/>
                </a:gs>
                <a:gs pos="100000">
                  <a:srgbClr val="DDDDDD"/>
                </a:gs>
              </a:gsLst>
              <a:lin ang="18900000" scaled="1"/>
            </a:gra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endParaRPr lang="en-US" sz="1400" dirty="0">
                <a:solidFill>
                  <a:srgbClr val="1D3B59"/>
                </a:solidFill>
                <a:latin typeface="Arial" charset="0"/>
              </a:endParaRPr>
            </a:p>
          </p:txBody>
        </p:sp>
        <p:sp>
          <p:nvSpPr>
            <p:cNvPr id="19" name="AutoShape 17"/>
            <p:cNvSpPr>
              <a:spLocks noChangeArrowheads="1"/>
            </p:cNvSpPr>
            <p:nvPr/>
          </p:nvSpPr>
          <p:spPr bwMode="auto">
            <a:xfrm>
              <a:off x="4608" y="2664"/>
              <a:ext cx="336" cy="166"/>
            </a:xfrm>
            <a:prstGeom prst="cube">
              <a:avLst>
                <a:gd name="adj" fmla="val 11310"/>
              </a:avLst>
            </a:prstGeom>
            <a:gradFill rotWithShape="0">
              <a:gsLst>
                <a:gs pos="0">
                  <a:srgbClr val="DDDDDD"/>
                </a:gs>
                <a:gs pos="50000">
                  <a:schemeClr val="bg1"/>
                </a:gs>
                <a:gs pos="100000">
                  <a:srgbClr val="DDDDDD"/>
                </a:gs>
              </a:gsLst>
              <a:lin ang="18900000" scaled="1"/>
            </a:gra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endParaRPr lang="en-US" sz="1400" dirty="0">
                <a:solidFill>
                  <a:srgbClr val="1D3B59"/>
                </a:solidFill>
                <a:latin typeface="Arial" charset="0"/>
              </a:endParaRPr>
            </a:p>
          </p:txBody>
        </p:sp>
        <p:sp>
          <p:nvSpPr>
            <p:cNvPr id="24594" name="Line 18"/>
            <p:cNvSpPr>
              <a:spLocks noChangeShapeType="1"/>
            </p:cNvSpPr>
            <p:nvPr/>
          </p:nvSpPr>
          <p:spPr bwMode="auto">
            <a:xfrm flipV="1">
              <a:off x="4986" y="2472"/>
              <a:ext cx="0" cy="144"/>
            </a:xfrm>
            <a:prstGeom prst="line">
              <a:avLst/>
            </a:prstGeom>
            <a:noFill/>
            <a:ln w="22225">
              <a:solidFill>
                <a:srgbClr val="25387D"/>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1" name="AutoShape 19"/>
            <p:cNvSpPr>
              <a:spLocks noChangeArrowheads="1"/>
            </p:cNvSpPr>
            <p:nvPr/>
          </p:nvSpPr>
          <p:spPr bwMode="auto">
            <a:xfrm>
              <a:off x="4782" y="2357"/>
              <a:ext cx="432" cy="187"/>
            </a:xfrm>
            <a:prstGeom prst="cube">
              <a:avLst>
                <a:gd name="adj" fmla="val 11310"/>
              </a:avLst>
            </a:prstGeom>
            <a:gradFill rotWithShape="0">
              <a:gsLst>
                <a:gs pos="0">
                  <a:srgbClr val="DDDDDD"/>
                </a:gs>
                <a:gs pos="50000">
                  <a:schemeClr val="bg1"/>
                </a:gs>
                <a:gs pos="100000">
                  <a:srgbClr val="DDDDDD"/>
                </a:gs>
              </a:gsLst>
              <a:lin ang="18900000" scaled="1"/>
            </a:gradFill>
            <a:ln w="9525">
              <a:solidFill>
                <a:srgbClr val="25387D"/>
              </a:solidFill>
              <a:miter lim="800000"/>
              <a:headEnd/>
              <a:tailEnd/>
            </a:ln>
            <a:effectLst>
              <a:outerShdw dist="35921" dir="2700000" algn="ctr" rotWithShape="0">
                <a:srgbClr val="18314A">
                  <a:alpha val="50000"/>
                </a:srgbClr>
              </a:outerShdw>
            </a:effectLst>
          </p:spPr>
          <p:txBody>
            <a:bodyPr wrap="none" bIns="18288" anchor="ctr"/>
            <a:lstStyle/>
            <a:p>
              <a:pPr>
                <a:lnSpc>
                  <a:spcPct val="85000"/>
                </a:lnSpc>
                <a:defRPr/>
              </a:pPr>
              <a:endParaRPr lang="en-US" sz="1400" dirty="0">
                <a:solidFill>
                  <a:srgbClr val="1D3B59"/>
                </a:solidFill>
                <a:latin typeface="Arial" charset="0"/>
              </a:endParaRPr>
            </a:p>
          </p:txBody>
        </p:sp>
      </p:grpSp>
      <p:sp>
        <p:nvSpPr>
          <p:cNvPr id="20"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17</a:t>
            </a:fld>
            <a:endParaRPr lang="en-US" sz="1600" b="1" dirty="0">
              <a:solidFill>
                <a:schemeClr val="bg1"/>
              </a:solidFill>
            </a:endParaRPr>
          </a:p>
        </p:txBody>
      </p:sp>
      <p:pic>
        <p:nvPicPr>
          <p:cNvPr id="22" name="Picture 2" descr="Handout Icon #276237 - Free Icons Library">
            <a:extLst>
              <a:ext uri="{FF2B5EF4-FFF2-40B4-BE49-F238E27FC236}">
                <a16:creationId xmlns:a16="http://schemas.microsoft.com/office/drawing/2014/main" id="{04B60662-AB93-4387-AC19-B7DF18E49E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691" y="84065"/>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56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spect="1" noChangeArrowheads="1"/>
          </p:cNvSpPr>
          <p:nvPr>
            <p:ph type="title"/>
          </p:nvPr>
        </p:nvSpPr>
        <p:spPr/>
        <p:txBody>
          <a:bodyPr/>
          <a:lstStyle/>
          <a:p>
            <a:r>
              <a:rPr lang="en-US" sz="3600" dirty="0"/>
              <a:t>Modular Expansion</a:t>
            </a:r>
          </a:p>
        </p:txBody>
      </p:sp>
      <p:sp>
        <p:nvSpPr>
          <p:cNvPr id="6" name="Content Placeholder 6"/>
          <p:cNvSpPr>
            <a:spLocks noGrp="1"/>
          </p:cNvSpPr>
          <p:nvPr>
            <p:ph idx="1"/>
          </p:nvPr>
        </p:nvSpPr>
        <p:spPr>
          <a:xfrm>
            <a:off x="457200" y="1047750"/>
            <a:ext cx="8229600" cy="4514850"/>
          </a:xfrm>
        </p:spPr>
        <p:txBody>
          <a:bodyPr/>
          <a:lstStyle/>
          <a:p>
            <a:pPr lvl="1">
              <a:buFont typeface="Arial" panose="020B0604020202020204" pitchFamily="34" charset="0"/>
              <a:buChar char="•"/>
              <a:defRPr/>
            </a:pPr>
            <a:r>
              <a:rPr lang="en-US" dirty="0"/>
              <a:t>Develop organizational structure to support function or task to be performed</a:t>
            </a:r>
          </a:p>
          <a:p>
            <a:pPr lvl="1">
              <a:buFont typeface="Arial" panose="020B0604020202020204" pitchFamily="34" charset="0"/>
              <a:buChar char="•"/>
              <a:defRPr/>
            </a:pPr>
            <a:r>
              <a:rPr lang="en-US" dirty="0"/>
              <a:t>Staff only the organizational elements needed to perform those functions or tasks</a:t>
            </a:r>
          </a:p>
          <a:p>
            <a:pPr lvl="1">
              <a:buFont typeface="Arial" panose="020B0604020202020204" pitchFamily="34" charset="0"/>
              <a:buChar char="•"/>
              <a:defRPr/>
            </a:pPr>
            <a:r>
              <a:rPr lang="en-US" dirty="0"/>
              <a:t>Ensure manageable span of control</a:t>
            </a:r>
          </a:p>
          <a:p>
            <a:pPr lvl="1">
              <a:buFont typeface="Arial" panose="020B0604020202020204" pitchFamily="34" charset="0"/>
              <a:buChar char="•"/>
              <a:defRPr/>
            </a:pPr>
            <a:r>
              <a:rPr lang="en-US" dirty="0"/>
              <a:t>Next higher supervisor performs any function for which a subordinate has not been activated</a:t>
            </a:r>
          </a:p>
          <a:p>
            <a:pPr lvl="1">
              <a:buFont typeface="Arial" panose="020B0604020202020204" pitchFamily="34" charset="0"/>
              <a:buChar char="•"/>
              <a:defRPr/>
            </a:pPr>
            <a:r>
              <a:rPr lang="en-US" dirty="0"/>
              <a:t>Demobilize organizational elements that are no longer needed</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18</a:t>
            </a:fld>
            <a:endParaRPr lang="en-US" sz="1600" b="1" dirty="0">
              <a:solidFill>
                <a:schemeClr val="bg1"/>
              </a:solidFill>
            </a:endParaRPr>
          </a:p>
        </p:txBody>
      </p:sp>
      <p:pic>
        <p:nvPicPr>
          <p:cNvPr id="7" name="Picture 2" descr="Attention Sign Images – Browse 432,362 Stock Photos, Vectors, and Video |  Adobe Stock">
            <a:extLst>
              <a:ext uri="{FF2B5EF4-FFF2-40B4-BE49-F238E27FC236}">
                <a16:creationId xmlns:a16="http://schemas.microsoft.com/office/drawing/2014/main" id="{24B72D77-804C-4197-8373-9C75960425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6524625" y="136525"/>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0877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spect="1" noChangeArrowheads="1"/>
          </p:cNvSpPr>
          <p:nvPr>
            <p:ph type="title"/>
          </p:nvPr>
        </p:nvSpPr>
        <p:spPr/>
        <p:txBody>
          <a:bodyPr/>
          <a:lstStyle/>
          <a:p>
            <a:r>
              <a:rPr lang="en-US" sz="3600" dirty="0"/>
              <a:t>Delegating ICS Supervisors</a:t>
            </a:r>
          </a:p>
        </p:txBody>
      </p:sp>
      <p:sp>
        <p:nvSpPr>
          <p:cNvPr id="6" name="Content Placeholder 6"/>
          <p:cNvSpPr>
            <a:spLocks noGrp="1"/>
          </p:cNvSpPr>
          <p:nvPr>
            <p:ph idx="1"/>
          </p:nvPr>
        </p:nvSpPr>
        <p:spPr>
          <a:xfrm>
            <a:off x="457200" y="1047750"/>
            <a:ext cx="8181975" cy="3371850"/>
          </a:xfrm>
        </p:spPr>
        <p:txBody>
          <a:bodyPr/>
          <a:lstStyle/>
          <a:p>
            <a:pPr marL="0" indent="0">
              <a:buNone/>
              <a:defRPr/>
            </a:pPr>
            <a:r>
              <a:rPr lang="en-US" dirty="0"/>
              <a:t>Designating subordinate Command and General Staff supervisors allows the Incident Commander to:</a:t>
            </a:r>
          </a:p>
          <a:p>
            <a:pPr lvl="1">
              <a:buFont typeface="Arial" panose="020B0604020202020204" pitchFamily="34" charset="0"/>
              <a:buChar char="•"/>
              <a:defRPr/>
            </a:pPr>
            <a:r>
              <a:rPr lang="en-US" dirty="0"/>
              <a:t>Delegate the IC’s leadership responsibilities to subordinates.</a:t>
            </a:r>
          </a:p>
          <a:p>
            <a:pPr lvl="1">
              <a:buFont typeface="Arial" panose="020B0604020202020204" pitchFamily="34" charset="0"/>
              <a:buChar char="•"/>
              <a:defRPr/>
            </a:pPr>
            <a:r>
              <a:rPr lang="en-US" dirty="0"/>
              <a:t>Maintain a manageable span of control.</a:t>
            </a:r>
          </a:p>
        </p:txBody>
      </p:sp>
      <p:sp>
        <p:nvSpPr>
          <p:cNvPr id="79"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19</a:t>
            </a:fld>
            <a:endParaRPr lang="en-US" sz="1600" b="1" dirty="0">
              <a:solidFill>
                <a:schemeClr val="bg1"/>
              </a:solidFill>
            </a:endParaRPr>
          </a:p>
        </p:txBody>
      </p:sp>
    </p:spTree>
    <p:extLst>
      <p:ext uri="{BB962C8B-B14F-4D97-AF65-F5344CB8AC3E}">
        <p14:creationId xmlns:p14="http://schemas.microsoft.com/office/powerpoint/2010/main" val="121775465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Unit Terminal Objective</a:t>
            </a:r>
          </a:p>
        </p:txBody>
      </p:sp>
      <p:sp>
        <p:nvSpPr>
          <p:cNvPr id="5124" name="Rectangle 3"/>
          <p:cNvSpPr>
            <a:spLocks noGrp="1" noChangeArrowheads="1"/>
          </p:cNvSpPr>
          <p:nvPr>
            <p:ph idx="1"/>
          </p:nvPr>
        </p:nvSpPr>
        <p:spPr>
          <a:xfrm>
            <a:off x="381000" y="1143000"/>
            <a:ext cx="8229600" cy="2286000"/>
          </a:xfrm>
        </p:spPr>
        <p:txBody>
          <a:bodyPr/>
          <a:lstStyle/>
          <a:p>
            <a:pPr marL="0" indent="0" algn="ctr">
              <a:buNone/>
            </a:pPr>
            <a:r>
              <a:rPr lang="en-US" dirty="0"/>
              <a:t>Given a simulated scenario, identify roles and reporting relationships under a Unified Command that involves agencies within the same jurisdiction and under multijurisdictional conditions. </a:t>
            </a:r>
          </a:p>
        </p:txBody>
      </p:sp>
      <p:pic>
        <p:nvPicPr>
          <p:cNvPr id="2" name="Picture 1" descr="collage of five all-hazard images of damage caused by tornado; fire; chemical spill, hurricane, flo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9" y="4495800"/>
            <a:ext cx="8952381" cy="1200000"/>
          </a:xfrm>
          <a:prstGeom prst="rect">
            <a:avLst/>
          </a:prstGeom>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2</a:t>
            </a:fld>
            <a:endParaRPr lang="en-US" sz="1600" b="1" dirty="0">
              <a:solidFill>
                <a:schemeClr val="bg1"/>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eaLnBrk="1" hangingPunct="1">
              <a:spcBef>
                <a:spcPct val="50000"/>
              </a:spcBef>
              <a:buNone/>
            </a:pPr>
            <a:r>
              <a:rPr lang="en-US" sz="2400" dirty="0">
                <a:solidFill>
                  <a:srgbClr val="25387D"/>
                </a:solidFill>
                <a:latin typeface="Arial" charset="0"/>
              </a:rPr>
              <a:t>Incident Complexity    Resource Needs     ICS Structure</a:t>
            </a:r>
            <a:endParaRPr lang="en-US" dirty="0">
              <a:solidFill>
                <a:srgbClr val="25387D"/>
              </a:solidFill>
              <a:latin typeface="Arial" charset="0"/>
            </a:endParaRPr>
          </a:p>
        </p:txBody>
      </p:sp>
      <p:sp>
        <p:nvSpPr>
          <p:cNvPr id="46082" name="Rectangle 2"/>
          <p:cNvSpPr>
            <a:spLocks noGrp="1" noChangeAspect="1" noChangeArrowheads="1"/>
          </p:cNvSpPr>
          <p:nvPr>
            <p:ph type="title"/>
          </p:nvPr>
        </p:nvSpPr>
        <p:spPr/>
        <p:txBody>
          <a:bodyPr/>
          <a:lstStyle/>
          <a:p>
            <a:r>
              <a:rPr lang="en-US" sz="3200" dirty="0"/>
              <a:t>Incident Complexity and Resource Needs</a:t>
            </a:r>
          </a:p>
        </p:txBody>
      </p:sp>
      <p:grpSp>
        <p:nvGrpSpPr>
          <p:cNvPr id="5" name="Group 4" descr="text box: complexity with arrow pointing up"/>
          <p:cNvGrpSpPr/>
          <p:nvPr/>
        </p:nvGrpSpPr>
        <p:grpSpPr>
          <a:xfrm>
            <a:off x="177800" y="1690688"/>
            <a:ext cx="519113" cy="3911600"/>
            <a:chOff x="177800" y="1690688"/>
            <a:chExt cx="519113" cy="3911600"/>
          </a:xfrm>
        </p:grpSpPr>
        <p:sp>
          <p:nvSpPr>
            <p:cNvPr id="46092" name="Text Box 86"/>
            <p:cNvSpPr txBox="1">
              <a:spLocks noChangeArrowheads="1"/>
            </p:cNvSpPr>
            <p:nvPr/>
          </p:nvSpPr>
          <p:spPr bwMode="auto">
            <a:xfrm rot="-5400000">
              <a:off x="-819943" y="4085431"/>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spcBef>
                  <a:spcPct val="50000"/>
                </a:spcBef>
              </a:pPr>
              <a:r>
                <a:rPr lang="en-US" sz="2800" b="1" dirty="0">
                  <a:solidFill>
                    <a:srgbClr val="25387D"/>
                  </a:solidFill>
                  <a:latin typeface="Arial" charset="0"/>
                </a:rPr>
                <a:t>Complexity</a:t>
              </a:r>
            </a:p>
          </p:txBody>
        </p:sp>
        <p:sp>
          <p:nvSpPr>
            <p:cNvPr id="46093" name="Line 87"/>
            <p:cNvSpPr>
              <a:spLocks noChangeShapeType="1"/>
            </p:cNvSpPr>
            <p:nvPr/>
          </p:nvSpPr>
          <p:spPr bwMode="auto">
            <a:xfrm flipV="1">
              <a:off x="482600" y="1690688"/>
              <a:ext cx="0" cy="1600200"/>
            </a:xfrm>
            <a:prstGeom prst="line">
              <a:avLst/>
            </a:prstGeom>
            <a:noFill/>
            <a:ln w="76200">
              <a:solidFill>
                <a:srgbClr val="25387D"/>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6" name="Group 5" descr="Images illustrating that a less complex incident such as a single car crash and one ambulance as a resource and uses a simple two level ICS structure. A more complex incident such as a building explosion requires multiple ambulances and responders as resources, and a five level ICS structure.">
            <a:extLst>
              <a:ext uri="{FF2B5EF4-FFF2-40B4-BE49-F238E27FC236}">
                <a16:creationId xmlns:a16="http://schemas.microsoft.com/office/drawing/2014/main" id="{47E25ABD-A2BD-4678-B1DD-804CA2B34D62}"/>
              </a:ext>
            </a:extLst>
          </p:cNvPr>
          <p:cNvGrpSpPr/>
          <p:nvPr/>
        </p:nvGrpSpPr>
        <p:grpSpPr>
          <a:xfrm>
            <a:off x="873125" y="1684338"/>
            <a:ext cx="7941055" cy="3810000"/>
            <a:chOff x="873125" y="1684338"/>
            <a:chExt cx="7941055" cy="3810000"/>
          </a:xfrm>
        </p:grpSpPr>
        <p:sp>
          <p:nvSpPr>
            <p:cNvPr id="46086" name="AutoShape 99" descr="arrows facing right"/>
            <p:cNvSpPr>
              <a:spLocks noChangeArrowheads="1"/>
            </p:cNvSpPr>
            <p:nvPr/>
          </p:nvSpPr>
          <p:spPr bwMode="auto">
            <a:xfrm>
              <a:off x="3235325" y="2312988"/>
              <a:ext cx="381000" cy="590550"/>
            </a:xfrm>
            <a:prstGeom prst="rightArrow">
              <a:avLst>
                <a:gd name="adj1" fmla="val 46778"/>
                <a:gd name="adj2" fmla="val 50000"/>
              </a:avLst>
            </a:prstGeom>
            <a:solidFill>
              <a:srgbClr val="25387D"/>
            </a:solidFill>
            <a:ln w="9525">
              <a:solidFill>
                <a:srgbClr val="25387D"/>
              </a:solidFill>
              <a:miter lim="800000"/>
              <a:headEnd/>
              <a:tailEnd/>
            </a:ln>
          </p:spPr>
          <p:txBody>
            <a:bodyPr wrap="none" anchor="ctr"/>
            <a:lstStyle/>
            <a:p>
              <a:endParaRPr lang="en-US" dirty="0">
                <a:solidFill>
                  <a:srgbClr val="25387D"/>
                </a:solidFill>
              </a:endParaRPr>
            </a:p>
          </p:txBody>
        </p:sp>
        <p:sp>
          <p:nvSpPr>
            <p:cNvPr id="46087" name="AutoShape 98" descr="arrow facing right"/>
            <p:cNvSpPr>
              <a:spLocks noChangeArrowheads="1"/>
            </p:cNvSpPr>
            <p:nvPr/>
          </p:nvSpPr>
          <p:spPr bwMode="auto">
            <a:xfrm>
              <a:off x="3235325" y="4275138"/>
              <a:ext cx="381000" cy="590550"/>
            </a:xfrm>
            <a:prstGeom prst="rightArrow">
              <a:avLst>
                <a:gd name="adj1" fmla="val 46778"/>
                <a:gd name="adj2" fmla="val 50000"/>
              </a:avLst>
            </a:prstGeom>
            <a:solidFill>
              <a:srgbClr val="25387D"/>
            </a:solidFill>
            <a:ln w="9525">
              <a:solidFill>
                <a:srgbClr val="25387D"/>
              </a:solidFill>
              <a:miter lim="800000"/>
              <a:headEnd/>
              <a:tailEnd/>
            </a:ln>
          </p:spPr>
          <p:txBody>
            <a:bodyPr wrap="none" anchor="ctr"/>
            <a:lstStyle/>
            <a:p>
              <a:endParaRPr lang="en-US" dirty="0">
                <a:solidFill>
                  <a:srgbClr val="25387D"/>
                </a:solidFill>
              </a:endParaRPr>
            </a:p>
          </p:txBody>
        </p:sp>
        <p:pic>
          <p:nvPicPr>
            <p:cNvPr id="10" name="Picture 94" descr="Car crash"/>
            <p:cNvPicPr>
              <a:picLocks noChangeAspect="1" noChangeArrowheads="1"/>
            </p:cNvPicPr>
            <p:nvPr/>
          </p:nvPicPr>
          <p:blipFill>
            <a:blip r:embed="rId2"/>
            <a:srcRect/>
            <a:stretch>
              <a:fillRect/>
            </a:stretch>
          </p:blipFill>
          <p:spPr bwMode="auto">
            <a:xfrm>
              <a:off x="873125" y="3665538"/>
              <a:ext cx="2438400" cy="1828800"/>
            </a:xfrm>
            <a:prstGeom prst="rect">
              <a:avLst/>
            </a:prstGeom>
            <a:solidFill>
              <a:srgbClr val="25387D"/>
            </a:solidFill>
            <a:ln w="9525">
              <a:solidFill>
                <a:srgbClr val="25387D"/>
              </a:solidFill>
              <a:miter lim="800000"/>
              <a:headEnd/>
              <a:tailEnd/>
            </a:ln>
            <a:effectLst>
              <a:outerShdw dist="35921" dir="2700000" algn="ctr" rotWithShape="0">
                <a:srgbClr val="B2B2B2">
                  <a:alpha val="50000"/>
                </a:srgbClr>
              </a:outerShdw>
            </a:effectLst>
          </p:spPr>
        </p:pic>
        <p:pic>
          <p:nvPicPr>
            <p:cNvPr id="11" name="Picture 95" descr="Emergency"/>
            <p:cNvPicPr>
              <a:picLocks noChangeAspect="1" noChangeArrowheads="1"/>
            </p:cNvPicPr>
            <p:nvPr/>
          </p:nvPicPr>
          <p:blipFill>
            <a:blip r:embed="rId3"/>
            <a:srcRect/>
            <a:stretch>
              <a:fillRect/>
            </a:stretch>
          </p:blipFill>
          <p:spPr bwMode="auto">
            <a:xfrm>
              <a:off x="873125" y="1684338"/>
              <a:ext cx="2438400" cy="1828800"/>
            </a:xfrm>
            <a:prstGeom prst="rect">
              <a:avLst/>
            </a:prstGeom>
            <a:solidFill>
              <a:srgbClr val="25387D"/>
            </a:solidFill>
            <a:ln w="9525">
              <a:solidFill>
                <a:srgbClr val="25387D"/>
              </a:solidFill>
              <a:miter lim="800000"/>
              <a:headEnd/>
              <a:tailEnd/>
            </a:ln>
            <a:effectLst>
              <a:outerShdw dist="35921" dir="2700000" algn="ctr" rotWithShape="0">
                <a:srgbClr val="B2B2B2">
                  <a:alpha val="50000"/>
                </a:srgbClr>
              </a:outerShdw>
            </a:effectLst>
          </p:spPr>
        </p:pic>
        <p:pic>
          <p:nvPicPr>
            <p:cNvPr id="12" name="Picture 96" descr="EMTs"/>
            <p:cNvPicPr>
              <a:picLocks noChangeAspect="1" noChangeArrowheads="1"/>
            </p:cNvPicPr>
            <p:nvPr/>
          </p:nvPicPr>
          <p:blipFill>
            <a:blip r:embed="rId4"/>
            <a:srcRect/>
            <a:stretch>
              <a:fillRect/>
            </a:stretch>
          </p:blipFill>
          <p:spPr bwMode="auto">
            <a:xfrm>
              <a:off x="3692525" y="1684338"/>
              <a:ext cx="2438400" cy="1828800"/>
            </a:xfrm>
            <a:prstGeom prst="rect">
              <a:avLst/>
            </a:prstGeom>
            <a:solidFill>
              <a:srgbClr val="25387D"/>
            </a:solidFill>
            <a:ln w="9525">
              <a:solidFill>
                <a:srgbClr val="25387D"/>
              </a:solidFill>
              <a:miter lim="800000"/>
              <a:headEnd/>
              <a:tailEnd/>
            </a:ln>
            <a:effectLst>
              <a:outerShdw dist="35921" dir="2700000" algn="ctr" rotWithShape="0">
                <a:srgbClr val="B2B2B2"/>
              </a:outerShdw>
            </a:effectLst>
          </p:spPr>
        </p:pic>
        <p:pic>
          <p:nvPicPr>
            <p:cNvPr id="13" name="Picture 97" descr="Ambulance"/>
            <p:cNvPicPr>
              <a:picLocks noChangeAspect="1" noChangeArrowheads="1"/>
            </p:cNvPicPr>
            <p:nvPr/>
          </p:nvPicPr>
          <p:blipFill>
            <a:blip r:embed="rId5"/>
            <a:srcRect/>
            <a:stretch>
              <a:fillRect/>
            </a:stretch>
          </p:blipFill>
          <p:spPr bwMode="auto">
            <a:xfrm>
              <a:off x="3692525" y="3665538"/>
              <a:ext cx="2438400" cy="1828800"/>
            </a:xfrm>
            <a:prstGeom prst="rect">
              <a:avLst/>
            </a:prstGeom>
            <a:solidFill>
              <a:srgbClr val="25387D"/>
            </a:solidFill>
            <a:ln w="9525">
              <a:solidFill>
                <a:srgbClr val="25387D"/>
              </a:solidFill>
              <a:miter lim="800000"/>
              <a:headEnd/>
              <a:tailEnd/>
            </a:ln>
            <a:effectLst>
              <a:outerShdw dist="35921" dir="2700000" algn="ctr" rotWithShape="0">
                <a:srgbClr val="B2B2B2">
                  <a:alpha val="50000"/>
                </a:srgbClr>
              </a:outerShdw>
            </a:effectLst>
          </p:spPr>
        </p:pic>
        <p:grpSp>
          <p:nvGrpSpPr>
            <p:cNvPr id="2" name="Group 92" descr="4 level blank Org chart"/>
            <p:cNvGrpSpPr>
              <a:grpSpLocks/>
            </p:cNvGrpSpPr>
            <p:nvPr/>
          </p:nvGrpSpPr>
          <p:grpSpPr bwMode="auto">
            <a:xfrm>
              <a:off x="6369430" y="1725305"/>
              <a:ext cx="2444750" cy="1865313"/>
              <a:chOff x="4124" y="1104"/>
              <a:chExt cx="1540" cy="1175"/>
            </a:xfrm>
            <a:solidFill>
              <a:srgbClr val="25387D"/>
            </a:solidFill>
          </p:grpSpPr>
          <p:sp>
            <p:nvSpPr>
              <p:cNvPr id="17" name="Line 16"/>
              <p:cNvSpPr>
                <a:spLocks noChangeShapeType="1"/>
              </p:cNvSpPr>
              <p:nvPr/>
            </p:nvSpPr>
            <p:spPr bwMode="auto">
              <a:xfrm>
                <a:off x="4848" y="1296"/>
                <a:ext cx="0" cy="336"/>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18" name="Line 17"/>
              <p:cNvSpPr>
                <a:spLocks noChangeShapeType="1"/>
              </p:cNvSpPr>
              <p:nvPr/>
            </p:nvSpPr>
            <p:spPr bwMode="auto">
              <a:xfrm>
                <a:off x="4368" y="1632"/>
                <a:ext cx="1152"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19" name="Line 18"/>
              <p:cNvSpPr>
                <a:spLocks noChangeShapeType="1"/>
              </p:cNvSpPr>
              <p:nvPr/>
            </p:nvSpPr>
            <p:spPr bwMode="auto">
              <a:xfrm>
                <a:off x="4848" y="1344"/>
                <a:ext cx="240"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20" name="Line 19"/>
              <p:cNvSpPr>
                <a:spLocks noChangeShapeType="1"/>
              </p:cNvSpPr>
              <p:nvPr/>
            </p:nvSpPr>
            <p:spPr bwMode="auto">
              <a:xfrm>
                <a:off x="4848" y="1536"/>
                <a:ext cx="240"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21" name="Line 20"/>
              <p:cNvSpPr>
                <a:spLocks noChangeShapeType="1"/>
              </p:cNvSpPr>
              <p:nvPr/>
            </p:nvSpPr>
            <p:spPr bwMode="auto">
              <a:xfrm>
                <a:off x="4608" y="1440"/>
                <a:ext cx="240"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22" name="Line 21"/>
              <p:cNvSpPr>
                <a:spLocks noChangeShapeType="1"/>
              </p:cNvSpPr>
              <p:nvPr/>
            </p:nvSpPr>
            <p:spPr bwMode="auto">
              <a:xfrm>
                <a:off x="4368" y="1632"/>
                <a:ext cx="0" cy="48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23" name="Line 22"/>
              <p:cNvSpPr>
                <a:spLocks noChangeShapeType="1"/>
              </p:cNvSpPr>
              <p:nvPr/>
            </p:nvSpPr>
            <p:spPr bwMode="auto">
              <a:xfrm>
                <a:off x="4752" y="1632"/>
                <a:ext cx="0" cy="528"/>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24" name="Line 23"/>
              <p:cNvSpPr>
                <a:spLocks noChangeShapeType="1"/>
              </p:cNvSpPr>
              <p:nvPr/>
            </p:nvSpPr>
            <p:spPr bwMode="auto">
              <a:xfrm>
                <a:off x="5136" y="1632"/>
                <a:ext cx="0" cy="384"/>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25" name="Line 24"/>
              <p:cNvSpPr>
                <a:spLocks noChangeShapeType="1"/>
              </p:cNvSpPr>
              <p:nvPr/>
            </p:nvSpPr>
            <p:spPr bwMode="auto">
              <a:xfrm>
                <a:off x="4704" y="2016"/>
                <a:ext cx="96"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26" name="Line 25"/>
              <p:cNvSpPr>
                <a:spLocks noChangeShapeType="1"/>
              </p:cNvSpPr>
              <p:nvPr/>
            </p:nvSpPr>
            <p:spPr bwMode="auto">
              <a:xfrm>
                <a:off x="4704" y="2160"/>
                <a:ext cx="96"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27" name="Line 26"/>
              <p:cNvSpPr>
                <a:spLocks noChangeShapeType="1"/>
              </p:cNvSpPr>
              <p:nvPr/>
            </p:nvSpPr>
            <p:spPr bwMode="auto">
              <a:xfrm>
                <a:off x="5088" y="2016"/>
                <a:ext cx="144"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28" name="Line 27"/>
              <p:cNvSpPr>
                <a:spLocks noChangeShapeType="1"/>
              </p:cNvSpPr>
              <p:nvPr/>
            </p:nvSpPr>
            <p:spPr bwMode="auto">
              <a:xfrm>
                <a:off x="5067" y="2016"/>
                <a:ext cx="0" cy="144"/>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29" name="Line 28"/>
              <p:cNvSpPr>
                <a:spLocks noChangeShapeType="1"/>
              </p:cNvSpPr>
              <p:nvPr/>
            </p:nvSpPr>
            <p:spPr bwMode="auto">
              <a:xfrm>
                <a:off x="5013" y="2112"/>
                <a:ext cx="96"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30" name="Line 29"/>
              <p:cNvSpPr>
                <a:spLocks noChangeShapeType="1"/>
              </p:cNvSpPr>
              <p:nvPr/>
            </p:nvSpPr>
            <p:spPr bwMode="auto">
              <a:xfrm>
                <a:off x="5019" y="2160"/>
                <a:ext cx="48"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31" name="Rectangle 30"/>
              <p:cNvSpPr>
                <a:spLocks noChangeArrowheads="1"/>
              </p:cNvSpPr>
              <p:nvPr/>
            </p:nvSpPr>
            <p:spPr bwMode="auto">
              <a:xfrm>
                <a:off x="5170" y="2079"/>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32" name="Line 31"/>
              <p:cNvSpPr>
                <a:spLocks noChangeShapeType="1"/>
              </p:cNvSpPr>
              <p:nvPr/>
            </p:nvSpPr>
            <p:spPr bwMode="auto">
              <a:xfrm>
                <a:off x="5184" y="2113"/>
                <a:ext cx="94"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33" name="Line 32"/>
              <p:cNvSpPr>
                <a:spLocks noChangeShapeType="1"/>
              </p:cNvSpPr>
              <p:nvPr/>
            </p:nvSpPr>
            <p:spPr bwMode="auto">
              <a:xfrm>
                <a:off x="5188" y="2161"/>
                <a:ext cx="48"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34" name="Line 33"/>
              <p:cNvSpPr>
                <a:spLocks noChangeShapeType="1"/>
              </p:cNvSpPr>
              <p:nvPr/>
            </p:nvSpPr>
            <p:spPr bwMode="auto">
              <a:xfrm>
                <a:off x="5235" y="2016"/>
                <a:ext cx="0" cy="144"/>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35" name="Line 34"/>
              <p:cNvSpPr>
                <a:spLocks noChangeShapeType="1"/>
              </p:cNvSpPr>
              <p:nvPr/>
            </p:nvSpPr>
            <p:spPr bwMode="auto">
              <a:xfrm>
                <a:off x="5469" y="2016"/>
                <a:ext cx="96"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36" name="Line 35"/>
              <p:cNvSpPr>
                <a:spLocks noChangeShapeType="1"/>
              </p:cNvSpPr>
              <p:nvPr/>
            </p:nvSpPr>
            <p:spPr bwMode="auto">
              <a:xfrm>
                <a:off x="5469" y="2160"/>
                <a:ext cx="96"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37" name="Line 36"/>
              <p:cNvSpPr>
                <a:spLocks noChangeShapeType="1"/>
              </p:cNvSpPr>
              <p:nvPr/>
            </p:nvSpPr>
            <p:spPr bwMode="auto">
              <a:xfrm>
                <a:off x="4224" y="1968"/>
                <a:ext cx="144"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38" name="Line 37"/>
              <p:cNvSpPr>
                <a:spLocks noChangeShapeType="1"/>
              </p:cNvSpPr>
              <p:nvPr/>
            </p:nvSpPr>
            <p:spPr bwMode="auto">
              <a:xfrm>
                <a:off x="4211" y="2094"/>
                <a:ext cx="144"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39" name="Line 38"/>
              <p:cNvSpPr>
                <a:spLocks noChangeShapeType="1"/>
              </p:cNvSpPr>
              <p:nvPr/>
            </p:nvSpPr>
            <p:spPr bwMode="auto">
              <a:xfrm>
                <a:off x="4190" y="2022"/>
                <a:ext cx="0" cy="222"/>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40" name="Line 39"/>
              <p:cNvSpPr>
                <a:spLocks noChangeShapeType="1"/>
              </p:cNvSpPr>
              <p:nvPr/>
            </p:nvSpPr>
            <p:spPr bwMode="auto">
              <a:xfrm>
                <a:off x="4136" y="2190"/>
                <a:ext cx="96"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41" name="Line 40"/>
              <p:cNvSpPr>
                <a:spLocks noChangeShapeType="1"/>
              </p:cNvSpPr>
              <p:nvPr/>
            </p:nvSpPr>
            <p:spPr bwMode="auto">
              <a:xfrm>
                <a:off x="4142" y="2244"/>
                <a:ext cx="48"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42" name="Rectangle 41"/>
              <p:cNvSpPr>
                <a:spLocks noChangeArrowheads="1"/>
              </p:cNvSpPr>
              <p:nvPr/>
            </p:nvSpPr>
            <p:spPr bwMode="auto">
              <a:xfrm>
                <a:off x="4293" y="2220"/>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43" name="Line 42"/>
              <p:cNvSpPr>
                <a:spLocks noChangeShapeType="1"/>
              </p:cNvSpPr>
              <p:nvPr/>
            </p:nvSpPr>
            <p:spPr bwMode="auto">
              <a:xfrm>
                <a:off x="4305" y="2191"/>
                <a:ext cx="96"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44" name="Line 43"/>
              <p:cNvSpPr>
                <a:spLocks noChangeShapeType="1"/>
              </p:cNvSpPr>
              <p:nvPr/>
            </p:nvSpPr>
            <p:spPr bwMode="auto">
              <a:xfrm>
                <a:off x="4358" y="2097"/>
                <a:ext cx="0" cy="144"/>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45" name="Rectangle 44"/>
              <p:cNvSpPr>
                <a:spLocks noChangeArrowheads="1"/>
              </p:cNvSpPr>
              <p:nvPr/>
            </p:nvSpPr>
            <p:spPr bwMode="auto">
              <a:xfrm>
                <a:off x="4534" y="2170"/>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46" name="Line 45"/>
              <p:cNvSpPr>
                <a:spLocks noChangeShapeType="1"/>
              </p:cNvSpPr>
              <p:nvPr/>
            </p:nvSpPr>
            <p:spPr bwMode="auto">
              <a:xfrm>
                <a:off x="4456" y="2248"/>
                <a:ext cx="95"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47" name="Line 46"/>
              <p:cNvSpPr>
                <a:spLocks noChangeShapeType="1"/>
              </p:cNvSpPr>
              <p:nvPr/>
            </p:nvSpPr>
            <p:spPr bwMode="auto">
              <a:xfrm>
                <a:off x="4515" y="2025"/>
                <a:ext cx="0" cy="222"/>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48" name="Line 47"/>
              <p:cNvSpPr>
                <a:spLocks noChangeShapeType="1"/>
              </p:cNvSpPr>
              <p:nvPr/>
            </p:nvSpPr>
            <p:spPr bwMode="auto">
              <a:xfrm>
                <a:off x="4461" y="2196"/>
                <a:ext cx="96"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49" name="Rectangle 48"/>
              <p:cNvSpPr>
                <a:spLocks noChangeArrowheads="1"/>
              </p:cNvSpPr>
              <p:nvPr/>
            </p:nvSpPr>
            <p:spPr bwMode="auto">
              <a:xfrm>
                <a:off x="4704" y="1104"/>
                <a:ext cx="288" cy="192"/>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50" name="Rectangle 49"/>
              <p:cNvSpPr>
                <a:spLocks noChangeArrowheads="1"/>
              </p:cNvSpPr>
              <p:nvPr/>
            </p:nvSpPr>
            <p:spPr bwMode="auto">
              <a:xfrm>
                <a:off x="5088" y="1248"/>
                <a:ext cx="288" cy="144"/>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51" name="Rectangle 50"/>
              <p:cNvSpPr>
                <a:spLocks noChangeArrowheads="1"/>
              </p:cNvSpPr>
              <p:nvPr/>
            </p:nvSpPr>
            <p:spPr bwMode="auto">
              <a:xfrm>
                <a:off x="5088" y="1440"/>
                <a:ext cx="288" cy="144"/>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52" name="Rectangle 51"/>
              <p:cNvSpPr>
                <a:spLocks noChangeArrowheads="1"/>
              </p:cNvSpPr>
              <p:nvPr/>
            </p:nvSpPr>
            <p:spPr bwMode="auto">
              <a:xfrm>
                <a:off x="4464" y="1360"/>
                <a:ext cx="288" cy="144"/>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53" name="Rectangle 52"/>
              <p:cNvSpPr>
                <a:spLocks noChangeArrowheads="1"/>
              </p:cNvSpPr>
              <p:nvPr/>
            </p:nvSpPr>
            <p:spPr bwMode="auto">
              <a:xfrm>
                <a:off x="4224" y="1728"/>
                <a:ext cx="288" cy="192"/>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54" name="Rectangle 53"/>
              <p:cNvSpPr>
                <a:spLocks noChangeArrowheads="1"/>
              </p:cNvSpPr>
              <p:nvPr/>
            </p:nvSpPr>
            <p:spPr bwMode="auto">
              <a:xfrm>
                <a:off x="4608" y="1728"/>
                <a:ext cx="288" cy="192"/>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55" name="Rectangle 54"/>
              <p:cNvSpPr>
                <a:spLocks noChangeArrowheads="1"/>
              </p:cNvSpPr>
              <p:nvPr/>
            </p:nvSpPr>
            <p:spPr bwMode="auto">
              <a:xfrm>
                <a:off x="4992" y="1728"/>
                <a:ext cx="288" cy="192"/>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56" name="Line 55"/>
              <p:cNvSpPr>
                <a:spLocks noChangeShapeType="1"/>
              </p:cNvSpPr>
              <p:nvPr/>
            </p:nvSpPr>
            <p:spPr bwMode="auto">
              <a:xfrm>
                <a:off x="5520" y="1634"/>
                <a:ext cx="0" cy="526"/>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57" name="Rectangle 56"/>
              <p:cNvSpPr>
                <a:spLocks noChangeArrowheads="1"/>
              </p:cNvSpPr>
              <p:nvPr/>
            </p:nvSpPr>
            <p:spPr bwMode="auto">
              <a:xfrm>
                <a:off x="5376" y="1736"/>
                <a:ext cx="288" cy="192"/>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58" name="Rectangle 57"/>
              <p:cNvSpPr>
                <a:spLocks noChangeArrowheads="1"/>
              </p:cNvSpPr>
              <p:nvPr/>
            </p:nvSpPr>
            <p:spPr bwMode="auto">
              <a:xfrm>
                <a:off x="5001" y="2078"/>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59" name="Rectangle 58"/>
              <p:cNvSpPr>
                <a:spLocks noChangeArrowheads="1"/>
              </p:cNvSpPr>
              <p:nvPr/>
            </p:nvSpPr>
            <p:spPr bwMode="auto">
              <a:xfrm>
                <a:off x="5001" y="2141"/>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60" name="Rectangle 59"/>
              <p:cNvSpPr>
                <a:spLocks noChangeArrowheads="1"/>
              </p:cNvSpPr>
              <p:nvPr/>
            </p:nvSpPr>
            <p:spPr bwMode="auto">
              <a:xfrm>
                <a:off x="5088" y="2082"/>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61" name="Rectangle 60"/>
              <p:cNvSpPr>
                <a:spLocks noChangeArrowheads="1"/>
              </p:cNvSpPr>
              <p:nvPr/>
            </p:nvSpPr>
            <p:spPr bwMode="auto">
              <a:xfrm>
                <a:off x="4632" y="1968"/>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62" name="Rectangle 61"/>
              <p:cNvSpPr>
                <a:spLocks noChangeArrowheads="1"/>
              </p:cNvSpPr>
              <p:nvPr/>
            </p:nvSpPr>
            <p:spPr bwMode="auto">
              <a:xfrm>
                <a:off x="4776" y="1968"/>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63" name="Rectangle 62"/>
              <p:cNvSpPr>
                <a:spLocks noChangeArrowheads="1"/>
              </p:cNvSpPr>
              <p:nvPr/>
            </p:nvSpPr>
            <p:spPr bwMode="auto">
              <a:xfrm>
                <a:off x="4632" y="2112"/>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64" name="Rectangle 63"/>
              <p:cNvSpPr>
                <a:spLocks noChangeArrowheads="1"/>
              </p:cNvSpPr>
              <p:nvPr/>
            </p:nvSpPr>
            <p:spPr bwMode="auto">
              <a:xfrm>
                <a:off x="4776" y="2112"/>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65" name="Rectangle 64"/>
              <p:cNvSpPr>
                <a:spLocks noChangeArrowheads="1"/>
              </p:cNvSpPr>
              <p:nvPr/>
            </p:nvSpPr>
            <p:spPr bwMode="auto">
              <a:xfrm>
                <a:off x="5008" y="1968"/>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66" name="Rectangle 65"/>
              <p:cNvSpPr>
                <a:spLocks noChangeArrowheads="1"/>
              </p:cNvSpPr>
              <p:nvPr/>
            </p:nvSpPr>
            <p:spPr bwMode="auto">
              <a:xfrm>
                <a:off x="5179" y="1968"/>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67" name="Rectangle 66"/>
              <p:cNvSpPr>
                <a:spLocks noChangeArrowheads="1"/>
              </p:cNvSpPr>
              <p:nvPr/>
            </p:nvSpPr>
            <p:spPr bwMode="auto">
              <a:xfrm>
                <a:off x="5170" y="2142"/>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68" name="Rectangle 67"/>
              <p:cNvSpPr>
                <a:spLocks noChangeArrowheads="1"/>
              </p:cNvSpPr>
              <p:nvPr/>
            </p:nvSpPr>
            <p:spPr bwMode="auto">
              <a:xfrm>
                <a:off x="5257" y="2083"/>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69" name="Rectangle 68"/>
              <p:cNvSpPr>
                <a:spLocks noChangeArrowheads="1"/>
              </p:cNvSpPr>
              <p:nvPr/>
            </p:nvSpPr>
            <p:spPr bwMode="auto">
              <a:xfrm>
                <a:off x="5397" y="1968"/>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70" name="Rectangle 69"/>
              <p:cNvSpPr>
                <a:spLocks noChangeArrowheads="1"/>
              </p:cNvSpPr>
              <p:nvPr/>
            </p:nvSpPr>
            <p:spPr bwMode="auto">
              <a:xfrm>
                <a:off x="5541" y="1968"/>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71" name="Rectangle 70"/>
              <p:cNvSpPr>
                <a:spLocks noChangeArrowheads="1"/>
              </p:cNvSpPr>
              <p:nvPr/>
            </p:nvSpPr>
            <p:spPr bwMode="auto">
              <a:xfrm>
                <a:off x="5397" y="2112"/>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72" name="Rectangle 71"/>
              <p:cNvSpPr>
                <a:spLocks noChangeArrowheads="1"/>
              </p:cNvSpPr>
              <p:nvPr/>
            </p:nvSpPr>
            <p:spPr bwMode="auto">
              <a:xfrm>
                <a:off x="5541" y="2112"/>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73" name="Rectangle 72"/>
              <p:cNvSpPr>
                <a:spLocks noChangeArrowheads="1"/>
              </p:cNvSpPr>
              <p:nvPr/>
            </p:nvSpPr>
            <p:spPr bwMode="auto">
              <a:xfrm>
                <a:off x="4128" y="1939"/>
                <a:ext cx="143" cy="65"/>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74" name="Rectangle 73"/>
              <p:cNvSpPr>
                <a:spLocks noChangeArrowheads="1"/>
              </p:cNvSpPr>
              <p:nvPr/>
            </p:nvSpPr>
            <p:spPr bwMode="auto">
              <a:xfrm>
                <a:off x="4124" y="2156"/>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75" name="Rectangle 74"/>
              <p:cNvSpPr>
                <a:spLocks noChangeArrowheads="1"/>
              </p:cNvSpPr>
              <p:nvPr/>
            </p:nvSpPr>
            <p:spPr bwMode="auto">
              <a:xfrm>
                <a:off x="4124" y="2225"/>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76" name="Rectangle 75"/>
              <p:cNvSpPr>
                <a:spLocks noChangeArrowheads="1"/>
              </p:cNvSpPr>
              <p:nvPr/>
            </p:nvSpPr>
            <p:spPr bwMode="auto">
              <a:xfrm>
                <a:off x="4211" y="2160"/>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77" name="Rectangle 76"/>
              <p:cNvSpPr>
                <a:spLocks noChangeArrowheads="1"/>
              </p:cNvSpPr>
              <p:nvPr/>
            </p:nvSpPr>
            <p:spPr bwMode="auto">
              <a:xfrm>
                <a:off x="4131" y="2046"/>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78" name="Rectangle 77"/>
              <p:cNvSpPr>
                <a:spLocks noChangeArrowheads="1"/>
              </p:cNvSpPr>
              <p:nvPr/>
            </p:nvSpPr>
            <p:spPr bwMode="auto">
              <a:xfrm>
                <a:off x="4302" y="2046"/>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79" name="Rectangle 78"/>
              <p:cNvSpPr>
                <a:spLocks noChangeArrowheads="1"/>
              </p:cNvSpPr>
              <p:nvPr/>
            </p:nvSpPr>
            <p:spPr bwMode="auto">
              <a:xfrm>
                <a:off x="4293" y="2157"/>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80" name="Rectangle 79"/>
              <p:cNvSpPr>
                <a:spLocks noChangeArrowheads="1"/>
              </p:cNvSpPr>
              <p:nvPr/>
            </p:nvSpPr>
            <p:spPr bwMode="auto">
              <a:xfrm>
                <a:off x="4380" y="2164"/>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81" name="Line 80"/>
              <p:cNvSpPr>
                <a:spLocks noChangeShapeType="1"/>
              </p:cNvSpPr>
              <p:nvPr/>
            </p:nvSpPr>
            <p:spPr bwMode="auto">
              <a:xfrm>
                <a:off x="4302" y="2239"/>
                <a:ext cx="57"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82" name="Rectangle 81"/>
              <p:cNvSpPr>
                <a:spLocks noChangeArrowheads="1"/>
              </p:cNvSpPr>
              <p:nvPr/>
            </p:nvSpPr>
            <p:spPr bwMode="auto">
              <a:xfrm>
                <a:off x="4456" y="2055"/>
                <a:ext cx="96" cy="96"/>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83" name="Rectangle 82"/>
              <p:cNvSpPr>
                <a:spLocks noChangeArrowheads="1"/>
              </p:cNvSpPr>
              <p:nvPr/>
            </p:nvSpPr>
            <p:spPr bwMode="auto">
              <a:xfrm>
                <a:off x="4447" y="2166"/>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84" name="Rectangle 83"/>
              <p:cNvSpPr>
                <a:spLocks noChangeArrowheads="1"/>
              </p:cNvSpPr>
              <p:nvPr/>
            </p:nvSpPr>
            <p:spPr bwMode="auto">
              <a:xfrm>
                <a:off x="4447" y="2229"/>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85" name="Rectangle 84"/>
              <p:cNvSpPr>
                <a:spLocks noChangeArrowheads="1"/>
              </p:cNvSpPr>
              <p:nvPr/>
            </p:nvSpPr>
            <p:spPr bwMode="auto">
              <a:xfrm>
                <a:off x="4537" y="2170"/>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86" name="Rectangle 85"/>
              <p:cNvSpPr>
                <a:spLocks noChangeArrowheads="1"/>
              </p:cNvSpPr>
              <p:nvPr/>
            </p:nvSpPr>
            <p:spPr bwMode="auto">
              <a:xfrm>
                <a:off x="4536" y="2229"/>
                <a:ext cx="47" cy="50"/>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87" name="Line 88"/>
              <p:cNvSpPr>
                <a:spLocks noChangeShapeType="1"/>
              </p:cNvSpPr>
              <p:nvPr/>
            </p:nvSpPr>
            <p:spPr bwMode="auto">
              <a:xfrm>
                <a:off x="4188" y="2024"/>
                <a:ext cx="324"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grpSp>
        <p:grpSp>
          <p:nvGrpSpPr>
            <p:cNvPr id="3" name="Group 93" descr="2 level Empty org chart"/>
            <p:cNvGrpSpPr>
              <a:grpSpLocks/>
            </p:cNvGrpSpPr>
            <p:nvPr/>
          </p:nvGrpSpPr>
          <p:grpSpPr bwMode="auto">
            <a:xfrm>
              <a:off x="7067266" y="4046561"/>
              <a:ext cx="1219200" cy="990600"/>
              <a:chOff x="4512" y="2592"/>
              <a:chExt cx="768" cy="624"/>
            </a:xfrm>
            <a:solidFill>
              <a:srgbClr val="25387D"/>
            </a:solidFill>
          </p:grpSpPr>
          <p:sp>
            <p:nvSpPr>
              <p:cNvPr id="89" name="Rectangle 9"/>
              <p:cNvSpPr>
                <a:spLocks noChangeArrowheads="1"/>
              </p:cNvSpPr>
              <p:nvPr/>
            </p:nvSpPr>
            <p:spPr bwMode="auto">
              <a:xfrm>
                <a:off x="4752" y="2592"/>
                <a:ext cx="288" cy="192"/>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90" name="Line 10"/>
              <p:cNvSpPr>
                <a:spLocks noChangeShapeType="1"/>
              </p:cNvSpPr>
              <p:nvPr/>
            </p:nvSpPr>
            <p:spPr bwMode="auto">
              <a:xfrm>
                <a:off x="4896" y="2784"/>
                <a:ext cx="0" cy="144"/>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91" name="Line 11"/>
              <p:cNvSpPr>
                <a:spLocks noChangeShapeType="1"/>
              </p:cNvSpPr>
              <p:nvPr/>
            </p:nvSpPr>
            <p:spPr bwMode="auto">
              <a:xfrm>
                <a:off x="4656" y="2928"/>
                <a:ext cx="480" cy="0"/>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92" name="Line 12"/>
              <p:cNvSpPr>
                <a:spLocks noChangeShapeType="1"/>
              </p:cNvSpPr>
              <p:nvPr/>
            </p:nvSpPr>
            <p:spPr bwMode="auto">
              <a:xfrm>
                <a:off x="4656" y="2928"/>
                <a:ext cx="0" cy="192"/>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93" name="Line 13"/>
              <p:cNvSpPr>
                <a:spLocks noChangeShapeType="1"/>
              </p:cNvSpPr>
              <p:nvPr/>
            </p:nvSpPr>
            <p:spPr bwMode="auto">
              <a:xfrm>
                <a:off x="5136" y="2928"/>
                <a:ext cx="0" cy="192"/>
              </a:xfrm>
              <a:prstGeom prst="line">
                <a:avLst/>
              </a:prstGeom>
              <a:grpFill/>
              <a:ln w="9525">
                <a:solidFill>
                  <a:srgbClr val="25387D"/>
                </a:solidFill>
                <a:round/>
                <a:headEnd/>
                <a:tailEnd/>
              </a:ln>
              <a:effectLst/>
            </p:spPr>
            <p:txBody>
              <a:bodyPr/>
              <a:lstStyle/>
              <a:p>
                <a:pPr>
                  <a:defRPr/>
                </a:pPr>
                <a:endParaRPr lang="en-US" dirty="0">
                  <a:solidFill>
                    <a:srgbClr val="25387D"/>
                  </a:solidFill>
                </a:endParaRPr>
              </a:p>
            </p:txBody>
          </p:sp>
          <p:sp>
            <p:nvSpPr>
              <p:cNvPr id="94" name="Rectangle 14"/>
              <p:cNvSpPr>
                <a:spLocks noChangeArrowheads="1"/>
              </p:cNvSpPr>
              <p:nvPr/>
            </p:nvSpPr>
            <p:spPr bwMode="auto">
              <a:xfrm>
                <a:off x="4512" y="3024"/>
                <a:ext cx="288" cy="192"/>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sp>
            <p:nvSpPr>
              <p:cNvPr id="95" name="Rectangle 15"/>
              <p:cNvSpPr>
                <a:spLocks noChangeArrowheads="1"/>
              </p:cNvSpPr>
              <p:nvPr/>
            </p:nvSpPr>
            <p:spPr bwMode="auto">
              <a:xfrm>
                <a:off x="4992" y="3024"/>
                <a:ext cx="288" cy="192"/>
              </a:xfrm>
              <a:prstGeom prst="rect">
                <a:avLst/>
              </a:prstGeom>
              <a:grpFill/>
              <a:ln w="9525">
                <a:solidFill>
                  <a:srgbClr val="25387D"/>
                </a:solidFill>
                <a:miter lim="800000"/>
                <a:headEnd/>
                <a:tailEnd/>
              </a:ln>
              <a:effectLst/>
            </p:spPr>
            <p:txBody>
              <a:bodyPr wrap="none" anchor="ctr"/>
              <a:lstStyle/>
              <a:p>
                <a:pPr>
                  <a:defRPr/>
                </a:pPr>
                <a:endParaRPr lang="en-US" dirty="0">
                  <a:solidFill>
                    <a:srgbClr val="25387D"/>
                  </a:solidFill>
                </a:endParaRPr>
              </a:p>
            </p:txBody>
          </p:sp>
        </p:grpSp>
      </p:grpSp>
      <p:sp>
        <p:nvSpPr>
          <p:cNvPr id="9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20</a:t>
            </a:fld>
            <a:endParaRPr lang="en-US" sz="1600" b="1" dirty="0">
              <a:solidFill>
                <a:schemeClr val="bg1"/>
              </a:solidFill>
            </a:endParaRPr>
          </a:p>
        </p:txBody>
      </p:sp>
    </p:spTree>
    <p:extLst>
      <p:ext uri="{BB962C8B-B14F-4D97-AF65-F5344CB8AC3E}">
        <p14:creationId xmlns:p14="http://schemas.microsoft.com/office/powerpoint/2010/main" val="295193138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spect="1" noChangeArrowheads="1"/>
          </p:cNvSpPr>
          <p:nvPr>
            <p:ph type="title"/>
          </p:nvPr>
        </p:nvSpPr>
        <p:spPr/>
        <p:txBody>
          <a:bodyPr/>
          <a:lstStyle/>
          <a:p>
            <a:r>
              <a:rPr lang="en-US" sz="4000" dirty="0">
                <a:solidFill>
                  <a:srgbClr val="25387D"/>
                </a:solidFill>
              </a:rPr>
              <a:t>ICS Organizational Components</a:t>
            </a:r>
            <a:endParaRPr lang="en-US" dirty="0"/>
          </a:p>
        </p:txBody>
      </p:sp>
      <p:pic>
        <p:nvPicPr>
          <p:cNvPr id="28675" name="Picture 4" descr="Chart&#10;Top level: Incident Commander&#10;Next level: Public Information Officer, Liaison Officer, Safety Officer.&#10;Bottom level and their subsections:&#10;Operations Section: Staging Area, Branches, Air Ops Branch, Divisions, Groups, Strike Team, Task Force, Single Resource&#10;Planning Section: Resources Unit, Demob. Unit, Situation Unit, Doc. Unit&#10;Logistics Section: Service Branch, Support Branch, Commun. Unit, Medical Unit, Food Unit, Supply Unit, Facilities Unit, Ground Support Unit&#10;Finance/Admin Section: Time unit, Procurement Unit, Compensation Claims Unit, Cost Un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103313"/>
            <a:ext cx="8324850" cy="4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21</a:t>
            </a:fld>
            <a:endParaRPr lang="en-US" sz="1600" b="1" dirty="0">
              <a:solidFill>
                <a:schemeClr val="bg1"/>
              </a:solidFill>
            </a:endParaRPr>
          </a:p>
        </p:txBody>
      </p:sp>
      <p:pic>
        <p:nvPicPr>
          <p:cNvPr id="5" name="Picture 2" descr="Handout Icon #276237 - Free Icons Library">
            <a:extLst>
              <a:ext uri="{FF2B5EF4-FFF2-40B4-BE49-F238E27FC236}">
                <a16:creationId xmlns:a16="http://schemas.microsoft.com/office/drawing/2014/main" id="{4810C6ED-F4EF-4727-936A-C45F782937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84065"/>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00237"/>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spect="1" noChangeArrowheads="1"/>
          </p:cNvSpPr>
          <p:nvPr>
            <p:ph type="title"/>
          </p:nvPr>
        </p:nvSpPr>
        <p:spPr/>
        <p:txBody>
          <a:bodyPr/>
          <a:lstStyle/>
          <a:p>
            <a:r>
              <a:rPr lang="en-US" dirty="0"/>
              <a:t>Intelligence/Investigations Function</a:t>
            </a:r>
          </a:p>
        </p:txBody>
      </p:sp>
      <p:sp>
        <p:nvSpPr>
          <p:cNvPr id="30723" name="Rectangle 4"/>
          <p:cNvSpPr>
            <a:spLocks noGrp="1" noChangeArrowheads="1"/>
          </p:cNvSpPr>
          <p:nvPr>
            <p:ph idx="1"/>
          </p:nvPr>
        </p:nvSpPr>
        <p:spPr>
          <a:xfrm>
            <a:off x="457200" y="1068388"/>
            <a:ext cx="8305800" cy="1217612"/>
          </a:xfrm>
        </p:spPr>
        <p:txBody>
          <a:bodyPr/>
          <a:lstStyle/>
          <a:p>
            <a:pPr marL="0" indent="0">
              <a:spcBef>
                <a:spcPct val="50000"/>
              </a:spcBef>
              <a:buNone/>
            </a:pPr>
            <a:r>
              <a:rPr lang="en-US" sz="2000" dirty="0"/>
              <a:t>Based on incident needs, the Intelligence and Investigations Function may be activated as a fifth Section, as an element within the Operations or Planning Sections, or as part of Command Staff.</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22</a:t>
            </a:fld>
            <a:endParaRPr lang="en-US" sz="1600" b="1" dirty="0">
              <a:solidFill>
                <a:schemeClr val="bg1"/>
              </a:solidFill>
            </a:endParaRPr>
          </a:p>
        </p:txBody>
      </p:sp>
      <p:pic>
        <p:nvPicPr>
          <p:cNvPr id="2" name="Picture 1" descr="Organizational chart with Incident Commander or Unified Command at top, Command Staff in center, and General Staff consisting of Operations Section Chief, optional Intelligence/Investigations Section, Planning Section Chief, Logistics Section Chief, Finance/Administration Section Chief on bottom row. Text box stating Possible Locations for the Intelligence/Investigations Function and pointing to Command Staff, Operations Section, Intelligence/Investigations Section, and Planning Section.">
            <a:extLst>
              <a:ext uri="{FF2B5EF4-FFF2-40B4-BE49-F238E27FC236}">
                <a16:creationId xmlns:a16="http://schemas.microsoft.com/office/drawing/2014/main" id="{C6497465-BF3A-4D3F-849F-92728BCC8AE4}"/>
              </a:ext>
            </a:extLst>
          </p:cNvPr>
          <p:cNvPicPr>
            <a:picLocks noChangeAspect="1"/>
          </p:cNvPicPr>
          <p:nvPr/>
        </p:nvPicPr>
        <p:blipFill rotWithShape="1">
          <a:blip r:embed="rId2"/>
          <a:srcRect t="2140"/>
          <a:stretch/>
        </p:blipFill>
        <p:spPr>
          <a:xfrm>
            <a:off x="1172400" y="2133600"/>
            <a:ext cx="6799200" cy="3484611"/>
          </a:xfrm>
          <a:prstGeom prst="rect">
            <a:avLst/>
          </a:prstGeom>
        </p:spPr>
      </p:pic>
    </p:spTree>
    <p:extLst>
      <p:ext uri="{BB962C8B-B14F-4D97-AF65-F5344CB8AC3E}">
        <p14:creationId xmlns:p14="http://schemas.microsoft.com/office/powerpoint/2010/main" val="3464869348"/>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spect="1" noChangeArrowheads="1"/>
          </p:cNvSpPr>
          <p:nvPr>
            <p:ph type="title"/>
          </p:nvPr>
        </p:nvSpPr>
        <p:spPr/>
        <p:txBody>
          <a:bodyPr/>
          <a:lstStyle/>
          <a:p>
            <a:r>
              <a:rPr lang="en-US" dirty="0"/>
              <a:t>ICS Supervisory Position Titles</a:t>
            </a:r>
          </a:p>
        </p:txBody>
      </p:sp>
      <p:graphicFrame>
        <p:nvGraphicFramePr>
          <p:cNvPr id="7" name="Table 6"/>
          <p:cNvGraphicFramePr>
            <a:graphicFrameLocks noGrp="1"/>
          </p:cNvGraphicFramePr>
          <p:nvPr>
            <p:extLst>
              <p:ext uri="{D42A27DB-BD31-4B8C-83A1-F6EECF244321}">
                <p14:modId xmlns:p14="http://schemas.microsoft.com/office/powerpoint/2010/main" val="3251778614"/>
              </p:ext>
            </p:extLst>
          </p:nvPr>
        </p:nvGraphicFramePr>
        <p:xfrm>
          <a:off x="457200" y="1066800"/>
          <a:ext cx="8153400" cy="4563966"/>
        </p:xfrm>
        <a:graphic>
          <a:graphicData uri="http://schemas.openxmlformats.org/drawingml/2006/table">
            <a:tbl>
              <a:tblPr firstRow="1" bandRow="1">
                <a:tableStyleId>{21E4AEA4-8DFA-4A89-87EB-49C32662AFE0}</a:tableStyleId>
              </a:tblPr>
              <a:tblGrid>
                <a:gridCol w="2938864">
                  <a:extLst>
                    <a:ext uri="{9D8B030D-6E8A-4147-A177-3AD203B41FA5}">
                      <a16:colId xmlns:a16="http://schemas.microsoft.com/office/drawing/2014/main" val="20000"/>
                    </a:ext>
                  </a:extLst>
                </a:gridCol>
                <a:gridCol w="2496736">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469192">
                <a:tc>
                  <a:txBody>
                    <a:bodyPr/>
                    <a:lstStyle/>
                    <a:p>
                      <a:r>
                        <a:rPr lang="en-US" sz="2000" dirty="0"/>
                        <a:t>Organizational Level</a:t>
                      </a:r>
                      <a:endParaRPr lang="en-US" sz="2000" dirty="0">
                        <a:solidFill>
                          <a:srgbClr val="25387D"/>
                        </a:solidFill>
                      </a:endParaRPr>
                    </a:p>
                  </a:txBody>
                  <a:tcPr/>
                </a:tc>
                <a:tc>
                  <a:txBody>
                    <a:bodyPr/>
                    <a:lstStyle/>
                    <a:p>
                      <a:r>
                        <a:rPr lang="en-US" sz="2000" dirty="0"/>
                        <a:t>Title</a:t>
                      </a:r>
                      <a:endParaRPr lang="en-US" sz="2000" dirty="0">
                        <a:solidFill>
                          <a:srgbClr val="25387D"/>
                        </a:solidFill>
                      </a:endParaRPr>
                    </a:p>
                  </a:txBody>
                  <a:tcPr/>
                </a:tc>
                <a:tc>
                  <a:txBody>
                    <a:bodyPr/>
                    <a:lstStyle/>
                    <a:p>
                      <a:r>
                        <a:rPr lang="en-US" sz="2000" dirty="0"/>
                        <a:t>Support Position</a:t>
                      </a:r>
                      <a:endParaRPr lang="en-US" sz="2000" dirty="0">
                        <a:solidFill>
                          <a:srgbClr val="25387D"/>
                        </a:solidFill>
                      </a:endParaRPr>
                    </a:p>
                  </a:txBody>
                  <a:tcPr/>
                </a:tc>
                <a:extLst>
                  <a:ext uri="{0D108BD9-81ED-4DB2-BD59-A6C34878D82A}">
                    <a16:rowId xmlns:a16="http://schemas.microsoft.com/office/drawing/2014/main" val="10000"/>
                  </a:ext>
                </a:extLst>
              </a:tr>
              <a:tr h="815926">
                <a:tc>
                  <a:txBody>
                    <a:bodyPr/>
                    <a:lstStyle/>
                    <a:p>
                      <a:r>
                        <a:rPr lang="en-US" sz="2000" b="1" dirty="0">
                          <a:solidFill>
                            <a:srgbClr val="25387D"/>
                          </a:solidFill>
                        </a:rPr>
                        <a:t>Incident Command</a:t>
                      </a:r>
                    </a:p>
                  </a:txBody>
                  <a:tcPr/>
                </a:tc>
                <a:tc>
                  <a:txBody>
                    <a:bodyPr/>
                    <a:lstStyle/>
                    <a:p>
                      <a:r>
                        <a:rPr lang="en-US" sz="2000" b="1" dirty="0">
                          <a:solidFill>
                            <a:srgbClr val="25387D"/>
                          </a:solidFill>
                        </a:rPr>
                        <a:t>Incident Commander</a:t>
                      </a:r>
                    </a:p>
                  </a:txBody>
                  <a:tcPr/>
                </a:tc>
                <a:tc>
                  <a:txBody>
                    <a:bodyPr/>
                    <a:lstStyle/>
                    <a:p>
                      <a:r>
                        <a:rPr lang="en-US" sz="2000" b="1" dirty="0">
                          <a:solidFill>
                            <a:srgbClr val="25387D"/>
                          </a:solidFill>
                        </a:rPr>
                        <a:t>Deputy</a:t>
                      </a:r>
                    </a:p>
                  </a:txBody>
                  <a:tcPr/>
                </a:tc>
                <a:extLst>
                  <a:ext uri="{0D108BD9-81ED-4DB2-BD59-A6C34878D82A}">
                    <a16:rowId xmlns:a16="http://schemas.microsoft.com/office/drawing/2014/main" val="10001"/>
                  </a:ext>
                </a:extLst>
              </a:tr>
              <a:tr h="469192">
                <a:tc>
                  <a:txBody>
                    <a:bodyPr/>
                    <a:lstStyle/>
                    <a:p>
                      <a:r>
                        <a:rPr lang="en-US" sz="2000" b="1" dirty="0">
                          <a:solidFill>
                            <a:srgbClr val="25387D"/>
                          </a:solidFill>
                        </a:rPr>
                        <a:t>Command Staff</a:t>
                      </a:r>
                    </a:p>
                  </a:txBody>
                  <a:tcPr/>
                </a:tc>
                <a:tc>
                  <a:txBody>
                    <a:bodyPr/>
                    <a:lstStyle/>
                    <a:p>
                      <a:r>
                        <a:rPr lang="en-US" sz="2000" b="1" dirty="0">
                          <a:solidFill>
                            <a:srgbClr val="25387D"/>
                          </a:solidFill>
                        </a:rPr>
                        <a:t>Officer</a:t>
                      </a:r>
                    </a:p>
                  </a:txBody>
                  <a:tcPr/>
                </a:tc>
                <a:tc>
                  <a:txBody>
                    <a:bodyPr/>
                    <a:lstStyle/>
                    <a:p>
                      <a:r>
                        <a:rPr lang="en-US" sz="2000" b="1" dirty="0">
                          <a:solidFill>
                            <a:srgbClr val="25387D"/>
                          </a:solidFill>
                        </a:rPr>
                        <a:t>Assistant</a:t>
                      </a:r>
                    </a:p>
                  </a:txBody>
                  <a:tcPr/>
                </a:tc>
                <a:extLst>
                  <a:ext uri="{0D108BD9-81ED-4DB2-BD59-A6C34878D82A}">
                    <a16:rowId xmlns:a16="http://schemas.microsoft.com/office/drawing/2014/main" val="10002"/>
                  </a:ext>
                </a:extLst>
              </a:tr>
              <a:tr h="680132">
                <a:tc>
                  <a:txBody>
                    <a:bodyPr/>
                    <a:lstStyle/>
                    <a:p>
                      <a:r>
                        <a:rPr lang="en-US" sz="2000" b="1" dirty="0">
                          <a:solidFill>
                            <a:srgbClr val="25387D"/>
                          </a:solidFill>
                        </a:rPr>
                        <a:t>General</a:t>
                      </a:r>
                      <a:r>
                        <a:rPr lang="en-US" sz="2000" b="1" baseline="0" dirty="0">
                          <a:solidFill>
                            <a:srgbClr val="25387D"/>
                          </a:solidFill>
                        </a:rPr>
                        <a:t> Staff (Sections)</a:t>
                      </a:r>
                      <a:endParaRPr lang="en-US" sz="2000" b="1" dirty="0">
                        <a:solidFill>
                          <a:srgbClr val="25387D"/>
                        </a:solidFill>
                      </a:endParaRPr>
                    </a:p>
                  </a:txBody>
                  <a:tcPr/>
                </a:tc>
                <a:tc>
                  <a:txBody>
                    <a:bodyPr/>
                    <a:lstStyle/>
                    <a:p>
                      <a:r>
                        <a:rPr lang="en-US" sz="2000" b="1" dirty="0">
                          <a:solidFill>
                            <a:srgbClr val="25387D"/>
                          </a:solidFill>
                        </a:rPr>
                        <a:t>Chief</a:t>
                      </a:r>
                    </a:p>
                  </a:txBody>
                  <a:tcPr/>
                </a:tc>
                <a:tc>
                  <a:txBody>
                    <a:bodyPr/>
                    <a:lstStyle/>
                    <a:p>
                      <a:r>
                        <a:rPr lang="en-US" sz="2000" b="1" dirty="0">
                          <a:solidFill>
                            <a:srgbClr val="25387D"/>
                          </a:solidFill>
                        </a:rPr>
                        <a:t>Deputy</a:t>
                      </a:r>
                    </a:p>
                  </a:txBody>
                  <a:tcPr/>
                </a:tc>
                <a:extLst>
                  <a:ext uri="{0D108BD9-81ED-4DB2-BD59-A6C34878D82A}">
                    <a16:rowId xmlns:a16="http://schemas.microsoft.com/office/drawing/2014/main" val="10003"/>
                  </a:ext>
                </a:extLst>
              </a:tr>
              <a:tr h="469192">
                <a:tc>
                  <a:txBody>
                    <a:bodyPr/>
                    <a:lstStyle/>
                    <a:p>
                      <a:r>
                        <a:rPr lang="en-US" sz="2000" b="1" dirty="0">
                          <a:solidFill>
                            <a:srgbClr val="25387D"/>
                          </a:solidFill>
                        </a:rPr>
                        <a:t>Branch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25387D"/>
                          </a:solidFill>
                        </a:rPr>
                        <a:t>Director</a:t>
                      </a:r>
                    </a:p>
                  </a:txBody>
                  <a:tcPr/>
                </a:tc>
                <a:tc>
                  <a:txBody>
                    <a:bodyPr/>
                    <a:lstStyle/>
                    <a:p>
                      <a:r>
                        <a:rPr lang="en-US" sz="2000" b="1" dirty="0">
                          <a:solidFill>
                            <a:srgbClr val="25387D"/>
                          </a:solidFill>
                        </a:rPr>
                        <a:t>Deputy</a:t>
                      </a:r>
                    </a:p>
                  </a:txBody>
                  <a:tcPr/>
                </a:tc>
                <a:extLst>
                  <a:ext uri="{0D108BD9-81ED-4DB2-BD59-A6C34878D82A}">
                    <a16:rowId xmlns:a16="http://schemas.microsoft.com/office/drawing/2014/main" val="10004"/>
                  </a:ext>
                </a:extLst>
              </a:tr>
              <a:tr h="469192">
                <a:tc>
                  <a:txBody>
                    <a:bodyPr/>
                    <a:lstStyle/>
                    <a:p>
                      <a:r>
                        <a:rPr lang="en-US" sz="2000" b="1" dirty="0">
                          <a:solidFill>
                            <a:srgbClr val="25387D"/>
                          </a:solidFill>
                        </a:rPr>
                        <a:t>Division /Group</a:t>
                      </a:r>
                    </a:p>
                  </a:txBody>
                  <a:tcPr/>
                </a:tc>
                <a:tc>
                  <a:txBody>
                    <a:bodyPr/>
                    <a:lstStyle/>
                    <a:p>
                      <a:r>
                        <a:rPr lang="en-US" sz="2000" b="1" dirty="0">
                          <a:solidFill>
                            <a:srgbClr val="25387D"/>
                          </a:solidFill>
                        </a:rPr>
                        <a:t>Supervisor</a:t>
                      </a:r>
                    </a:p>
                  </a:txBody>
                  <a:tcPr/>
                </a:tc>
                <a:tc>
                  <a:txBody>
                    <a:bodyPr/>
                    <a:lstStyle/>
                    <a:p>
                      <a:r>
                        <a:rPr lang="en-US" sz="2000" b="1" dirty="0">
                          <a:solidFill>
                            <a:srgbClr val="25387D"/>
                          </a:solidFill>
                        </a:rPr>
                        <a:t>n/a</a:t>
                      </a:r>
                    </a:p>
                  </a:txBody>
                  <a:tcPr/>
                </a:tc>
                <a:extLst>
                  <a:ext uri="{0D108BD9-81ED-4DB2-BD59-A6C34878D82A}">
                    <a16:rowId xmlns:a16="http://schemas.microsoft.com/office/drawing/2014/main" val="10005"/>
                  </a:ext>
                </a:extLst>
              </a:tr>
              <a:tr h="469192">
                <a:tc>
                  <a:txBody>
                    <a:bodyPr/>
                    <a:lstStyle/>
                    <a:p>
                      <a:r>
                        <a:rPr lang="en-US" sz="2000" b="1" dirty="0">
                          <a:solidFill>
                            <a:srgbClr val="25387D"/>
                          </a:solidFill>
                        </a:rPr>
                        <a:t>Unit</a:t>
                      </a:r>
                    </a:p>
                  </a:txBody>
                  <a:tcPr/>
                </a:tc>
                <a:tc>
                  <a:txBody>
                    <a:bodyPr/>
                    <a:lstStyle/>
                    <a:p>
                      <a:r>
                        <a:rPr lang="en-US" sz="2000" b="1" dirty="0">
                          <a:solidFill>
                            <a:srgbClr val="25387D"/>
                          </a:solidFill>
                        </a:rPr>
                        <a:t>Leader</a:t>
                      </a:r>
                    </a:p>
                  </a:txBody>
                  <a:tcPr/>
                </a:tc>
                <a:tc>
                  <a:txBody>
                    <a:bodyPr/>
                    <a:lstStyle/>
                    <a:p>
                      <a:r>
                        <a:rPr lang="en-US" sz="2000" b="1" dirty="0">
                          <a:solidFill>
                            <a:srgbClr val="25387D"/>
                          </a:solidFill>
                        </a:rPr>
                        <a:t>Manager</a:t>
                      </a:r>
                    </a:p>
                  </a:txBody>
                  <a:tcPr/>
                </a:tc>
                <a:extLst>
                  <a:ext uri="{0D108BD9-81ED-4DB2-BD59-A6C34878D82A}">
                    <a16:rowId xmlns:a16="http://schemas.microsoft.com/office/drawing/2014/main" val="10006"/>
                  </a:ext>
                </a:extLst>
              </a:tr>
              <a:tr h="577583">
                <a:tc>
                  <a:txBody>
                    <a:bodyPr/>
                    <a:lstStyle/>
                    <a:p>
                      <a:r>
                        <a:rPr lang="en-US" sz="2000" b="1" dirty="0">
                          <a:solidFill>
                            <a:srgbClr val="25387D"/>
                          </a:solidFill>
                        </a:rPr>
                        <a:t>Strike Team/Resource Team/Task Force</a:t>
                      </a:r>
                    </a:p>
                  </a:txBody>
                  <a:tcPr/>
                </a:tc>
                <a:tc>
                  <a:txBody>
                    <a:bodyPr/>
                    <a:lstStyle/>
                    <a:p>
                      <a:r>
                        <a:rPr lang="en-US" sz="2000" b="1" dirty="0">
                          <a:solidFill>
                            <a:srgbClr val="25387D"/>
                          </a:solidFill>
                        </a:rPr>
                        <a:t>Leader</a:t>
                      </a:r>
                    </a:p>
                  </a:txBody>
                  <a:tcPr/>
                </a:tc>
                <a:tc>
                  <a:txBody>
                    <a:bodyPr/>
                    <a:lstStyle/>
                    <a:p>
                      <a:r>
                        <a:rPr lang="en-US" sz="2000" b="1" dirty="0">
                          <a:solidFill>
                            <a:srgbClr val="25387D"/>
                          </a:solidFill>
                        </a:rPr>
                        <a:t>Single</a:t>
                      </a:r>
                      <a:r>
                        <a:rPr lang="en-US" sz="2000" b="1" baseline="0" dirty="0">
                          <a:solidFill>
                            <a:srgbClr val="25387D"/>
                          </a:solidFill>
                        </a:rPr>
                        <a:t> Resource Boss</a:t>
                      </a:r>
                      <a:endParaRPr lang="en-US" sz="2000" b="1" dirty="0">
                        <a:solidFill>
                          <a:srgbClr val="25387D"/>
                        </a:solidFill>
                      </a:endParaRPr>
                    </a:p>
                  </a:txBody>
                  <a:tcPr/>
                </a:tc>
                <a:extLst>
                  <a:ext uri="{0D108BD9-81ED-4DB2-BD59-A6C34878D82A}">
                    <a16:rowId xmlns:a16="http://schemas.microsoft.com/office/drawing/2014/main" val="10007"/>
                  </a:ext>
                </a:extLst>
              </a:tr>
            </a:tbl>
          </a:graphicData>
        </a:graphic>
      </p:graphicFrame>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23</a:t>
            </a:fld>
            <a:endParaRPr lang="en-US" sz="1600" b="1" dirty="0">
              <a:solidFill>
                <a:schemeClr val="bg1"/>
              </a:solidFill>
            </a:endParaRPr>
          </a:p>
        </p:txBody>
      </p:sp>
    </p:spTree>
    <p:extLst>
      <p:ext uri="{BB962C8B-B14F-4D97-AF65-F5344CB8AC3E}">
        <p14:creationId xmlns:p14="http://schemas.microsoft.com/office/powerpoint/2010/main" val="3877494328"/>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276600" y="2209800"/>
            <a:ext cx="2576759" cy="2514600"/>
          </a:xfrm>
          <a:prstGeom prst="rect">
            <a:avLst/>
          </a:prstGeom>
          <a:noFill/>
          <a:ln w="9525">
            <a:noFill/>
            <a:miter lim="800000"/>
            <a:headEnd/>
            <a:tailEnd/>
          </a:ln>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1.</a:t>
            </a:r>
            <a:fld id="{8DA4630C-A4C1-4208-8F4E-7939CB5CABDE}" type="slidenum">
              <a:rPr lang="en-US" sz="1600" b="1" smtClean="0">
                <a:solidFill>
                  <a:schemeClr val="bg1"/>
                </a:solidFill>
              </a:rPr>
              <a:t>24</a:t>
            </a:fld>
            <a:endParaRPr lang="en-US" sz="1600" b="1" dirty="0">
              <a:solidFill>
                <a:schemeClr val="bg1"/>
              </a:solidFill>
            </a:endParaRPr>
          </a:p>
        </p:txBody>
      </p:sp>
      <p:sp>
        <p:nvSpPr>
          <p:cNvPr id="2" name="Title 1">
            <a:extLst>
              <a:ext uri="{FF2B5EF4-FFF2-40B4-BE49-F238E27FC236}">
                <a16:creationId xmlns:a16="http://schemas.microsoft.com/office/drawing/2014/main" id="{76EE34AF-243D-437E-9FE0-229F7B8A3FA5}"/>
              </a:ext>
            </a:extLst>
          </p:cNvPr>
          <p:cNvSpPr>
            <a:spLocks noGrp="1"/>
          </p:cNvSpPr>
          <p:nvPr>
            <p:ph type="title"/>
          </p:nvPr>
        </p:nvSpPr>
        <p:spPr/>
        <p:txBody>
          <a:bodyPr/>
          <a:lstStyle/>
          <a:p>
            <a:pPr>
              <a:lnSpc>
                <a:spcPts val="3500"/>
              </a:lnSpc>
            </a:pPr>
            <a:r>
              <a:rPr lang="en-US" dirty="0"/>
              <a:t>Facilitated Activity: </a:t>
            </a:r>
            <a:br>
              <a:rPr lang="en-US" dirty="0"/>
            </a:br>
            <a:r>
              <a:rPr lang="en-US" dirty="0"/>
              <a:t>Matching Position Titles</a:t>
            </a:r>
          </a:p>
        </p:txBody>
      </p:sp>
      <p:pic>
        <p:nvPicPr>
          <p:cNvPr id="5" name="Picture 2" descr="Handout Icon #276237 - Free Icons Library">
            <a:extLst>
              <a:ext uri="{FF2B5EF4-FFF2-40B4-BE49-F238E27FC236}">
                <a16:creationId xmlns:a16="http://schemas.microsoft.com/office/drawing/2014/main" id="{2BBD1853-86C8-47DA-97E4-04E3FA9D36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84065"/>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602902"/>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068388"/>
            <a:ext cx="8305800" cy="1751012"/>
          </a:xfrm>
        </p:spPr>
        <p:txBody>
          <a:bodyPr/>
          <a:lstStyle/>
          <a:p>
            <a:pPr marL="0" lvl="1" indent="0" algn="ctr">
              <a:spcBef>
                <a:spcPct val="40000"/>
              </a:spcBef>
              <a:buNone/>
              <a:tabLst/>
              <a:defRPr/>
            </a:pPr>
            <a:r>
              <a:rPr lang="en-US" sz="2800" dirty="0"/>
              <a:t>Provides guidelines to enable agencies with different legal, geographic, and functional responsibilities to coordinate, plan, and interact effectively.</a:t>
            </a:r>
          </a:p>
        </p:txBody>
      </p:sp>
      <p:sp>
        <p:nvSpPr>
          <p:cNvPr id="11268" name="Rectangle 2"/>
          <p:cNvSpPr>
            <a:spLocks noGrp="1" noChangeAspect="1" noChangeArrowheads="1"/>
          </p:cNvSpPr>
          <p:nvPr>
            <p:ph type="title"/>
          </p:nvPr>
        </p:nvSpPr>
        <p:spPr/>
        <p:txBody>
          <a:bodyPr/>
          <a:lstStyle/>
          <a:p>
            <a:r>
              <a:rPr lang="en-US" dirty="0"/>
              <a:t>Unified Command Definition</a:t>
            </a:r>
          </a:p>
        </p:txBody>
      </p:sp>
      <p:pic>
        <p:nvPicPr>
          <p:cNvPr id="7" name="Picture 6" descr="Workers reviewing plan"/>
          <p:cNvPicPr>
            <a:picLocks noChangeAspect="1"/>
          </p:cNvPicPr>
          <p:nvPr/>
        </p:nvPicPr>
        <p:blipFill>
          <a:blip r:embed="rId2">
            <a:lum bright="6000" contrast="6000"/>
          </a:blip>
          <a:stretch>
            <a:fillRect/>
          </a:stretch>
        </p:blipFill>
        <p:spPr>
          <a:xfrm>
            <a:off x="2514600" y="2976495"/>
            <a:ext cx="4038600" cy="2624497"/>
          </a:xfrm>
          <a:prstGeom prst="rect">
            <a:avLst/>
          </a:prstGeom>
          <a:noFill/>
          <a:ln w="9525">
            <a:solidFill>
              <a:schemeClr val="bg1"/>
            </a:solidFill>
            <a:miter lim="800000"/>
            <a:headEnd/>
            <a:tailEnd/>
          </a:ln>
          <a:effectLst>
            <a:outerShdw dist="35921" dir="2700000" algn="ctr" rotWithShape="0">
              <a:srgbClr val="B2B2B2">
                <a:alpha val="50000"/>
              </a:srgbClr>
            </a:outerShdw>
          </a:effectLst>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25</a:t>
            </a:fld>
            <a:endParaRPr lang="en-US" sz="1600" b="1" dirty="0">
              <a:solidFill>
                <a:schemeClr val="bg1"/>
              </a:solidFill>
            </a:endParaRPr>
          </a:p>
        </p:txBody>
      </p:sp>
    </p:spTree>
    <p:extLst>
      <p:ext uri="{BB962C8B-B14F-4D97-AF65-F5344CB8AC3E}">
        <p14:creationId xmlns:p14="http://schemas.microsoft.com/office/powerpoint/2010/main" val="3449079086"/>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spect="1" noChangeArrowheads="1"/>
          </p:cNvSpPr>
          <p:nvPr>
            <p:ph type="title"/>
          </p:nvPr>
        </p:nvSpPr>
        <p:spPr/>
        <p:txBody>
          <a:bodyPr/>
          <a:lstStyle/>
          <a:p>
            <a:r>
              <a:rPr lang="en-US" dirty="0"/>
              <a:t>Unified Command Advantages</a:t>
            </a:r>
          </a:p>
        </p:txBody>
      </p:sp>
      <p:sp>
        <p:nvSpPr>
          <p:cNvPr id="12291" name="Rectangle 4"/>
          <p:cNvSpPr>
            <a:spLocks noGrp="1" noChangeArrowheads="1"/>
          </p:cNvSpPr>
          <p:nvPr>
            <p:ph idx="1"/>
          </p:nvPr>
        </p:nvSpPr>
        <p:spPr>
          <a:xfrm>
            <a:off x="392113" y="1133475"/>
            <a:ext cx="4767262" cy="4826000"/>
          </a:xfrm>
        </p:spPr>
        <p:txBody>
          <a:bodyPr/>
          <a:lstStyle/>
          <a:p>
            <a:pPr lvl="1">
              <a:spcBef>
                <a:spcPct val="40000"/>
              </a:spcBef>
              <a:buFont typeface="Arial" panose="020B0604020202020204" pitchFamily="34" charset="0"/>
              <a:buChar char="•"/>
            </a:pPr>
            <a:r>
              <a:rPr lang="en-US" sz="2000" dirty="0"/>
              <a:t>Enables all agencies with responsibility to manage an incident together by establishing a common set </a:t>
            </a:r>
            <a:br>
              <a:rPr lang="en-US" sz="2000" dirty="0"/>
            </a:br>
            <a:r>
              <a:rPr lang="en-US" sz="2000" dirty="0"/>
              <a:t>of incident objectives and strategies. </a:t>
            </a:r>
          </a:p>
          <a:p>
            <a:pPr lvl="1">
              <a:spcBef>
                <a:spcPct val="40000"/>
              </a:spcBef>
              <a:buFont typeface="Arial" panose="020B0604020202020204" pitchFamily="34" charset="0"/>
              <a:buChar char="•"/>
            </a:pPr>
            <a:r>
              <a:rPr lang="en-US" sz="2000" dirty="0"/>
              <a:t>Allows members of the Unified Command to make joint decisions by establishing a single command structure.</a:t>
            </a:r>
          </a:p>
          <a:p>
            <a:pPr lvl="1">
              <a:spcBef>
                <a:spcPct val="40000"/>
              </a:spcBef>
              <a:buFont typeface="Arial" panose="020B0604020202020204" pitchFamily="34" charset="0"/>
              <a:buChar char="•"/>
            </a:pPr>
            <a:r>
              <a:rPr lang="en-US" sz="2000" dirty="0"/>
              <a:t>Maintains unity of command. All tactical resources report to one Operations Section Chief.</a:t>
            </a:r>
          </a:p>
        </p:txBody>
      </p:sp>
      <p:pic>
        <p:nvPicPr>
          <p:cNvPr id="12292" name="Picture 4" descr="This illustration shows three responsible agencies managing an incident together under a Unified Command to distribute necessary resourc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62550" y="1219200"/>
            <a:ext cx="34909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26</a:t>
            </a:fld>
            <a:endParaRPr lang="en-US" sz="1600" b="1" dirty="0">
              <a:solidFill>
                <a:schemeClr val="bg1"/>
              </a:solidFill>
            </a:endParaRPr>
          </a:p>
        </p:txBody>
      </p:sp>
    </p:spTree>
    <p:extLst>
      <p:ext uri="{BB962C8B-B14F-4D97-AF65-F5344CB8AC3E}">
        <p14:creationId xmlns:p14="http://schemas.microsoft.com/office/powerpoint/2010/main" val="3536536016"/>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spect="1" noChangeArrowheads="1"/>
          </p:cNvSpPr>
          <p:nvPr>
            <p:ph type="title"/>
          </p:nvPr>
        </p:nvSpPr>
        <p:spPr>
          <a:xfrm>
            <a:off x="457200" y="304800"/>
            <a:ext cx="8424863" cy="639763"/>
          </a:xfrm>
        </p:spPr>
        <p:txBody>
          <a:bodyPr/>
          <a:lstStyle/>
          <a:p>
            <a:r>
              <a:rPr lang="en-US" dirty="0"/>
              <a:t>Unified Command Features</a:t>
            </a:r>
          </a:p>
        </p:txBody>
      </p:sp>
      <p:sp>
        <p:nvSpPr>
          <p:cNvPr id="21507" name="Rectangle 4"/>
          <p:cNvSpPr>
            <a:spLocks noGrp="1" noChangeArrowheads="1"/>
          </p:cNvSpPr>
          <p:nvPr>
            <p:ph idx="1"/>
          </p:nvPr>
        </p:nvSpPr>
        <p:spPr>
          <a:xfrm>
            <a:off x="3624263" y="1182688"/>
            <a:ext cx="5143500" cy="4532312"/>
          </a:xfrm>
        </p:spPr>
        <p:txBody>
          <a:bodyPr/>
          <a:lstStyle/>
          <a:p>
            <a:pPr lvl="1">
              <a:buFont typeface="Arial" panose="020B0604020202020204" pitchFamily="34" charset="0"/>
              <a:buChar char="•"/>
            </a:pPr>
            <a:r>
              <a:rPr lang="en-US" sz="2600" dirty="0"/>
              <a:t>A single integrated incident organization.</a:t>
            </a:r>
          </a:p>
          <a:p>
            <a:pPr lvl="1">
              <a:buFont typeface="Arial" panose="020B0604020202020204" pitchFamily="34" charset="0"/>
              <a:buChar char="•"/>
            </a:pPr>
            <a:r>
              <a:rPr lang="en-US" sz="2600" dirty="0"/>
              <a:t>Collocated (shared) facilities</a:t>
            </a:r>
          </a:p>
          <a:p>
            <a:pPr lvl="1">
              <a:buFont typeface="Arial" panose="020B0604020202020204" pitchFamily="34" charset="0"/>
              <a:buChar char="•"/>
            </a:pPr>
            <a:r>
              <a:rPr lang="en-US" sz="2600" dirty="0"/>
              <a:t>One set of incident objectives, single planning process, and IAP.</a:t>
            </a:r>
          </a:p>
          <a:p>
            <a:pPr lvl="1">
              <a:buFont typeface="Arial" panose="020B0604020202020204" pitchFamily="34" charset="0"/>
              <a:buChar char="•"/>
            </a:pPr>
            <a:r>
              <a:rPr lang="en-US" sz="2600" dirty="0"/>
              <a:t>Integrated General Staff.</a:t>
            </a:r>
          </a:p>
          <a:p>
            <a:pPr lvl="1">
              <a:buFont typeface="Arial" panose="020B0604020202020204" pitchFamily="34" charset="0"/>
              <a:buChar char="•"/>
            </a:pPr>
            <a:r>
              <a:rPr lang="en-US" sz="2600" dirty="0"/>
              <a:t>Coordinated process for resource ordering.</a:t>
            </a:r>
          </a:p>
        </p:txBody>
      </p:sp>
      <p:pic>
        <p:nvPicPr>
          <p:cNvPr id="5" name="Picture 4" descr="Responders"/>
          <p:cNvPicPr>
            <a:picLocks noChangeAspect="1"/>
          </p:cNvPicPr>
          <p:nvPr/>
        </p:nvPicPr>
        <p:blipFill>
          <a:blip r:embed="rId2"/>
          <a:srcRect l="28666" r="22889"/>
          <a:stretch>
            <a:fillRect/>
          </a:stretch>
        </p:blipFill>
        <p:spPr>
          <a:xfrm>
            <a:off x="608013" y="1246188"/>
            <a:ext cx="2768600" cy="42862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27</a:t>
            </a:fld>
            <a:endParaRPr lang="en-US" sz="1600" b="1" dirty="0">
              <a:solidFill>
                <a:schemeClr val="bg1"/>
              </a:solidFill>
            </a:endParaRPr>
          </a:p>
        </p:txBody>
      </p:sp>
      <p:pic>
        <p:nvPicPr>
          <p:cNvPr id="7" name="Picture 2" descr="Attention Sign Images – Browse 432,362 Stock Photos, Vectors, and Video |  Adobe Stock">
            <a:extLst>
              <a:ext uri="{FF2B5EF4-FFF2-40B4-BE49-F238E27FC236}">
                <a16:creationId xmlns:a16="http://schemas.microsoft.com/office/drawing/2014/main" id="{4BDC818D-27EF-4286-9F3F-4869C4569F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6553200" y="150812"/>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60541"/>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spect="1" noChangeArrowheads="1"/>
          </p:cNvSpPr>
          <p:nvPr>
            <p:ph type="title"/>
          </p:nvPr>
        </p:nvSpPr>
        <p:spPr/>
        <p:txBody>
          <a:bodyPr/>
          <a:lstStyle/>
          <a:p>
            <a:r>
              <a:rPr lang="en-US" dirty="0"/>
              <a:t>Unified Command Principles</a:t>
            </a:r>
          </a:p>
        </p:txBody>
      </p:sp>
      <p:sp>
        <p:nvSpPr>
          <p:cNvPr id="19459" name="Rectangle 4"/>
          <p:cNvSpPr>
            <a:spLocks noGrp="1" noChangeArrowheads="1"/>
          </p:cNvSpPr>
          <p:nvPr>
            <p:ph idx="1"/>
          </p:nvPr>
        </p:nvSpPr>
        <p:spPr>
          <a:xfrm>
            <a:off x="457200" y="990600"/>
            <a:ext cx="8213725" cy="4800600"/>
          </a:xfrm>
        </p:spPr>
        <p:txBody>
          <a:bodyPr/>
          <a:lstStyle/>
          <a:p>
            <a:pPr>
              <a:buFont typeface="Arial" panose="020B0604020202020204" pitchFamily="34" charset="0"/>
              <a:buChar char="•"/>
            </a:pPr>
            <a:r>
              <a:rPr lang="en-US" sz="2400" dirty="0"/>
              <a:t>Policies: Established by participating jurisdiction and/or agency authorities.</a:t>
            </a:r>
          </a:p>
          <a:p>
            <a:pPr>
              <a:buFont typeface="Arial" panose="020B0604020202020204" pitchFamily="34" charset="0"/>
              <a:buChar char="•"/>
            </a:pPr>
            <a:r>
              <a:rPr lang="en-US" sz="2400" dirty="0"/>
              <a:t>Objectives: Set by members of Unified Command.</a:t>
            </a:r>
          </a:p>
          <a:p>
            <a:pPr>
              <a:buFont typeface="Arial" panose="020B0604020202020204" pitchFamily="34" charset="0"/>
              <a:buChar char="•"/>
            </a:pPr>
            <a:r>
              <a:rPr lang="en-US" sz="2400" dirty="0"/>
              <a:t>Organization:  Participating jurisdictional or agency on-scene senior representatives operate in a Unified Command structure.</a:t>
            </a:r>
          </a:p>
          <a:p>
            <a:pPr>
              <a:buFont typeface="Arial" panose="020B0604020202020204" pitchFamily="34" charset="0"/>
              <a:buChar char="•"/>
            </a:pPr>
            <a:r>
              <a:rPr lang="en-US" sz="2400" dirty="0">
                <a:ea typeface="+mn-ea"/>
              </a:rPr>
              <a:t>Resources: Supplied by the jurisdictions and agencies that have functional or jurisdictional, legal, and financial responsibility.</a:t>
            </a:r>
          </a:p>
          <a:p>
            <a:pPr>
              <a:buFont typeface="Arial" panose="020B0604020202020204" pitchFamily="34" charset="0"/>
              <a:buChar char="•"/>
            </a:pPr>
            <a:r>
              <a:rPr lang="en-US" sz="2400" dirty="0">
                <a:ea typeface="+mn-ea"/>
              </a:rPr>
              <a:t>Operations: Directed by the Unified Command’s Operations Section Chief, who controls tactical resources. </a:t>
            </a:r>
            <a:endParaRPr lang="en-US" sz="2400" dirty="0"/>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28</a:t>
            </a:fld>
            <a:endParaRPr lang="en-US" sz="1600" b="1" dirty="0">
              <a:solidFill>
                <a:schemeClr val="bg1"/>
              </a:solidFill>
            </a:endParaRPr>
          </a:p>
        </p:txBody>
      </p:sp>
    </p:spTree>
    <p:extLst>
      <p:ext uri="{BB962C8B-B14F-4D97-AF65-F5344CB8AC3E}">
        <p14:creationId xmlns:p14="http://schemas.microsoft.com/office/powerpoint/2010/main" val="3977584469"/>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3000"/>
            <a:ext cx="4373562" cy="4103686"/>
          </a:xfrm>
          <a:ln>
            <a:noFill/>
          </a:ln>
        </p:spPr>
        <p:txBody>
          <a:bodyPr/>
          <a:lstStyle/>
          <a:p>
            <a:pPr marL="0" indent="0">
              <a:spcBef>
                <a:spcPct val="50000"/>
              </a:spcBef>
              <a:buNone/>
              <a:defRPr/>
            </a:pPr>
            <a:r>
              <a:rPr lang="en-US" sz="2200" dirty="0">
                <a:latin typeface="Arial" charset="0"/>
              </a:rPr>
              <a:t>The members of the Unified Command meet</a:t>
            </a:r>
          </a:p>
          <a:p>
            <a:pPr>
              <a:spcBef>
                <a:spcPct val="50000"/>
              </a:spcBef>
              <a:buFont typeface="Arial" panose="020B0604020202020204" pitchFamily="34" charset="0"/>
              <a:buChar char="•"/>
              <a:defRPr/>
            </a:pPr>
            <a:r>
              <a:rPr lang="en-US" sz="2200" dirty="0">
                <a:latin typeface="Arial" charset="0"/>
              </a:rPr>
              <a:t>During Initial Response to:</a:t>
            </a:r>
          </a:p>
          <a:p>
            <a:pPr lvl="1">
              <a:spcBef>
                <a:spcPct val="50000"/>
              </a:spcBef>
              <a:buFont typeface="Arial" panose="020B0604020202020204" pitchFamily="34" charset="0"/>
              <a:buChar char="•"/>
              <a:defRPr/>
            </a:pPr>
            <a:r>
              <a:rPr lang="en-US" sz="1800" dirty="0">
                <a:latin typeface="Arial" charset="0"/>
              </a:rPr>
              <a:t> Assess the situation</a:t>
            </a:r>
          </a:p>
          <a:p>
            <a:pPr lvl="1">
              <a:spcBef>
                <a:spcPct val="50000"/>
              </a:spcBef>
              <a:buFont typeface="Arial" panose="020B0604020202020204" pitchFamily="34" charset="0"/>
              <a:buChar char="•"/>
              <a:defRPr/>
            </a:pPr>
            <a:r>
              <a:rPr lang="en-US" sz="1800" dirty="0">
                <a:latin typeface="Arial" charset="0"/>
              </a:rPr>
              <a:t>Set objectives and priorities</a:t>
            </a:r>
          </a:p>
          <a:p>
            <a:pPr lvl="1">
              <a:spcBef>
                <a:spcPct val="50000"/>
              </a:spcBef>
              <a:buFont typeface="Arial" panose="020B0604020202020204" pitchFamily="34" charset="0"/>
              <a:buChar char="•"/>
              <a:defRPr/>
            </a:pPr>
            <a:r>
              <a:rPr lang="en-US" sz="1800" dirty="0">
                <a:latin typeface="Arial" charset="0"/>
              </a:rPr>
              <a:t>Discuss authorities</a:t>
            </a:r>
          </a:p>
          <a:p>
            <a:pPr lvl="1">
              <a:spcBef>
                <a:spcPct val="50000"/>
              </a:spcBef>
              <a:buFont typeface="Arial" panose="020B0604020202020204" pitchFamily="34" charset="0"/>
              <a:buChar char="•"/>
              <a:defRPr/>
            </a:pPr>
            <a:r>
              <a:rPr lang="en-US" sz="1800" dirty="0">
                <a:latin typeface="Arial" charset="0"/>
              </a:rPr>
              <a:t>Establish the ICS organization</a:t>
            </a:r>
          </a:p>
          <a:p>
            <a:pPr>
              <a:spcBef>
                <a:spcPct val="50000"/>
              </a:spcBef>
              <a:buFont typeface="Arial" panose="020B0604020202020204" pitchFamily="34" charset="0"/>
              <a:buChar char="•"/>
              <a:defRPr/>
            </a:pPr>
            <a:r>
              <a:rPr lang="en-US" sz="2200" dirty="0">
                <a:latin typeface="Arial" charset="0"/>
              </a:rPr>
              <a:t>Again at the beginning of each Operational Period planning cycle to develop or update objectives</a:t>
            </a:r>
            <a:endParaRPr lang="en-US" sz="2200" dirty="0"/>
          </a:p>
        </p:txBody>
      </p:sp>
      <p:sp>
        <p:nvSpPr>
          <p:cNvPr id="26626" name="Rectangle 2"/>
          <p:cNvSpPr>
            <a:spLocks noGrp="1" noChangeAspect="1" noChangeArrowheads="1"/>
          </p:cNvSpPr>
          <p:nvPr>
            <p:ph type="title"/>
          </p:nvPr>
        </p:nvSpPr>
        <p:spPr/>
        <p:txBody>
          <a:bodyPr/>
          <a:lstStyle/>
          <a:p>
            <a:r>
              <a:rPr lang="en-US" dirty="0"/>
              <a:t>Planning “P” and Unified Command</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29</a:t>
            </a:fld>
            <a:endParaRPr lang="en-US" sz="1600" b="1" dirty="0">
              <a:solidFill>
                <a:schemeClr val="bg1"/>
              </a:solidFill>
            </a:endParaRPr>
          </a:p>
        </p:txBody>
      </p:sp>
      <p:pic>
        <p:nvPicPr>
          <p:cNvPr id="6" name="Picture 5" descr="The leg of the “P” describes the initial stages of an incident, when personnel work to gain awareness of the situation and establish the organization for incident management. Incident personnel perform the steps in the leg of the “P” only one time. 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DBE419C7-42A8-484D-974A-8F8B17149537}"/>
              </a:ext>
            </a:extLst>
          </p:cNvPr>
          <p:cNvPicPr>
            <a:picLocks noChangeAspect="1"/>
          </p:cNvPicPr>
          <p:nvPr/>
        </p:nvPicPr>
        <p:blipFill>
          <a:blip r:embed="rId2"/>
          <a:stretch>
            <a:fillRect/>
          </a:stretch>
        </p:blipFill>
        <p:spPr>
          <a:xfrm>
            <a:off x="5334000" y="1073848"/>
            <a:ext cx="2750690" cy="4554421"/>
          </a:xfrm>
          <a:prstGeom prst="rect">
            <a:avLst/>
          </a:prstGeom>
        </p:spPr>
      </p:pic>
      <p:cxnSp>
        <p:nvCxnSpPr>
          <p:cNvPr id="4" name="Straight Arrow Connector 3" descr="arrow pointing to Initial IC Meeting on stem of Planning P">
            <a:extLst>
              <a:ext uri="{FF2B5EF4-FFF2-40B4-BE49-F238E27FC236}">
                <a16:creationId xmlns:a16="http://schemas.microsoft.com/office/drawing/2014/main" id="{7510A09F-ADD5-4654-9155-E7A945A97FD0}"/>
              </a:ext>
            </a:extLst>
          </p:cNvPr>
          <p:cNvCxnSpPr>
            <a:endCxn id="6" idx="1"/>
          </p:cNvCxnSpPr>
          <p:nvPr/>
        </p:nvCxnSpPr>
        <p:spPr bwMode="auto">
          <a:xfrm flipV="1">
            <a:off x="4876800" y="3351059"/>
            <a:ext cx="457200" cy="230341"/>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9" name="Straight Arrow Connector 8" descr="arrow pointing to Initial UC Meeting on stem of Planning P">
            <a:extLst>
              <a:ext uri="{FF2B5EF4-FFF2-40B4-BE49-F238E27FC236}">
                <a16:creationId xmlns:a16="http://schemas.microsoft.com/office/drawing/2014/main" id="{81809340-76AB-4082-BC20-FC167F1A871E}"/>
              </a:ext>
            </a:extLst>
          </p:cNvPr>
          <p:cNvCxnSpPr>
            <a:cxnSpLocks/>
          </p:cNvCxnSpPr>
          <p:nvPr/>
        </p:nvCxnSpPr>
        <p:spPr bwMode="auto">
          <a:xfrm>
            <a:off x="4876800" y="3581400"/>
            <a:ext cx="457200" cy="22765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6754583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Enabling Objectives</a:t>
            </a:r>
          </a:p>
        </p:txBody>
      </p:sp>
      <p:sp>
        <p:nvSpPr>
          <p:cNvPr id="3" name="Content Placeholder 2"/>
          <p:cNvSpPr>
            <a:spLocks noGrp="1"/>
          </p:cNvSpPr>
          <p:nvPr>
            <p:ph idx="1"/>
          </p:nvPr>
        </p:nvSpPr>
        <p:spPr/>
        <p:txBody>
          <a:bodyPr>
            <a:normAutofit/>
          </a:bodyPr>
          <a:lstStyle/>
          <a:p>
            <a:pPr lvl="1">
              <a:spcBef>
                <a:spcPts val="600"/>
              </a:spcBef>
              <a:spcAft>
                <a:spcPts val="600"/>
              </a:spcAft>
              <a:buFont typeface="Arial" panose="020B0604020202020204" pitchFamily="34" charset="0"/>
              <a:buChar char="•"/>
            </a:pPr>
            <a:r>
              <a:rPr lang="en-US" dirty="0"/>
              <a:t>Explain how ICS fits into the Command and Coordination component of NIMS. </a:t>
            </a:r>
          </a:p>
          <a:p>
            <a:pPr lvl="1">
              <a:spcBef>
                <a:spcPts val="600"/>
              </a:spcBef>
              <a:spcAft>
                <a:spcPts val="600"/>
              </a:spcAft>
              <a:buFont typeface="Arial" panose="020B0604020202020204" pitchFamily="34" charset="0"/>
              <a:buChar char="•"/>
            </a:pPr>
            <a:r>
              <a:rPr lang="en-US" dirty="0"/>
              <a:t>Explain reporting relationships and information flow within the organization.</a:t>
            </a:r>
          </a:p>
          <a:p>
            <a:pPr lvl="1">
              <a:spcBef>
                <a:spcPts val="600"/>
              </a:spcBef>
              <a:spcAft>
                <a:spcPts val="600"/>
              </a:spcAft>
              <a:buFont typeface="Arial" panose="020B0604020202020204" pitchFamily="34" charset="0"/>
              <a:buChar char="•"/>
            </a:pPr>
            <a:r>
              <a:rPr lang="en-US" dirty="0"/>
              <a:t>Identify ICS supervisory positions and titles.</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3</a:t>
            </a:fld>
            <a:endParaRPr lang="en-US" sz="1600" b="1" dirty="0">
              <a:solidFill>
                <a:schemeClr val="bg1"/>
              </a:solidFill>
            </a:endParaRPr>
          </a:p>
        </p:txBody>
      </p:sp>
    </p:spTree>
    <p:extLst>
      <p:ext uri="{BB962C8B-B14F-4D97-AF65-F5344CB8AC3E}">
        <p14:creationId xmlns:p14="http://schemas.microsoft.com/office/powerpoint/2010/main" val="4108851906"/>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p:cNvSpPr>
            <a:spLocks noGrp="1"/>
          </p:cNvSpPr>
          <p:nvPr>
            <p:ph type="title"/>
          </p:nvPr>
        </p:nvSpPr>
        <p:spPr/>
        <p:txBody>
          <a:bodyPr/>
          <a:lstStyle/>
          <a:p>
            <a:r>
              <a:rPr lang="en-US" dirty="0"/>
              <a:t>Advantages of Unified Command</a:t>
            </a:r>
          </a:p>
        </p:txBody>
      </p:sp>
      <p:sp>
        <p:nvSpPr>
          <p:cNvPr id="2" name="Content Placeholder 1">
            <a:extLst>
              <a:ext uri="{FF2B5EF4-FFF2-40B4-BE49-F238E27FC236}">
                <a16:creationId xmlns:a16="http://schemas.microsoft.com/office/drawing/2014/main" id="{E0D26D5B-08D5-46B3-A963-B71DE61855E3}"/>
              </a:ext>
            </a:extLst>
          </p:cNvPr>
          <p:cNvSpPr>
            <a:spLocks noGrp="1"/>
          </p:cNvSpPr>
          <p:nvPr>
            <p:ph idx="1"/>
          </p:nvPr>
        </p:nvSpPr>
        <p:spPr/>
        <p:txBody>
          <a:bodyPr/>
          <a:lstStyle/>
          <a:p>
            <a:pPr marL="0" indent="0">
              <a:buNone/>
            </a:pPr>
            <a:r>
              <a:rPr lang="en-US" sz="200" dirty="0">
                <a:solidFill>
                  <a:schemeClr val="bg1"/>
                </a:solidFill>
              </a:rPr>
              <a:t>What are the advantages of using Unified Command?</a:t>
            </a:r>
          </a:p>
        </p:txBody>
      </p:sp>
      <p:sp>
        <p:nvSpPr>
          <p:cNvPr id="5" name="AutoShape 4" descr="call out box: What are the advantages of using Unified Command?&#10;"/>
          <p:cNvSpPr>
            <a:spLocks noChangeArrowheads="1"/>
          </p:cNvSpPr>
          <p:nvPr/>
        </p:nvSpPr>
        <p:spPr bwMode="auto">
          <a:xfrm>
            <a:off x="1944754" y="1752600"/>
            <a:ext cx="5446646" cy="2667000"/>
          </a:xfrm>
          <a:prstGeom prst="wedgeEllipseCallout">
            <a:avLst>
              <a:gd name="adj1" fmla="val -59480"/>
              <a:gd name="adj2" fmla="val 72917"/>
            </a:avLst>
          </a:prstGeom>
          <a:solidFill>
            <a:srgbClr val="000066"/>
          </a:solidFill>
          <a:ln w="9525">
            <a:solidFill>
              <a:srgbClr val="25387D"/>
            </a:solidFill>
            <a:miter lim="800000"/>
            <a:headEnd/>
            <a:tailEnd/>
          </a:ln>
          <a:effectLst/>
        </p:spPr>
        <p:txBody>
          <a:bodyPr/>
          <a:lstStyle/>
          <a:p>
            <a:pPr algn="ctr">
              <a:buFontTx/>
              <a:buNone/>
            </a:pPr>
            <a:r>
              <a:rPr lang="en-US" sz="3200" b="1" dirty="0">
                <a:solidFill>
                  <a:schemeClr val="bg1"/>
                </a:solidFill>
              </a:rPr>
              <a:t>What are the advantages of using Unified Command?</a:t>
            </a:r>
          </a:p>
        </p:txBody>
      </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30</a:t>
            </a:fld>
            <a:endParaRPr lang="en-US" sz="1600" b="1" dirty="0">
              <a:solidFill>
                <a:schemeClr val="bg1"/>
              </a:solidFill>
            </a:endParaRPr>
          </a:p>
        </p:txBody>
      </p:sp>
    </p:spTree>
    <p:extLst>
      <p:ext uri="{BB962C8B-B14F-4D97-AF65-F5344CB8AC3E}">
        <p14:creationId xmlns:p14="http://schemas.microsoft.com/office/powerpoint/2010/main" val="3702073163"/>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spect="1" noChangeArrowheads="1"/>
          </p:cNvSpPr>
          <p:nvPr>
            <p:ph type="title"/>
          </p:nvPr>
        </p:nvSpPr>
        <p:spPr>
          <a:xfrm>
            <a:off x="366712" y="198437"/>
            <a:ext cx="8493125" cy="792163"/>
          </a:xfrm>
        </p:spPr>
        <p:txBody>
          <a:bodyPr/>
          <a:lstStyle/>
          <a:p>
            <a:pPr>
              <a:lnSpc>
                <a:spcPts val="3500"/>
              </a:lnSpc>
            </a:pPr>
            <a:r>
              <a:rPr lang="en-US" dirty="0"/>
              <a:t>Advantages of Using Unified Command: Overview</a:t>
            </a:r>
          </a:p>
        </p:txBody>
      </p:sp>
      <p:sp>
        <p:nvSpPr>
          <p:cNvPr id="36867" name="Rectangle 4"/>
          <p:cNvSpPr>
            <a:spLocks noGrp="1" noChangeArrowheads="1"/>
          </p:cNvSpPr>
          <p:nvPr>
            <p:ph idx="1"/>
          </p:nvPr>
        </p:nvSpPr>
        <p:spPr>
          <a:xfrm>
            <a:off x="392113" y="1117600"/>
            <a:ext cx="8442325" cy="4646613"/>
          </a:xfrm>
        </p:spPr>
        <p:txBody>
          <a:bodyPr/>
          <a:lstStyle/>
          <a:p>
            <a:pPr lvl="1">
              <a:spcBef>
                <a:spcPts val="300"/>
              </a:spcBef>
              <a:spcAft>
                <a:spcPts val="300"/>
              </a:spcAft>
              <a:buFont typeface="Arial" panose="020B0604020202020204" pitchFamily="34" charset="0"/>
              <a:buChar char="•"/>
            </a:pPr>
            <a:r>
              <a:rPr lang="en-US" sz="2400" dirty="0"/>
              <a:t>Single set of objectives developed for entire incident.</a:t>
            </a:r>
          </a:p>
          <a:p>
            <a:pPr lvl="1">
              <a:spcBef>
                <a:spcPts val="300"/>
              </a:spcBef>
              <a:spcAft>
                <a:spcPts val="300"/>
              </a:spcAft>
              <a:buFont typeface="Arial" panose="020B0604020202020204" pitchFamily="34" charset="0"/>
              <a:buChar char="•"/>
            </a:pPr>
            <a:r>
              <a:rPr lang="en-US" sz="2400" dirty="0"/>
              <a:t>Collective approach develops strategies to achieve objectives.</a:t>
            </a:r>
          </a:p>
          <a:p>
            <a:pPr lvl="1">
              <a:spcBef>
                <a:spcPts val="300"/>
              </a:spcBef>
              <a:spcAft>
                <a:spcPts val="300"/>
              </a:spcAft>
              <a:buFont typeface="Arial" panose="020B0604020202020204" pitchFamily="34" charset="0"/>
              <a:buChar char="•"/>
            </a:pPr>
            <a:r>
              <a:rPr lang="en-US" sz="2400" dirty="0"/>
              <a:t>Improved information flow and coordination between jurisdictions and agencies.</a:t>
            </a:r>
          </a:p>
          <a:p>
            <a:pPr lvl="1">
              <a:spcBef>
                <a:spcPts val="300"/>
              </a:spcBef>
              <a:spcAft>
                <a:spcPts val="300"/>
              </a:spcAft>
              <a:buFont typeface="Arial" panose="020B0604020202020204" pitchFamily="34" charset="0"/>
              <a:buChar char="•"/>
            </a:pPr>
            <a:r>
              <a:rPr lang="en-US" sz="2400" dirty="0"/>
              <a:t>All agencies understand joint priorities and restrictions.</a:t>
            </a:r>
          </a:p>
          <a:p>
            <a:pPr lvl="1">
              <a:spcBef>
                <a:spcPts val="300"/>
              </a:spcBef>
              <a:spcAft>
                <a:spcPts val="300"/>
              </a:spcAft>
              <a:buFont typeface="Arial" panose="020B0604020202020204" pitchFamily="34" charset="0"/>
              <a:buChar char="•"/>
            </a:pPr>
            <a:r>
              <a:rPr lang="en-US" sz="2400" dirty="0"/>
              <a:t>Agency’s legal authorities not compromised or neglected.</a:t>
            </a:r>
          </a:p>
          <a:p>
            <a:pPr lvl="1">
              <a:spcBef>
                <a:spcPts val="300"/>
              </a:spcBef>
              <a:spcAft>
                <a:spcPts val="300"/>
              </a:spcAft>
              <a:buFont typeface="Arial" panose="020B0604020202020204" pitchFamily="34" charset="0"/>
              <a:buChar char="•"/>
            </a:pPr>
            <a:r>
              <a:rPr lang="en-US" sz="2400" dirty="0"/>
              <a:t>Single Incident Action Plan combines efforts and optimizes assignment performances.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31</a:t>
            </a:fld>
            <a:endParaRPr lang="en-US" sz="1600" b="1" dirty="0">
              <a:solidFill>
                <a:schemeClr val="bg1"/>
              </a:solidFill>
            </a:endParaRPr>
          </a:p>
        </p:txBody>
      </p:sp>
    </p:spTree>
    <p:extLst>
      <p:ext uri="{BB962C8B-B14F-4D97-AF65-F5344CB8AC3E}">
        <p14:creationId xmlns:p14="http://schemas.microsoft.com/office/powerpoint/2010/main" val="651130013"/>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Incidents that impact more than one political  jurisdiction</a:t>
            </a:r>
          </a:p>
          <a:p>
            <a:pPr marL="0" indent="0">
              <a:buNone/>
            </a:pPr>
            <a:r>
              <a:rPr lang="en-US" sz="200" u="sng" dirty="0">
                <a:solidFill>
                  <a:schemeClr val="bg1"/>
                </a:solidFill>
              </a:rPr>
              <a:t>Example</a:t>
            </a:r>
            <a:r>
              <a:rPr lang="en-US" sz="200" dirty="0">
                <a:solidFill>
                  <a:schemeClr val="bg1"/>
                </a:solidFill>
              </a:rPr>
              <a:t>:  A wildland fire starts in one jurisdiction and burns into another jurisdiction.  Responding agencies from each jurisdiction have the same mission (fire suppression), and it is the political and/or geographical boundaries that mandate multiagency cooperation and involvement.</a:t>
            </a:r>
            <a:endParaRPr lang="en-US" dirty="0"/>
          </a:p>
        </p:txBody>
      </p:sp>
      <p:sp>
        <p:nvSpPr>
          <p:cNvPr id="13314" name="Rectangle 2"/>
          <p:cNvSpPr>
            <a:spLocks noGrp="1" noChangeAspect="1" noChangeArrowheads="1"/>
          </p:cNvSpPr>
          <p:nvPr>
            <p:ph type="title"/>
          </p:nvPr>
        </p:nvSpPr>
        <p:spPr/>
        <p:txBody>
          <a:bodyPr/>
          <a:lstStyle/>
          <a:p>
            <a:pPr>
              <a:lnSpc>
                <a:spcPts val="3500"/>
              </a:lnSpc>
            </a:pPr>
            <a:r>
              <a:rPr lang="en-US" dirty="0"/>
              <a:t>Unified Command: Multiple Jurisdictions</a:t>
            </a:r>
          </a:p>
        </p:txBody>
      </p:sp>
      <p:sp>
        <p:nvSpPr>
          <p:cNvPr id="5" name="Rectangle 4" descr="word box: Example:  A wildland fire starts in one jurisdiction and burns into another jurisdiction.  Responding agencies from each jurisdiction have the same mission (fire suppression), and it is the political and/or geographical boundaries that mandate multiagency cooperation and involvement.&#10;"/>
          <p:cNvSpPr>
            <a:spLocks noChangeArrowheads="1"/>
          </p:cNvSpPr>
          <p:nvPr/>
        </p:nvSpPr>
        <p:spPr bwMode="auto">
          <a:xfrm>
            <a:off x="584200" y="2030413"/>
            <a:ext cx="7785100" cy="2336800"/>
          </a:xfrm>
          <a:prstGeom prst="rect">
            <a:avLst/>
          </a:prstGeom>
          <a:noFill/>
          <a:ln w="19050">
            <a:solidFill>
              <a:srgbClr val="000066"/>
            </a:solidFill>
            <a:miter lim="800000"/>
            <a:headEnd/>
            <a:tailEnd/>
          </a:ln>
          <a:effectLst/>
        </p:spPr>
        <p:txBody>
          <a:bodyPr/>
          <a:lstStyle/>
          <a:p>
            <a:pPr>
              <a:spcBef>
                <a:spcPct val="30000"/>
              </a:spcBef>
              <a:buFont typeface="Wingdings" pitchFamily="2" charset="2"/>
              <a:buNone/>
              <a:defRPr/>
            </a:pPr>
            <a:r>
              <a:rPr lang="en-US" sz="2300" b="1" u="sng" dirty="0">
                <a:solidFill>
                  <a:srgbClr val="000066"/>
                </a:solidFill>
                <a:latin typeface="+mn-lt"/>
              </a:rPr>
              <a:t>Example</a:t>
            </a:r>
            <a:r>
              <a:rPr lang="en-US" sz="2300" b="1" dirty="0">
                <a:solidFill>
                  <a:srgbClr val="000066"/>
                </a:solidFill>
                <a:latin typeface="+mn-lt"/>
              </a:rPr>
              <a:t>:  A wildland fire starts in one jurisdiction and burns into another jurisdiction.  Responding agencies from each jurisdiction have the same mission (fire suppression), and it is the political and/or geographical boundaries that mandate multiagency cooperation and involvement.</a:t>
            </a:r>
          </a:p>
        </p:txBody>
      </p:sp>
      <p:pic>
        <p:nvPicPr>
          <p:cNvPr id="6" name="Picture 6" descr="Wildfire"/>
          <p:cNvPicPr>
            <a:picLocks noChangeAspect="1" noChangeArrowheads="1"/>
          </p:cNvPicPr>
          <p:nvPr/>
        </p:nvPicPr>
        <p:blipFill>
          <a:blip r:embed="rId2">
            <a:lum bright="6000" contrast="6000"/>
          </a:blip>
          <a:srcRect/>
          <a:stretch>
            <a:fillRect/>
          </a:stretch>
        </p:blipFill>
        <p:spPr bwMode="auto">
          <a:xfrm>
            <a:off x="5999163" y="3910013"/>
            <a:ext cx="2692400" cy="1749425"/>
          </a:xfrm>
          <a:prstGeom prst="rect">
            <a:avLst/>
          </a:prstGeom>
          <a:noFill/>
          <a:ln w="9525">
            <a:solidFill>
              <a:schemeClr val="bg1"/>
            </a:solidFill>
            <a:miter lim="800000"/>
            <a:headEnd/>
            <a:tailEnd/>
          </a:ln>
          <a:effectLst>
            <a:outerShdw dist="35921" dir="2700000" algn="ctr" rotWithShape="0">
              <a:srgbClr val="B2B2B2">
                <a:alpha val="50000"/>
              </a:srgbClr>
            </a:outerShdw>
          </a:effectLst>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32</a:t>
            </a:fld>
            <a:endParaRPr lang="en-US" sz="1600" b="1" dirty="0">
              <a:solidFill>
                <a:schemeClr val="bg1"/>
              </a:solidFill>
            </a:endParaRPr>
          </a:p>
        </p:txBody>
      </p:sp>
    </p:spTree>
    <p:extLst>
      <p:ext uri="{BB962C8B-B14F-4D97-AF65-F5344CB8AC3E}">
        <p14:creationId xmlns:p14="http://schemas.microsoft.com/office/powerpoint/2010/main" val="799186826"/>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spect="1" noChangeArrowheads="1"/>
          </p:cNvSpPr>
          <p:nvPr>
            <p:ph type="title"/>
          </p:nvPr>
        </p:nvSpPr>
        <p:spPr/>
        <p:txBody>
          <a:bodyPr/>
          <a:lstStyle/>
          <a:p>
            <a:r>
              <a:rPr lang="en-US" dirty="0"/>
              <a:t>Multijurisdictional Incident</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33</a:t>
            </a:fld>
            <a:endParaRPr lang="en-US" sz="1600" b="1" dirty="0">
              <a:solidFill>
                <a:schemeClr val="bg1"/>
              </a:solidFill>
            </a:endParaRPr>
          </a:p>
        </p:txBody>
      </p:sp>
      <p:pic>
        <p:nvPicPr>
          <p:cNvPr id="2" name="Picture 1" descr="A sample organization chart. The top is a Unified Command with Jurisdiction A, Jurisdiction B, and Jurisdiction C Members and Unified Incident Objectives. This includes Command Staff, Operations Section, Planning Section, Logistics Section, and Finance/Administration Section.">
            <a:extLst>
              <a:ext uri="{FF2B5EF4-FFF2-40B4-BE49-F238E27FC236}">
                <a16:creationId xmlns:a16="http://schemas.microsoft.com/office/drawing/2014/main" id="{E7D1EB06-8487-49E9-9E23-B3B5B132B84C}"/>
              </a:ext>
            </a:extLst>
          </p:cNvPr>
          <p:cNvPicPr>
            <a:picLocks noChangeAspect="1"/>
          </p:cNvPicPr>
          <p:nvPr/>
        </p:nvPicPr>
        <p:blipFill>
          <a:blip r:embed="rId2"/>
          <a:stretch>
            <a:fillRect/>
          </a:stretch>
        </p:blipFill>
        <p:spPr>
          <a:xfrm>
            <a:off x="323850" y="1228725"/>
            <a:ext cx="8496300" cy="4400550"/>
          </a:xfrm>
          <a:prstGeom prst="rect">
            <a:avLst/>
          </a:prstGeom>
        </p:spPr>
      </p:pic>
    </p:spTree>
    <p:extLst>
      <p:ext uri="{BB962C8B-B14F-4D97-AF65-F5344CB8AC3E}">
        <p14:creationId xmlns:p14="http://schemas.microsoft.com/office/powerpoint/2010/main" val="1598086379"/>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defRPr/>
            </a:pPr>
            <a:r>
              <a:rPr lang="en-US" sz="2400" dirty="0"/>
              <a:t>Incidents involving multiple agencies/departments within the same political jurisdiction</a:t>
            </a:r>
            <a:endParaRPr lang="en-US" sz="200" dirty="0">
              <a:solidFill>
                <a:schemeClr val="bg1"/>
              </a:solidFill>
            </a:endParaRPr>
          </a:p>
          <a:p>
            <a:pPr marL="0" indent="0">
              <a:buNone/>
              <a:defRPr/>
            </a:pPr>
            <a:r>
              <a:rPr lang="en-US" sz="200" u="sng" dirty="0">
                <a:solidFill>
                  <a:schemeClr val="bg1"/>
                </a:solidFill>
              </a:rPr>
              <a:t>Example</a:t>
            </a:r>
            <a:r>
              <a:rPr lang="en-US" sz="200" dirty="0">
                <a:solidFill>
                  <a:schemeClr val="bg1"/>
                </a:solidFill>
              </a:rPr>
              <a:t>:  During a hazardous materials incident, the fire department has responsibility for fire suppression and rescue, the police department has responsibility for evacuation and area security, and public health agencies and others have responsibility for site cleanup.</a:t>
            </a:r>
          </a:p>
        </p:txBody>
      </p:sp>
      <p:sp>
        <p:nvSpPr>
          <p:cNvPr id="15362" name="Rectangle 2"/>
          <p:cNvSpPr>
            <a:spLocks noGrp="1" noChangeAspect="1" noChangeArrowheads="1"/>
          </p:cNvSpPr>
          <p:nvPr>
            <p:ph type="title"/>
          </p:nvPr>
        </p:nvSpPr>
        <p:spPr>
          <a:xfrm>
            <a:off x="457200" y="117474"/>
            <a:ext cx="8534400" cy="873126"/>
          </a:xfrm>
        </p:spPr>
        <p:txBody>
          <a:bodyPr/>
          <a:lstStyle/>
          <a:p>
            <a:pPr>
              <a:lnSpc>
                <a:spcPts val="3500"/>
              </a:lnSpc>
            </a:pPr>
            <a:r>
              <a:rPr lang="en-US" dirty="0"/>
              <a:t>Unified Command:  Multiple Agencies/Single Jurisdiction</a:t>
            </a:r>
          </a:p>
        </p:txBody>
      </p:sp>
      <p:sp>
        <p:nvSpPr>
          <p:cNvPr id="5" name="Rectangle 4" descr="word box: Example:  During a hazardous materials incident, the fire department has responsibility for fire suppression and rescue, the police department has responsibility for evacuation and area security, and public health agencies and others have responsibility for site cleanup.&#10;"/>
          <p:cNvSpPr>
            <a:spLocks noChangeArrowheads="1"/>
          </p:cNvSpPr>
          <p:nvPr/>
        </p:nvSpPr>
        <p:spPr bwMode="auto">
          <a:xfrm>
            <a:off x="550863" y="2062163"/>
            <a:ext cx="7785100" cy="2336800"/>
          </a:xfrm>
          <a:prstGeom prst="rect">
            <a:avLst/>
          </a:prstGeom>
          <a:noFill/>
          <a:ln w="19050">
            <a:solidFill>
              <a:srgbClr val="000066"/>
            </a:solidFill>
            <a:miter lim="800000"/>
            <a:headEnd/>
            <a:tailEnd/>
          </a:ln>
          <a:effectLst/>
        </p:spPr>
        <p:txBody>
          <a:bodyPr/>
          <a:lstStyle/>
          <a:p>
            <a:pPr>
              <a:spcBef>
                <a:spcPct val="30000"/>
              </a:spcBef>
              <a:defRPr/>
            </a:pPr>
            <a:r>
              <a:rPr lang="en-US" sz="2300" b="1" u="sng" dirty="0">
                <a:solidFill>
                  <a:srgbClr val="000066"/>
                </a:solidFill>
                <a:latin typeface="+mn-lt"/>
              </a:rPr>
              <a:t>Example</a:t>
            </a:r>
            <a:r>
              <a:rPr lang="en-US" sz="2300" b="1" dirty="0">
                <a:solidFill>
                  <a:srgbClr val="000066"/>
                </a:solidFill>
                <a:latin typeface="+mn-lt"/>
              </a:rPr>
              <a:t>:  During a hazardous materials incident, the fire department has responsibility for fire suppression and rescue, the police department has responsibility for evacuation and area security, and public health agencies and others have responsibility for site cleanup.</a:t>
            </a:r>
          </a:p>
        </p:txBody>
      </p:sp>
      <p:pic>
        <p:nvPicPr>
          <p:cNvPr id="7" name="Picture 6" descr="HazMat suit"/>
          <p:cNvPicPr>
            <a:picLocks noChangeAspect="1" noChangeArrowheads="1"/>
          </p:cNvPicPr>
          <p:nvPr/>
        </p:nvPicPr>
        <p:blipFill>
          <a:blip r:embed="rId2"/>
          <a:srcRect/>
          <a:stretch>
            <a:fillRect/>
          </a:stretch>
        </p:blipFill>
        <p:spPr bwMode="auto">
          <a:xfrm>
            <a:off x="6346825" y="3929063"/>
            <a:ext cx="2209800" cy="16668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34</a:t>
            </a:fld>
            <a:endParaRPr lang="en-US" sz="1600" b="1" dirty="0">
              <a:solidFill>
                <a:schemeClr val="bg1"/>
              </a:solidFill>
            </a:endParaRPr>
          </a:p>
        </p:txBody>
      </p:sp>
    </p:spTree>
    <p:extLst>
      <p:ext uri="{BB962C8B-B14F-4D97-AF65-F5344CB8AC3E}">
        <p14:creationId xmlns:p14="http://schemas.microsoft.com/office/powerpoint/2010/main" val="872034182"/>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spect="1" noChangeArrowheads="1"/>
          </p:cNvSpPr>
          <p:nvPr>
            <p:ph type="title"/>
          </p:nvPr>
        </p:nvSpPr>
        <p:spPr>
          <a:xfrm>
            <a:off x="457200" y="304800"/>
            <a:ext cx="8458200" cy="639763"/>
          </a:xfrm>
        </p:spPr>
        <p:txBody>
          <a:bodyPr/>
          <a:lstStyle/>
          <a:p>
            <a:pPr>
              <a:lnSpc>
                <a:spcPts val="3500"/>
              </a:lnSpc>
            </a:pPr>
            <a:r>
              <a:rPr lang="en-US" dirty="0"/>
              <a:t>Multiagency/Single Jurisdiction Incident</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35</a:t>
            </a:fld>
            <a:endParaRPr lang="en-US" sz="1600" b="1" dirty="0">
              <a:solidFill>
                <a:schemeClr val="bg1"/>
              </a:solidFill>
            </a:endParaRPr>
          </a:p>
        </p:txBody>
      </p:sp>
      <p:pic>
        <p:nvPicPr>
          <p:cNvPr id="2" name="Picture 1" descr="A sample organization chart. The top is a Unified Command with Fire Department, Police Department, and Public Health Department Members and Unified Incident Objectives. This includes Command Staff, Operations Section, Planning Section, Logistics Section, and Finance/Administration Section.">
            <a:extLst>
              <a:ext uri="{FF2B5EF4-FFF2-40B4-BE49-F238E27FC236}">
                <a16:creationId xmlns:a16="http://schemas.microsoft.com/office/drawing/2014/main" id="{D5D183EC-1EE9-4270-8F46-829FA9107C23}"/>
              </a:ext>
            </a:extLst>
          </p:cNvPr>
          <p:cNvPicPr>
            <a:picLocks noChangeAspect="1"/>
          </p:cNvPicPr>
          <p:nvPr/>
        </p:nvPicPr>
        <p:blipFill>
          <a:blip r:embed="rId2"/>
          <a:stretch>
            <a:fillRect/>
          </a:stretch>
        </p:blipFill>
        <p:spPr>
          <a:xfrm>
            <a:off x="338137" y="1152525"/>
            <a:ext cx="8467725" cy="4552950"/>
          </a:xfrm>
          <a:prstGeom prst="rect">
            <a:avLst/>
          </a:prstGeom>
        </p:spPr>
      </p:pic>
    </p:spTree>
    <p:extLst>
      <p:ext uri="{BB962C8B-B14F-4D97-AF65-F5344CB8AC3E}">
        <p14:creationId xmlns:p14="http://schemas.microsoft.com/office/powerpoint/2010/main" val="3715216563"/>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229600" cy="912812"/>
          </a:xfrm>
        </p:spPr>
        <p:txBody>
          <a:bodyPr/>
          <a:lstStyle/>
          <a:p>
            <a:pPr marL="0" indent="0">
              <a:buNone/>
            </a:pPr>
            <a:r>
              <a:rPr lang="en-US" dirty="0">
                <a:latin typeface="Arial" charset="0"/>
              </a:rPr>
              <a:t>Incidents that impact on (or involve) several political and functional agencies</a:t>
            </a:r>
          </a:p>
          <a:p>
            <a:pPr marL="0" indent="0">
              <a:buNone/>
            </a:pPr>
            <a:r>
              <a:rPr lang="en-US" sz="200" u="sng" dirty="0">
                <a:solidFill>
                  <a:schemeClr val="bg1"/>
                </a:solidFill>
              </a:rPr>
              <a:t>Example</a:t>
            </a:r>
            <a:r>
              <a:rPr lang="en-US" sz="200" dirty="0">
                <a:solidFill>
                  <a:schemeClr val="bg1"/>
                </a:solidFill>
              </a:rPr>
              <a:t>:  Severe weather, earthquakes, wildland fires, some special events, and terrorist threats involve large numbers of local, State, and Federal agencies.  These incidents cross political boundaries and involve multiple </a:t>
            </a:r>
            <a:br>
              <a:rPr lang="en-US" sz="200" dirty="0">
                <a:solidFill>
                  <a:schemeClr val="bg1"/>
                </a:solidFill>
              </a:rPr>
            </a:br>
            <a:r>
              <a:rPr lang="en-US" sz="200" dirty="0">
                <a:solidFill>
                  <a:schemeClr val="bg1"/>
                </a:solidFill>
              </a:rPr>
              <a:t>functional authorities.</a:t>
            </a:r>
            <a:endParaRPr lang="en-US" dirty="0"/>
          </a:p>
        </p:txBody>
      </p:sp>
      <p:sp>
        <p:nvSpPr>
          <p:cNvPr id="17410" name="Rectangle 2"/>
          <p:cNvSpPr>
            <a:spLocks noGrp="1" noChangeAspect="1" noChangeArrowheads="1"/>
          </p:cNvSpPr>
          <p:nvPr>
            <p:ph type="title"/>
          </p:nvPr>
        </p:nvSpPr>
        <p:spPr>
          <a:xfrm>
            <a:off x="457200" y="228600"/>
            <a:ext cx="8534400" cy="715963"/>
          </a:xfrm>
        </p:spPr>
        <p:txBody>
          <a:bodyPr/>
          <a:lstStyle/>
          <a:p>
            <a:pPr>
              <a:lnSpc>
                <a:spcPts val="3500"/>
              </a:lnSpc>
            </a:pPr>
            <a:r>
              <a:rPr lang="en-US" sz="3400" dirty="0"/>
              <a:t>Unified Command: Multiagency/Multijurisdictional</a:t>
            </a:r>
          </a:p>
        </p:txBody>
      </p:sp>
      <p:sp>
        <p:nvSpPr>
          <p:cNvPr id="17412" name="Rectangle 4" descr="word box: Example:  Severe weather, earthquakes, wildland fires, some special events, and terrorist threats involve large numbers of local, State, and Federal agencies.  These incidents cross political boundaries and involve multiple &#10;functional authorities.&#10;"/>
          <p:cNvSpPr>
            <a:spLocks noChangeArrowheads="1"/>
          </p:cNvSpPr>
          <p:nvPr/>
        </p:nvSpPr>
        <p:spPr bwMode="auto">
          <a:xfrm>
            <a:off x="550863" y="2062163"/>
            <a:ext cx="7785100" cy="2336800"/>
          </a:xfrm>
          <a:prstGeom prst="rect">
            <a:avLst/>
          </a:prstGeom>
          <a:noFill/>
          <a:ln w="19050">
            <a:solidFill>
              <a:srgbClr val="000066"/>
            </a:solidFill>
            <a:miter lim="800000"/>
            <a:headEnd/>
            <a:tailEnd/>
          </a:ln>
          <a:effectLst/>
        </p:spPr>
        <p:txBody>
          <a:bodyPr/>
          <a:lstStyle/>
          <a:p>
            <a:pPr>
              <a:spcBef>
                <a:spcPct val="30000"/>
              </a:spcBef>
              <a:defRPr/>
            </a:pPr>
            <a:r>
              <a:rPr lang="en-US" sz="2400" b="1" u="sng" dirty="0">
                <a:solidFill>
                  <a:srgbClr val="000066"/>
                </a:solidFill>
                <a:latin typeface="+mn-lt"/>
              </a:rPr>
              <a:t>Example</a:t>
            </a:r>
            <a:r>
              <a:rPr lang="en-US" sz="2400" b="1" dirty="0">
                <a:solidFill>
                  <a:srgbClr val="000066"/>
                </a:solidFill>
                <a:latin typeface="+mn-lt"/>
              </a:rPr>
              <a:t>:  Severe weather, earthquakes, wildland fires, some special events, and terrorist threats involve large numbers of local, State, and Federal agencies.  These incidents cross political boundaries and involve multiple </a:t>
            </a:r>
            <a:br>
              <a:rPr lang="en-US" sz="2400" b="1" dirty="0">
                <a:solidFill>
                  <a:srgbClr val="000066"/>
                </a:solidFill>
                <a:latin typeface="+mn-lt"/>
              </a:rPr>
            </a:br>
            <a:r>
              <a:rPr lang="en-US" sz="2400" b="1" dirty="0">
                <a:solidFill>
                  <a:srgbClr val="000066"/>
                </a:solidFill>
                <a:latin typeface="+mn-lt"/>
              </a:rPr>
              <a:t>functional authorities.</a:t>
            </a:r>
          </a:p>
        </p:txBody>
      </p:sp>
      <p:pic>
        <p:nvPicPr>
          <p:cNvPr id="6" name="Picture 1032" descr="Flooded neighborhood"/>
          <p:cNvPicPr>
            <a:picLocks noChangeAspect="1" noChangeArrowheads="1"/>
          </p:cNvPicPr>
          <p:nvPr/>
        </p:nvPicPr>
        <p:blipFill>
          <a:blip r:embed="rId2"/>
          <a:srcRect/>
          <a:stretch>
            <a:fillRect/>
          </a:stretch>
        </p:blipFill>
        <p:spPr bwMode="auto">
          <a:xfrm>
            <a:off x="5807075" y="3657600"/>
            <a:ext cx="2924175" cy="19431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36</a:t>
            </a:fld>
            <a:endParaRPr lang="en-US" sz="1600" b="1" dirty="0">
              <a:solidFill>
                <a:schemeClr val="bg1"/>
              </a:solidFill>
            </a:endParaRPr>
          </a:p>
        </p:txBody>
      </p:sp>
    </p:spTree>
    <p:extLst>
      <p:ext uri="{BB962C8B-B14F-4D97-AF65-F5344CB8AC3E}">
        <p14:creationId xmlns:p14="http://schemas.microsoft.com/office/powerpoint/2010/main" val="3365259870"/>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spect="1" noChangeArrowheads="1"/>
          </p:cNvSpPr>
          <p:nvPr>
            <p:ph type="title"/>
          </p:nvPr>
        </p:nvSpPr>
        <p:spPr>
          <a:xfrm>
            <a:off x="457200" y="304800"/>
            <a:ext cx="8458200" cy="639763"/>
          </a:xfrm>
        </p:spPr>
        <p:txBody>
          <a:bodyPr/>
          <a:lstStyle/>
          <a:p>
            <a:pPr>
              <a:lnSpc>
                <a:spcPts val="3500"/>
              </a:lnSpc>
            </a:pPr>
            <a:r>
              <a:rPr lang="en-US" dirty="0">
                <a:solidFill>
                  <a:srgbClr val="25387D"/>
                </a:solidFill>
              </a:rPr>
              <a:t>Multiagency/Multijurisdictional Incident</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37</a:t>
            </a:fld>
            <a:endParaRPr lang="en-US" sz="1600" b="1" dirty="0">
              <a:solidFill>
                <a:schemeClr val="bg1"/>
              </a:solidFill>
            </a:endParaRPr>
          </a:p>
        </p:txBody>
      </p:sp>
      <p:pic>
        <p:nvPicPr>
          <p:cNvPr id="2" name="Picture 1" descr="A sample organization chart. The top is a Unified Command with Local Incident, State Incident, and Federal Members and Unified Incident Objectives. This includes Safety Officer, Public Information Officer, Liaison Officer, Operations Section, Planning Section, Logistics Section, and Finance/Administration Section.">
            <a:extLst>
              <a:ext uri="{FF2B5EF4-FFF2-40B4-BE49-F238E27FC236}">
                <a16:creationId xmlns:a16="http://schemas.microsoft.com/office/drawing/2014/main" id="{C3AA256F-411C-4850-8F20-27547B44AB60}"/>
              </a:ext>
            </a:extLst>
          </p:cNvPr>
          <p:cNvPicPr>
            <a:picLocks noChangeAspect="1"/>
          </p:cNvPicPr>
          <p:nvPr/>
        </p:nvPicPr>
        <p:blipFill>
          <a:blip r:embed="rId2"/>
          <a:stretch>
            <a:fillRect/>
          </a:stretch>
        </p:blipFill>
        <p:spPr>
          <a:xfrm>
            <a:off x="600075" y="1152525"/>
            <a:ext cx="7943850" cy="4552950"/>
          </a:xfrm>
          <a:prstGeom prst="rect">
            <a:avLst/>
          </a:prstGeom>
        </p:spPr>
      </p:pic>
      <p:pic>
        <p:nvPicPr>
          <p:cNvPr id="5" name="Picture 2" descr="Attention Sign Images – Browse 432,362 Stock Photos, Vectors, and Video |  Adobe Stock">
            <a:extLst>
              <a:ext uri="{FF2B5EF4-FFF2-40B4-BE49-F238E27FC236}">
                <a16:creationId xmlns:a16="http://schemas.microsoft.com/office/drawing/2014/main" id="{E77F3092-B867-4CD0-874B-F3F028E850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6591300" y="633413"/>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362141"/>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8200" y="2667000"/>
            <a:ext cx="7467600" cy="2667000"/>
          </a:xfrm>
        </p:spPr>
        <p:txBody>
          <a:bodyPr/>
          <a:lstStyle/>
          <a:p>
            <a:pPr algn="ctr"/>
            <a:r>
              <a:rPr lang="en-US" sz="3600" dirty="0"/>
              <a:t>Activity 2.1: </a:t>
            </a:r>
            <a:br>
              <a:rPr lang="en-US" sz="3600" dirty="0"/>
            </a:br>
            <a:r>
              <a:rPr lang="en-US" sz="3600" dirty="0"/>
              <a:t>Unified Command Roles and Relationships </a:t>
            </a:r>
            <a:br>
              <a:rPr lang="en-US" sz="3600" dirty="0"/>
            </a:br>
            <a:br>
              <a:rPr lang="en-US" sz="2000" dirty="0"/>
            </a:br>
            <a:br>
              <a:rPr lang="en-US" sz="2000" dirty="0"/>
            </a:br>
            <a:r>
              <a:rPr lang="en-US" sz="2400" dirty="0"/>
              <a:t>Allotted Time: 1 hour 30 minutes</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371600"/>
            <a:ext cx="1447800" cy="1412875"/>
          </a:xfrm>
          <a:prstGeom prst="rect">
            <a:avLst/>
          </a:prstGeom>
          <a:noFill/>
          <a:ln w="9525">
            <a:noFill/>
            <a:miter lim="800000"/>
            <a:headEnd/>
            <a:tailEnd/>
          </a:ln>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8DA4630C-A4C1-4208-8F4E-7939CB5CABDE}" type="slidenum">
              <a:rPr lang="en-US" sz="1600" b="1" smtClean="0">
                <a:solidFill>
                  <a:schemeClr val="bg1"/>
                </a:solidFill>
              </a:rPr>
              <a:t>38</a:t>
            </a:fld>
            <a:endParaRPr lang="en-US" sz="1600" b="1" dirty="0">
              <a:solidFill>
                <a:schemeClr val="bg1"/>
              </a:solidFill>
            </a:endParaRPr>
          </a:p>
        </p:txBody>
      </p:sp>
    </p:spTree>
    <p:extLst>
      <p:ext uri="{BB962C8B-B14F-4D97-AF65-F5344CB8AC3E}">
        <p14:creationId xmlns:p14="http://schemas.microsoft.com/office/powerpoint/2010/main" val="1781506189"/>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spect="1" noChangeArrowheads="1"/>
          </p:cNvSpPr>
          <p:nvPr>
            <p:ph type="title"/>
          </p:nvPr>
        </p:nvSpPr>
        <p:spPr/>
        <p:txBody>
          <a:bodyPr/>
          <a:lstStyle/>
          <a:p>
            <a:r>
              <a:rPr lang="en-US" dirty="0"/>
              <a:t>Objectives Review</a:t>
            </a:r>
          </a:p>
        </p:txBody>
      </p:sp>
      <p:sp>
        <p:nvSpPr>
          <p:cNvPr id="48131" name="Rectangle 4"/>
          <p:cNvSpPr>
            <a:spLocks noGrp="1" noChangeArrowheads="1"/>
          </p:cNvSpPr>
          <p:nvPr>
            <p:ph idx="1"/>
          </p:nvPr>
        </p:nvSpPr>
        <p:spPr>
          <a:xfrm>
            <a:off x="504825" y="1095375"/>
            <a:ext cx="8029575" cy="4467225"/>
          </a:xfrm>
        </p:spPr>
        <p:txBody>
          <a:bodyPr/>
          <a:lstStyle/>
          <a:p>
            <a:pPr marL="571500" lvl="1" indent="-457200" eaLnBrk="1" hangingPunct="1">
              <a:buFont typeface="+mj-lt"/>
              <a:buAutoNum type="arabicPeriod"/>
              <a:tabLst/>
            </a:pPr>
            <a:r>
              <a:rPr lang="en-US" sz="2000" dirty="0"/>
              <a:t>How does ICS fit into the Command and Coordination component of NIMS?</a:t>
            </a:r>
          </a:p>
          <a:p>
            <a:pPr marL="571500" lvl="1" indent="-457200" eaLnBrk="1" hangingPunct="1">
              <a:buFont typeface="+mj-lt"/>
              <a:buAutoNum type="arabicPeriod"/>
              <a:tabLst/>
            </a:pPr>
            <a:r>
              <a:rPr lang="en-US" sz="2000" dirty="0"/>
              <a:t>What are the reporting relationships and information flow within the organization?</a:t>
            </a:r>
          </a:p>
          <a:p>
            <a:pPr marL="571500" lvl="1" indent="-457200" eaLnBrk="1" hangingPunct="1">
              <a:buFont typeface="+mj-lt"/>
              <a:buAutoNum type="arabicPeriod"/>
              <a:tabLst/>
            </a:pPr>
            <a:r>
              <a:rPr lang="en-US" sz="2000" dirty="0"/>
              <a:t>Can you match ICS supervisory positions with titles?</a:t>
            </a:r>
          </a:p>
          <a:p>
            <a:pPr marL="571500" lvl="1" indent="-457200">
              <a:buFont typeface="+mj-lt"/>
              <a:buAutoNum type="arabicPeriod"/>
              <a:tabLst/>
            </a:pPr>
            <a:r>
              <a:rPr lang="en-US" sz="2000" dirty="0"/>
              <a:t>What are considerations for developing an organizational structure and delegating authority to the lowest practical level that enable management of an incident?</a:t>
            </a:r>
          </a:p>
          <a:p>
            <a:pPr marL="571500" lvl="1" indent="-457200" eaLnBrk="1" hangingPunct="1">
              <a:buFont typeface="+mj-lt"/>
              <a:buAutoNum type="arabicPeriod"/>
              <a:tabLst/>
            </a:pPr>
            <a:r>
              <a:rPr lang="en-US" sz="2000" dirty="0"/>
              <a:t>What are the primary features of UC?</a:t>
            </a:r>
          </a:p>
          <a:p>
            <a:pPr marL="571500" lvl="1" indent="-457200" eaLnBrk="1" hangingPunct="1">
              <a:buFont typeface="+mj-lt"/>
              <a:buAutoNum type="arabicPeriod"/>
              <a:tabLst/>
            </a:pPr>
            <a:r>
              <a:rPr lang="en-US" sz="2000" dirty="0"/>
              <a:t>How does UC function on a multiagency incident?</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39</a:t>
            </a:fld>
            <a:endParaRPr lang="en-US" sz="1600" b="1" dirty="0">
              <a:solidFill>
                <a:schemeClr val="bg1"/>
              </a:solidFill>
            </a:endParaRPr>
          </a:p>
        </p:txBody>
      </p:sp>
    </p:spTree>
    <p:extLst>
      <p:ext uri="{BB962C8B-B14F-4D97-AF65-F5344CB8AC3E}">
        <p14:creationId xmlns:p14="http://schemas.microsoft.com/office/powerpoint/2010/main" val="1204991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Enabling Objectives (Cont.)</a:t>
            </a:r>
          </a:p>
        </p:txBody>
      </p:sp>
      <p:sp>
        <p:nvSpPr>
          <p:cNvPr id="3" name="Content Placeholder 2"/>
          <p:cNvSpPr>
            <a:spLocks noGrp="1"/>
          </p:cNvSpPr>
          <p:nvPr>
            <p:ph idx="1"/>
          </p:nvPr>
        </p:nvSpPr>
        <p:spPr>
          <a:xfrm>
            <a:off x="457200" y="1068388"/>
            <a:ext cx="8229600" cy="3808412"/>
          </a:xfr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lvl="1">
              <a:spcBef>
                <a:spcPts val="600"/>
              </a:spcBef>
              <a:spcAft>
                <a:spcPts val="600"/>
              </a:spcAft>
              <a:buFont typeface="Arial" panose="020B0604020202020204" pitchFamily="34" charset="0"/>
              <a:buChar char="•"/>
            </a:pPr>
            <a:r>
              <a:rPr lang="en-US" dirty="0"/>
              <a:t>Explain considerations for developing an organizational structure that supports the incident and delegating authority to the lowest practical level.</a:t>
            </a:r>
          </a:p>
          <a:p>
            <a:pPr lvl="1">
              <a:spcBef>
                <a:spcPts val="600"/>
              </a:spcBef>
              <a:spcAft>
                <a:spcPts val="600"/>
              </a:spcAft>
              <a:buFont typeface="Arial" panose="020B0604020202020204" pitchFamily="34" charset="0"/>
              <a:buChar char="•"/>
            </a:pPr>
            <a:r>
              <a:rPr lang="en-US" dirty="0"/>
              <a:t>Identify the primary features of Unified Command.</a:t>
            </a:r>
          </a:p>
          <a:p>
            <a:pPr lvl="1">
              <a:spcBef>
                <a:spcPts val="600"/>
              </a:spcBef>
              <a:spcAft>
                <a:spcPts val="600"/>
              </a:spcAft>
              <a:buFont typeface="Arial" panose="020B0604020202020204" pitchFamily="34" charset="0"/>
              <a:buChar char="•"/>
            </a:pPr>
            <a:r>
              <a:rPr lang="en-US" dirty="0"/>
              <a:t>Explain how Unified Command functions on a multijurisdictional or multiagency incident.</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4</a:t>
            </a:fld>
            <a:endParaRPr lang="en-US" sz="1600" b="1" dirty="0">
              <a:solidFill>
                <a:schemeClr val="bg1"/>
              </a:solidFill>
            </a:endParaRPr>
          </a:p>
        </p:txBody>
      </p:sp>
    </p:spTree>
    <p:extLst>
      <p:ext uri="{BB962C8B-B14F-4D97-AF65-F5344CB8AC3E}">
        <p14:creationId xmlns:p14="http://schemas.microsoft.com/office/powerpoint/2010/main" val="27392835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spect="1" noChangeArrowheads="1"/>
          </p:cNvSpPr>
          <p:nvPr>
            <p:ph type="title"/>
          </p:nvPr>
        </p:nvSpPr>
        <p:spPr/>
        <p:txBody>
          <a:bodyPr/>
          <a:lstStyle/>
          <a:p>
            <a:r>
              <a:rPr lang="en-US" dirty="0"/>
              <a:t>Incident Action Planning Process</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5</a:t>
            </a:fld>
            <a:endParaRPr lang="en-US" sz="1600" b="1" dirty="0">
              <a:solidFill>
                <a:schemeClr val="bg1"/>
              </a:solidFill>
            </a:endParaRPr>
          </a:p>
        </p:txBody>
      </p:sp>
      <p:pic>
        <p:nvPicPr>
          <p:cNvPr id="2" name="Picture 1" descr="The leg of the “P” describes the initial stages of an incident, when personnel work to gain awareness of the situation and establish the organization for incident management. Incident personnel perform the steps in the leg of the “P” only one time. 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2700C2E0-DD96-43FE-A732-1E1D6C8C3C62}"/>
              </a:ext>
            </a:extLst>
          </p:cNvPr>
          <p:cNvPicPr>
            <a:picLocks noChangeAspect="1"/>
          </p:cNvPicPr>
          <p:nvPr/>
        </p:nvPicPr>
        <p:blipFill>
          <a:blip r:embed="rId2"/>
          <a:stretch>
            <a:fillRect/>
          </a:stretch>
        </p:blipFill>
        <p:spPr>
          <a:xfrm>
            <a:off x="3048000" y="1143000"/>
            <a:ext cx="2750690" cy="4554421"/>
          </a:xfrm>
          <a:prstGeom prst="rect">
            <a:avLst/>
          </a:prstGeom>
        </p:spPr>
      </p:pic>
      <p:sp>
        <p:nvSpPr>
          <p:cNvPr id="3" name="Content Placeholder 2">
            <a:extLst>
              <a:ext uri="{FF2B5EF4-FFF2-40B4-BE49-F238E27FC236}">
                <a16:creationId xmlns:a16="http://schemas.microsoft.com/office/drawing/2014/main" id="{7B28680A-F73B-47A3-B91E-F221A4513FD1}"/>
              </a:ext>
            </a:extLst>
          </p:cNvPr>
          <p:cNvSpPr>
            <a:spLocks noGrp="1"/>
          </p:cNvSpPr>
          <p:nvPr>
            <p:ph idx="1"/>
          </p:nvPr>
        </p:nvSpPr>
        <p:spPr>
          <a:xfrm>
            <a:off x="5181600" y="4724400"/>
            <a:ext cx="3736176" cy="990600"/>
          </a:xfrm>
        </p:spPr>
        <p:txBody>
          <a:bodyPr/>
          <a:lstStyle/>
          <a:p>
            <a:pPr marL="0" indent="0" algn="r">
              <a:buNone/>
            </a:pPr>
            <a:r>
              <a:rPr lang="en-US" sz="1800" dirty="0"/>
              <a:t>Handout 2-1: Operational Period Planning Cycle </a:t>
            </a:r>
            <a:br>
              <a:rPr lang="en-US" sz="1800" dirty="0"/>
            </a:br>
            <a:r>
              <a:rPr lang="en-US" sz="1800" dirty="0"/>
              <a:t>(Planning P)</a:t>
            </a:r>
          </a:p>
        </p:txBody>
      </p:sp>
      <p:pic>
        <p:nvPicPr>
          <p:cNvPr id="1026" name="Picture 2" descr="Attention Sign Images – Browse 432,362 Stock Photos, Vectors, and Video |  Adobe Stock">
            <a:extLst>
              <a:ext uri="{FF2B5EF4-FFF2-40B4-BE49-F238E27FC236}">
                <a16:creationId xmlns:a16="http://schemas.microsoft.com/office/drawing/2014/main" id="{AAAA98AC-3A0A-4A40-9252-E6407A7856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6553200" y="977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Handout Icon #276237 - Free Icons Library">
            <a:extLst>
              <a:ext uri="{FF2B5EF4-FFF2-40B4-BE49-F238E27FC236}">
                <a16:creationId xmlns:a16="http://schemas.microsoft.com/office/drawing/2014/main" id="{AC8E2603-C4BA-4F61-95EF-FE6FC7DCFF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2691" y="84065"/>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38267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NIMS Components &amp; ICS</a:t>
            </a:r>
          </a:p>
        </p:txBody>
      </p:sp>
      <p:sp>
        <p:nvSpPr>
          <p:cNvPr id="1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6</a:t>
            </a:fld>
            <a:endParaRPr lang="en-US" sz="1600" b="1" dirty="0">
              <a:solidFill>
                <a:schemeClr val="bg1"/>
              </a:solidFill>
            </a:endParaRPr>
          </a:p>
        </p:txBody>
      </p:sp>
      <p:sp>
        <p:nvSpPr>
          <p:cNvPr id="26" name="Rectangle 36">
            <a:extLst>
              <a:ext uri="{FF2B5EF4-FFF2-40B4-BE49-F238E27FC236}">
                <a16:creationId xmlns:a16="http://schemas.microsoft.com/office/drawing/2014/main" id="{72270D04-5F8D-4CB9-9DBB-4DF8D44B80F0}"/>
              </a:ext>
            </a:extLst>
          </p:cNvPr>
          <p:cNvSpPr>
            <a:spLocks noChangeArrowheads="1"/>
          </p:cNvSpPr>
          <p:nvPr/>
        </p:nvSpPr>
        <p:spPr bwMode="auto">
          <a:xfrm>
            <a:off x="6895004" y="2362200"/>
            <a:ext cx="1805651" cy="1147832"/>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tIns="137160"/>
          <a:lstStyle/>
          <a:p>
            <a:pPr>
              <a:lnSpc>
                <a:spcPct val="80000"/>
              </a:lnSpc>
            </a:pPr>
            <a:r>
              <a:rPr lang="en-US" sz="2000" b="1" dirty="0">
                <a:solidFill>
                  <a:srgbClr val="000066"/>
                </a:solidFill>
              </a:rPr>
              <a:t>Emergency Operations Center</a:t>
            </a:r>
          </a:p>
        </p:txBody>
      </p:sp>
      <p:grpSp>
        <p:nvGrpSpPr>
          <p:cNvPr id="3" name="Group 2" descr="Image 1: National Incident Management System, Third Edition October 2017, U.S. Department of Homeland Security Seal, Federal Emergency Management Agency (FEMA). &#10;&#10;Image 2: Three major NIMS Components: Resource Management, Command and Coordination, and Communications and Information Management. Command and Coordination includes Incident Command System, Emergency Operations Center, Multiagency Coordination Group, and Joint Information Systems.">
            <a:extLst>
              <a:ext uri="{FF2B5EF4-FFF2-40B4-BE49-F238E27FC236}">
                <a16:creationId xmlns:a16="http://schemas.microsoft.com/office/drawing/2014/main" id="{59E73289-619C-433F-8ECF-03AFE56F7039}"/>
              </a:ext>
            </a:extLst>
          </p:cNvPr>
          <p:cNvGrpSpPr/>
          <p:nvPr/>
        </p:nvGrpSpPr>
        <p:grpSpPr>
          <a:xfrm>
            <a:off x="443345" y="1143000"/>
            <a:ext cx="8243455" cy="4572000"/>
            <a:chOff x="443345" y="1143000"/>
            <a:chExt cx="8243455" cy="4572000"/>
          </a:xfrm>
        </p:grpSpPr>
        <p:grpSp>
          <p:nvGrpSpPr>
            <p:cNvPr id="14" name="Group 13" descr="Command and Coordination includes Incident Command System, EOCs, MAC Group, and Joint Information Systems">
              <a:extLst>
                <a:ext uri="{FF2B5EF4-FFF2-40B4-BE49-F238E27FC236}">
                  <a16:creationId xmlns:a16="http://schemas.microsoft.com/office/drawing/2014/main" id="{9E996F8D-808F-4EF2-B646-E736483BC7A7}"/>
                </a:ext>
              </a:extLst>
            </p:cNvPr>
            <p:cNvGrpSpPr/>
            <p:nvPr/>
          </p:nvGrpSpPr>
          <p:grpSpPr>
            <a:xfrm>
              <a:off x="2743200" y="1143000"/>
              <a:ext cx="5943600" cy="4572000"/>
              <a:chOff x="2619375" y="1623430"/>
              <a:chExt cx="6019800" cy="3945718"/>
            </a:xfrm>
          </p:grpSpPr>
          <p:sp>
            <p:nvSpPr>
              <p:cNvPr id="16" name="Rectangle 32">
                <a:extLst>
                  <a:ext uri="{FF2B5EF4-FFF2-40B4-BE49-F238E27FC236}">
                    <a16:creationId xmlns:a16="http://schemas.microsoft.com/office/drawing/2014/main" id="{F61953F2-1BB8-4689-A8E4-0DF28CE1FE63}"/>
                  </a:ext>
                </a:extLst>
              </p:cNvPr>
              <p:cNvSpPr>
                <a:spLocks noChangeArrowheads="1"/>
              </p:cNvSpPr>
              <p:nvPr/>
            </p:nvSpPr>
            <p:spPr bwMode="auto">
              <a:xfrm>
                <a:off x="2619375" y="2808288"/>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2000" b="1" dirty="0">
                    <a:solidFill>
                      <a:srgbClr val="000066"/>
                    </a:solidFill>
                  </a:rPr>
                  <a:t>Resource Management </a:t>
                </a:r>
              </a:p>
            </p:txBody>
          </p:sp>
          <p:sp>
            <p:nvSpPr>
              <p:cNvPr id="17" name="Rectangle 33">
                <a:extLst>
                  <a:ext uri="{FF2B5EF4-FFF2-40B4-BE49-F238E27FC236}">
                    <a16:creationId xmlns:a16="http://schemas.microsoft.com/office/drawing/2014/main" id="{5BD17372-377A-48B8-AE0E-C06193E237AE}"/>
                  </a:ext>
                </a:extLst>
              </p:cNvPr>
              <p:cNvSpPr>
                <a:spLocks noChangeArrowheads="1"/>
              </p:cNvSpPr>
              <p:nvPr/>
            </p:nvSpPr>
            <p:spPr bwMode="auto">
              <a:xfrm>
                <a:off x="2619375" y="4250886"/>
                <a:ext cx="34290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2000" b="1" dirty="0">
                    <a:solidFill>
                      <a:srgbClr val="000066"/>
                    </a:solidFill>
                  </a:rPr>
                  <a:t>Communications and </a:t>
                </a:r>
                <a:br>
                  <a:rPr lang="en-US" sz="2000" b="1" dirty="0">
                    <a:solidFill>
                      <a:srgbClr val="000066"/>
                    </a:solidFill>
                  </a:rPr>
                </a:br>
                <a:r>
                  <a:rPr lang="en-US" sz="2000" b="1" dirty="0">
                    <a:solidFill>
                      <a:srgbClr val="000066"/>
                    </a:solidFill>
                  </a:rPr>
                  <a:t>Information Management </a:t>
                </a:r>
              </a:p>
            </p:txBody>
          </p:sp>
          <p:sp>
            <p:nvSpPr>
              <p:cNvPr id="18" name="Rectangle 30">
                <a:extLst>
                  <a:ext uri="{FF2B5EF4-FFF2-40B4-BE49-F238E27FC236}">
                    <a16:creationId xmlns:a16="http://schemas.microsoft.com/office/drawing/2014/main" id="{1C4B4AD0-96CB-4636-A4E3-3258C853A3DA}"/>
                  </a:ext>
                </a:extLst>
              </p:cNvPr>
              <p:cNvSpPr txBox="1">
                <a:spLocks noChangeArrowheads="1"/>
              </p:cNvSpPr>
              <p:nvPr/>
            </p:nvSpPr>
            <p:spPr bwMode="auto">
              <a:xfrm>
                <a:off x="2619375" y="3397250"/>
                <a:ext cx="3657600" cy="609600"/>
              </a:xfrm>
              <a:prstGeom prst="rect">
                <a:avLst/>
              </a:prstGeom>
              <a:noFill/>
              <a:ln w="22225">
                <a:solidFill>
                  <a:srgbClr val="C00000"/>
                </a:solidFill>
                <a:miter lim="800000"/>
                <a:headEnd/>
                <a:tailEnd/>
              </a:ln>
            </p:spPr>
            <p:txBody>
              <a:bodyPr anchor="ctr"/>
              <a:lstStyle/>
              <a:p>
                <a:pPr>
                  <a:lnSpc>
                    <a:spcPct val="80000"/>
                  </a:lnSpc>
                  <a:defRPr/>
                </a:pPr>
                <a:r>
                  <a:rPr lang="en-US" sz="2000" b="1" dirty="0">
                    <a:solidFill>
                      <a:srgbClr val="000066"/>
                    </a:solidFill>
                  </a:rPr>
                  <a:t>Command and Coordination</a:t>
                </a:r>
              </a:p>
            </p:txBody>
          </p:sp>
          <p:sp>
            <p:nvSpPr>
              <p:cNvPr id="19" name="Rectangle 35">
                <a:extLst>
                  <a:ext uri="{FF2B5EF4-FFF2-40B4-BE49-F238E27FC236}">
                    <a16:creationId xmlns:a16="http://schemas.microsoft.com/office/drawing/2014/main" id="{7ADC0F3D-C84A-485D-A582-381990D2A580}"/>
                  </a:ext>
                </a:extLst>
              </p:cNvPr>
              <p:cNvSpPr>
                <a:spLocks noChangeArrowheads="1"/>
              </p:cNvSpPr>
              <p:nvPr/>
            </p:nvSpPr>
            <p:spPr bwMode="auto">
              <a:xfrm>
                <a:off x="6810375" y="1623430"/>
                <a:ext cx="1828800" cy="990600"/>
              </a:xfrm>
              <a:prstGeom prst="rect">
                <a:avLst/>
              </a:prstGeom>
              <a:solidFill>
                <a:srgbClr val="000066"/>
              </a:solidFill>
              <a:ln w="22225">
                <a:solidFill>
                  <a:srgbClr val="C00000"/>
                </a:solidFill>
                <a:miter lim="800000"/>
                <a:headEnd/>
                <a:tailEnd/>
              </a:ln>
            </p:spPr>
            <p:txBody>
              <a:bodyPr tIns="137160"/>
              <a:lstStyle/>
              <a:p>
                <a:pPr>
                  <a:lnSpc>
                    <a:spcPct val="80000"/>
                  </a:lnSpc>
                  <a:buFont typeface="Wingdings" pitchFamily="2" charset="2"/>
                  <a:buNone/>
                </a:pPr>
                <a:r>
                  <a:rPr lang="en-US" sz="2000" b="1" dirty="0">
                    <a:solidFill>
                      <a:schemeClr val="bg1"/>
                    </a:solidFill>
                    <a:latin typeface="Arial" charset="0"/>
                  </a:rPr>
                  <a:t>Incident Command System</a:t>
                </a:r>
              </a:p>
            </p:txBody>
          </p:sp>
          <p:sp>
            <p:nvSpPr>
              <p:cNvPr id="20" name="Rectangle 36">
                <a:extLst>
                  <a:ext uri="{FF2B5EF4-FFF2-40B4-BE49-F238E27FC236}">
                    <a16:creationId xmlns:a16="http://schemas.microsoft.com/office/drawing/2014/main" id="{A51A6692-DA74-46DF-A304-3AEAD9C1F57D}"/>
                  </a:ext>
                </a:extLst>
              </p:cNvPr>
              <p:cNvSpPr>
                <a:spLocks noChangeArrowheads="1"/>
              </p:cNvSpPr>
              <p:nvPr/>
            </p:nvSpPr>
            <p:spPr bwMode="auto">
              <a:xfrm>
                <a:off x="6810375" y="3723643"/>
                <a:ext cx="1828800" cy="990600"/>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tIns="137160"/>
              <a:lstStyle/>
              <a:p>
                <a:pPr>
                  <a:lnSpc>
                    <a:spcPct val="80000"/>
                  </a:lnSpc>
                </a:pPr>
                <a:r>
                  <a:rPr lang="en-US" sz="2000" b="1" dirty="0">
                    <a:solidFill>
                      <a:srgbClr val="000066"/>
                    </a:solidFill>
                  </a:rPr>
                  <a:t>Multiagency Coordination Group</a:t>
                </a:r>
              </a:p>
            </p:txBody>
          </p:sp>
          <p:sp>
            <p:nvSpPr>
              <p:cNvPr id="22" name="Line 37">
                <a:extLst>
                  <a:ext uri="{FF2B5EF4-FFF2-40B4-BE49-F238E27FC236}">
                    <a16:creationId xmlns:a16="http://schemas.microsoft.com/office/drawing/2014/main" id="{E416319B-EBC9-4D45-B495-849A12D26F05}"/>
                  </a:ext>
                </a:extLst>
              </p:cNvPr>
              <p:cNvSpPr>
                <a:spLocks noChangeShapeType="1"/>
              </p:cNvSpPr>
              <p:nvPr/>
            </p:nvSpPr>
            <p:spPr bwMode="auto">
              <a:xfrm>
                <a:off x="6264275" y="3709988"/>
                <a:ext cx="247650" cy="0"/>
              </a:xfrm>
              <a:prstGeom prst="line">
                <a:avLst/>
              </a:prstGeom>
              <a:noFill/>
              <a:ln w="222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Rectangle 38">
                <a:extLst>
                  <a:ext uri="{FF2B5EF4-FFF2-40B4-BE49-F238E27FC236}">
                    <a16:creationId xmlns:a16="http://schemas.microsoft.com/office/drawing/2014/main" id="{1587299E-29E6-434F-9307-AAB48C4FBC53}"/>
                  </a:ext>
                </a:extLst>
              </p:cNvPr>
              <p:cNvSpPr>
                <a:spLocks noChangeArrowheads="1"/>
              </p:cNvSpPr>
              <p:nvPr/>
            </p:nvSpPr>
            <p:spPr bwMode="auto">
              <a:xfrm>
                <a:off x="6810375" y="4826198"/>
                <a:ext cx="1828800" cy="742950"/>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tIns="137160"/>
              <a:lstStyle/>
              <a:p>
                <a:pPr>
                  <a:lnSpc>
                    <a:spcPct val="80000"/>
                  </a:lnSpc>
                </a:pPr>
                <a:r>
                  <a:rPr lang="en-US" sz="2000" b="1" dirty="0">
                    <a:solidFill>
                      <a:srgbClr val="000066"/>
                    </a:solidFill>
                  </a:rPr>
                  <a:t>Joint Information Systems</a:t>
                </a:r>
              </a:p>
            </p:txBody>
          </p:sp>
          <p:sp>
            <p:nvSpPr>
              <p:cNvPr id="24" name="Freeform 39">
                <a:extLst>
                  <a:ext uri="{FF2B5EF4-FFF2-40B4-BE49-F238E27FC236}">
                    <a16:creationId xmlns:a16="http://schemas.microsoft.com/office/drawing/2014/main" id="{E6F253D7-AFE9-450B-80FD-F5E3ABC3BEFD}"/>
                  </a:ext>
                </a:extLst>
              </p:cNvPr>
              <p:cNvSpPr>
                <a:spLocks/>
              </p:cNvSpPr>
              <p:nvPr/>
            </p:nvSpPr>
            <p:spPr bwMode="auto">
              <a:xfrm>
                <a:off x="6510338" y="2466975"/>
                <a:ext cx="296862" cy="2452688"/>
              </a:xfrm>
              <a:custGeom>
                <a:avLst/>
                <a:gdLst>
                  <a:gd name="T0" fmla="*/ 2147483647 w 265"/>
                  <a:gd name="T1" fmla="*/ 0 h 1545"/>
                  <a:gd name="T2" fmla="*/ 0 w 265"/>
                  <a:gd name="T3" fmla="*/ 0 h 1545"/>
                  <a:gd name="T4" fmla="*/ 0 w 265"/>
                  <a:gd name="T5" fmla="*/ 2147483647 h 1545"/>
                  <a:gd name="T6" fmla="*/ 2147483647 w 265"/>
                  <a:gd name="T7" fmla="*/ 2147483647 h 1545"/>
                  <a:gd name="T8" fmla="*/ 0 60000 65536"/>
                  <a:gd name="T9" fmla="*/ 0 60000 65536"/>
                  <a:gd name="T10" fmla="*/ 0 60000 65536"/>
                  <a:gd name="T11" fmla="*/ 0 60000 65536"/>
                  <a:gd name="T12" fmla="*/ 0 w 265"/>
                  <a:gd name="T13" fmla="*/ 0 h 1545"/>
                  <a:gd name="T14" fmla="*/ 265 w 265"/>
                  <a:gd name="T15" fmla="*/ 1545 h 1545"/>
                </a:gdLst>
                <a:ahLst/>
                <a:cxnLst>
                  <a:cxn ang="T8">
                    <a:pos x="T0" y="T1"/>
                  </a:cxn>
                  <a:cxn ang="T9">
                    <a:pos x="T2" y="T3"/>
                  </a:cxn>
                  <a:cxn ang="T10">
                    <a:pos x="T4" y="T5"/>
                  </a:cxn>
                  <a:cxn ang="T11">
                    <a:pos x="T6" y="T7"/>
                  </a:cxn>
                </a:cxnLst>
                <a:rect l="T12" t="T13" r="T14" b="T15"/>
                <a:pathLst>
                  <a:path w="265" h="1545">
                    <a:moveTo>
                      <a:pt x="265" y="0"/>
                    </a:moveTo>
                    <a:lnTo>
                      <a:pt x="0" y="0"/>
                    </a:lnTo>
                    <a:lnTo>
                      <a:pt x="0" y="1545"/>
                    </a:lnTo>
                    <a:lnTo>
                      <a:pt x="265" y="1545"/>
                    </a:lnTo>
                  </a:path>
                </a:pathLst>
              </a:custGeom>
              <a:noFill/>
              <a:ln w="2222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pic>
          <p:nvPicPr>
            <p:cNvPr id="2" name="Picture 1" descr="Cover page to the Oct 2017 National Incident Managment System document">
              <a:extLst>
                <a:ext uri="{FF2B5EF4-FFF2-40B4-BE49-F238E27FC236}">
                  <a16:creationId xmlns:a16="http://schemas.microsoft.com/office/drawing/2014/main" id="{0D9A20EC-1C28-4914-A6C0-9FAA77F01732}"/>
                </a:ext>
              </a:extLst>
            </p:cNvPr>
            <p:cNvPicPr>
              <a:picLocks noChangeAspect="1"/>
            </p:cNvPicPr>
            <p:nvPr/>
          </p:nvPicPr>
          <p:blipFill>
            <a:blip r:embed="rId3"/>
            <a:stretch>
              <a:fillRect/>
            </a:stretch>
          </p:blipFill>
          <p:spPr>
            <a:xfrm>
              <a:off x="443345" y="1874199"/>
              <a:ext cx="2213605" cy="2817315"/>
            </a:xfrm>
            <a:prstGeom prst="rect">
              <a:avLst/>
            </a:prstGeom>
          </p:spPr>
        </p:pic>
      </p:grpSp>
    </p:spTree>
    <p:extLst>
      <p:ext uri="{BB962C8B-B14F-4D97-AF65-F5344CB8AC3E}">
        <p14:creationId xmlns:p14="http://schemas.microsoft.com/office/powerpoint/2010/main" val="44452690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NIMS Management Characteristics</a:t>
            </a:r>
          </a:p>
        </p:txBody>
      </p:sp>
      <p:sp>
        <p:nvSpPr>
          <p:cNvPr id="4" name="Content Placeholder 3">
            <a:extLst>
              <a:ext uri="{FF2B5EF4-FFF2-40B4-BE49-F238E27FC236}">
                <a16:creationId xmlns:a16="http://schemas.microsoft.com/office/drawing/2014/main" id="{3461519B-57A4-42B9-814F-40FA61FD97FC}"/>
              </a:ext>
            </a:extLst>
          </p:cNvPr>
          <p:cNvSpPr>
            <a:spLocks noGrp="1"/>
          </p:cNvSpPr>
          <p:nvPr>
            <p:ph sz="half" idx="1"/>
          </p:nvPr>
        </p:nvSpPr>
        <p:spPr>
          <a:xfrm>
            <a:off x="486888" y="1905000"/>
            <a:ext cx="4038600" cy="3555072"/>
          </a:xfrm>
        </p:spPr>
        <p:txBody>
          <a:bodyPr/>
          <a:lstStyle/>
          <a:p>
            <a:r>
              <a:rPr lang="en-US" sz="2000" dirty="0"/>
              <a:t>Common Terminology</a:t>
            </a:r>
          </a:p>
          <a:p>
            <a:r>
              <a:rPr lang="en-US" sz="2000" dirty="0"/>
              <a:t>Management by Objectives</a:t>
            </a:r>
          </a:p>
          <a:p>
            <a:r>
              <a:rPr lang="en-US" sz="2000" dirty="0"/>
              <a:t>Manageable Span of Control</a:t>
            </a:r>
          </a:p>
          <a:p>
            <a:r>
              <a:rPr lang="en-US" sz="2000" dirty="0"/>
              <a:t>Comprehensive Resource Management</a:t>
            </a:r>
          </a:p>
          <a:p>
            <a:r>
              <a:rPr lang="en-US" sz="2000" dirty="0"/>
              <a:t>Establishment and Transfer of Command</a:t>
            </a:r>
          </a:p>
          <a:p>
            <a:r>
              <a:rPr lang="en-US" sz="2000" dirty="0"/>
              <a:t>Chain of Command and Unity of Command</a:t>
            </a:r>
          </a:p>
          <a:p>
            <a:r>
              <a:rPr lang="en-US" sz="2000" dirty="0"/>
              <a:t>Dispatch/Deployment</a:t>
            </a:r>
          </a:p>
        </p:txBody>
      </p:sp>
      <p:sp>
        <p:nvSpPr>
          <p:cNvPr id="5" name="Content Placeholder 4">
            <a:extLst>
              <a:ext uri="{FF2B5EF4-FFF2-40B4-BE49-F238E27FC236}">
                <a16:creationId xmlns:a16="http://schemas.microsoft.com/office/drawing/2014/main" id="{647015B7-3BFD-43D2-9478-695F2EC1CFF4}"/>
              </a:ext>
            </a:extLst>
          </p:cNvPr>
          <p:cNvSpPr>
            <a:spLocks noGrp="1"/>
          </p:cNvSpPr>
          <p:nvPr>
            <p:ph sz="half" idx="2"/>
          </p:nvPr>
        </p:nvSpPr>
        <p:spPr>
          <a:xfrm>
            <a:off x="4648200" y="1906588"/>
            <a:ext cx="4038600" cy="3656012"/>
          </a:xfrm>
        </p:spPr>
        <p:txBody>
          <a:bodyPr/>
          <a:lstStyle/>
          <a:p>
            <a:r>
              <a:rPr lang="en-US" sz="2000" dirty="0"/>
              <a:t>Modular Organization</a:t>
            </a:r>
          </a:p>
          <a:p>
            <a:r>
              <a:rPr lang="en-US" sz="2000" dirty="0"/>
              <a:t>Incident Action Planning</a:t>
            </a:r>
          </a:p>
          <a:p>
            <a:r>
              <a:rPr lang="en-US" sz="2000" dirty="0"/>
              <a:t>Incident Facilities and Locations</a:t>
            </a:r>
          </a:p>
          <a:p>
            <a:r>
              <a:rPr lang="en-US" sz="2000" dirty="0"/>
              <a:t>Integrated Communications</a:t>
            </a:r>
          </a:p>
          <a:p>
            <a:r>
              <a:rPr lang="en-US" sz="2000" dirty="0"/>
              <a:t>Unified Command</a:t>
            </a:r>
          </a:p>
          <a:p>
            <a:r>
              <a:rPr lang="en-US" sz="2000" dirty="0"/>
              <a:t>Accountability</a:t>
            </a:r>
          </a:p>
          <a:p>
            <a:r>
              <a:rPr lang="en-US" sz="2000" dirty="0"/>
              <a:t>Information and Intelligence Management</a:t>
            </a:r>
          </a:p>
        </p:txBody>
      </p:sp>
      <p:sp>
        <p:nvSpPr>
          <p:cNvPr id="6" name="TextBox 5">
            <a:extLst>
              <a:ext uri="{FF2B5EF4-FFF2-40B4-BE49-F238E27FC236}">
                <a16:creationId xmlns:a16="http://schemas.microsoft.com/office/drawing/2014/main" id="{942A0FF8-5965-4AB2-92D8-F072DE319AD2}"/>
              </a:ext>
            </a:extLst>
          </p:cNvPr>
          <p:cNvSpPr txBox="1"/>
          <p:nvPr/>
        </p:nvSpPr>
        <p:spPr>
          <a:xfrm>
            <a:off x="454069" y="990600"/>
            <a:ext cx="8232732" cy="830997"/>
          </a:xfrm>
          <a:prstGeom prst="rect">
            <a:avLst/>
          </a:prstGeom>
          <a:noFill/>
        </p:spPr>
        <p:txBody>
          <a:bodyPr wrap="square" rtlCol="0">
            <a:spAutoFit/>
          </a:bodyPr>
          <a:lstStyle/>
          <a:p>
            <a:pPr algn="ctr"/>
            <a:r>
              <a:rPr lang="en-US" sz="2400" b="1" dirty="0">
                <a:solidFill>
                  <a:srgbClr val="000066"/>
                </a:solidFill>
              </a:rPr>
              <a:t>14 foundational characteristics of incident command and coordination under NIMS:</a:t>
            </a:r>
          </a:p>
        </p:txBody>
      </p:sp>
    </p:spTree>
    <p:extLst>
      <p:ext uri="{BB962C8B-B14F-4D97-AF65-F5344CB8AC3E}">
        <p14:creationId xmlns:p14="http://schemas.microsoft.com/office/powerpoint/2010/main" val="278905542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Unity of Command</a:t>
            </a:r>
          </a:p>
        </p:txBody>
      </p:sp>
      <p:sp>
        <p:nvSpPr>
          <p:cNvPr id="15363" name="Rectangle 3"/>
          <p:cNvSpPr>
            <a:spLocks noGrp="1" noChangeArrowheads="1"/>
          </p:cNvSpPr>
          <p:nvPr>
            <p:ph type="body" idx="1"/>
          </p:nvPr>
        </p:nvSpPr>
        <p:spPr>
          <a:xfrm>
            <a:off x="490538" y="1122363"/>
            <a:ext cx="5072062" cy="3678237"/>
          </a:xfrm>
        </p:spPr>
        <p:txBody>
          <a:bodyPr/>
          <a:lstStyle/>
          <a:p>
            <a:pPr marL="0" indent="0" eaLnBrk="1" hangingPunct="1">
              <a:buNone/>
            </a:pPr>
            <a:r>
              <a:rPr lang="en-US" dirty="0"/>
              <a:t>Under unity of command, personnel:</a:t>
            </a:r>
          </a:p>
          <a:p>
            <a:pPr lvl="1" eaLnBrk="1" hangingPunct="1">
              <a:buFont typeface="Arial" panose="020B0604020202020204" pitchFamily="34" charset="0"/>
              <a:buChar char="•"/>
              <a:tabLst/>
            </a:pPr>
            <a:r>
              <a:rPr lang="en-US" dirty="0"/>
              <a:t>Report to only </a:t>
            </a:r>
            <a:r>
              <a:rPr lang="en-US" u="sng" dirty="0"/>
              <a:t>one</a:t>
            </a:r>
            <a:r>
              <a:rPr lang="en-US" dirty="0"/>
              <a:t> supervisor. </a:t>
            </a:r>
          </a:p>
          <a:p>
            <a:pPr lvl="1" eaLnBrk="1" hangingPunct="1">
              <a:buFont typeface="Arial" panose="020B0604020202020204" pitchFamily="34" charset="0"/>
              <a:buChar char="•"/>
              <a:tabLst/>
            </a:pPr>
            <a:r>
              <a:rPr lang="en-US" dirty="0"/>
              <a:t>Receive work assignments and take directions only from that one person. </a:t>
            </a:r>
          </a:p>
          <a:p>
            <a:pPr marL="114300" lvl="1" indent="0">
              <a:buNone/>
              <a:tabLst/>
            </a:pPr>
            <a:r>
              <a:rPr lang="en-US" sz="200" dirty="0">
                <a:solidFill>
                  <a:schemeClr val="bg1"/>
                </a:solidFill>
                <a:latin typeface="Arial" charset="0"/>
              </a:rPr>
              <a:t>Don’t confuse unity of command with Unified Command!</a:t>
            </a:r>
          </a:p>
        </p:txBody>
      </p:sp>
      <p:pic>
        <p:nvPicPr>
          <p:cNvPr id="5" name="Picture 8" descr="Firefighters"/>
          <p:cNvPicPr>
            <a:picLocks noChangeAspect="1" noChangeArrowheads="1"/>
          </p:cNvPicPr>
          <p:nvPr/>
        </p:nvPicPr>
        <p:blipFill>
          <a:blip r:embed="rId3"/>
          <a:srcRect/>
          <a:stretch>
            <a:fillRect/>
          </a:stretch>
        </p:blipFill>
        <p:spPr bwMode="auto">
          <a:xfrm>
            <a:off x="5694363" y="1276350"/>
            <a:ext cx="2619375" cy="30861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
        <p:nvSpPr>
          <p:cNvPr id="15365" name="Rectangle 4" descr="text box: Don’t confuse unity of command &#10;with Unified Command! &#10;"/>
          <p:cNvSpPr>
            <a:spLocks noChangeArrowheads="1"/>
          </p:cNvSpPr>
          <p:nvPr/>
        </p:nvSpPr>
        <p:spPr bwMode="auto">
          <a:xfrm>
            <a:off x="457200" y="4884003"/>
            <a:ext cx="8267700" cy="830997"/>
          </a:xfrm>
          <a:prstGeom prst="rect">
            <a:avLst/>
          </a:prstGeom>
          <a:solidFill>
            <a:srgbClr val="25387D"/>
          </a:solidFill>
          <a:ln w="9525">
            <a:solidFill>
              <a:srgbClr val="25387D"/>
            </a:solidFill>
            <a:miter lim="800000"/>
            <a:headEnd/>
            <a:tailEnd/>
          </a:ln>
        </p:spPr>
        <p:txBody>
          <a:bodyPr anchor="ctr">
            <a:spAutoFit/>
          </a:bodyPr>
          <a:lstStyle/>
          <a:p>
            <a:pPr algn="ctr">
              <a:spcBef>
                <a:spcPct val="30000"/>
              </a:spcBef>
              <a:buFont typeface="Wingdings" pitchFamily="2" charset="2"/>
              <a:buNone/>
            </a:pPr>
            <a:r>
              <a:rPr lang="en-US" b="1" dirty="0">
                <a:solidFill>
                  <a:schemeClr val="bg1"/>
                </a:solidFill>
                <a:latin typeface="Arial" charset="0"/>
              </a:rPr>
              <a:t>Don’t confuse </a:t>
            </a:r>
            <a:r>
              <a:rPr lang="en-US" sz="2400" b="1" dirty="0">
                <a:solidFill>
                  <a:schemeClr val="bg1"/>
                </a:solidFill>
                <a:latin typeface="Arial" charset="0"/>
              </a:rPr>
              <a:t>unity</a:t>
            </a:r>
            <a:r>
              <a:rPr lang="en-US" b="1" dirty="0">
                <a:solidFill>
                  <a:schemeClr val="bg1"/>
                </a:solidFill>
                <a:latin typeface="Arial" charset="0"/>
              </a:rPr>
              <a:t> of command </a:t>
            </a:r>
            <a:br>
              <a:rPr lang="en-US" b="1" dirty="0">
                <a:solidFill>
                  <a:schemeClr val="bg1"/>
                </a:solidFill>
                <a:latin typeface="Arial" charset="0"/>
              </a:rPr>
            </a:br>
            <a:r>
              <a:rPr lang="en-US" b="1" dirty="0">
                <a:solidFill>
                  <a:schemeClr val="bg1"/>
                </a:solidFill>
                <a:latin typeface="Arial" charset="0"/>
              </a:rPr>
              <a:t>with </a:t>
            </a:r>
            <a:r>
              <a:rPr lang="en-US" sz="2400" b="1" dirty="0">
                <a:solidFill>
                  <a:schemeClr val="bg1"/>
                </a:solidFill>
                <a:latin typeface="Arial" charset="0"/>
              </a:rPr>
              <a:t>Unified</a:t>
            </a:r>
            <a:r>
              <a:rPr lang="en-US" b="1" dirty="0">
                <a:solidFill>
                  <a:schemeClr val="bg1"/>
                </a:solidFill>
                <a:latin typeface="Arial" charset="0"/>
              </a:rPr>
              <a:t> Command! </a:t>
            </a:r>
          </a:p>
        </p:txBody>
      </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8</a:t>
            </a:fld>
            <a:endParaRPr lang="en-US" sz="1600" b="1" dirty="0">
              <a:solidFill>
                <a:schemeClr val="bg1"/>
              </a:solidFill>
            </a:endParaRPr>
          </a:p>
        </p:txBody>
      </p:sp>
    </p:spTree>
    <p:extLst>
      <p:ext uri="{BB962C8B-B14F-4D97-AF65-F5344CB8AC3E}">
        <p14:creationId xmlns:p14="http://schemas.microsoft.com/office/powerpoint/2010/main" val="250048585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3"/>
          <p:cNvSpPr>
            <a:spLocks noGrp="1"/>
          </p:cNvSpPr>
          <p:nvPr>
            <p:ph sz="half" idx="2"/>
          </p:nvPr>
        </p:nvSpPr>
        <p:spPr>
          <a:xfrm>
            <a:off x="1338374" y="2286000"/>
            <a:ext cx="6251575" cy="2057400"/>
          </a:xfrm>
        </p:spPr>
        <p:txBody>
          <a:bodyPr/>
          <a:lstStyle/>
          <a:p>
            <a:pPr>
              <a:buFontTx/>
              <a:buNone/>
            </a:pPr>
            <a:r>
              <a:rPr lang="en-US" sz="3200" dirty="0"/>
              <a:t>What’s the difference between </a:t>
            </a:r>
            <a:br>
              <a:rPr lang="en-US" sz="3200" dirty="0"/>
            </a:br>
            <a:r>
              <a:rPr lang="en-US" sz="4400" dirty="0"/>
              <a:t>unity</a:t>
            </a:r>
            <a:r>
              <a:rPr lang="en-US" sz="3200" dirty="0"/>
              <a:t> of command and </a:t>
            </a:r>
            <a:r>
              <a:rPr lang="en-US" sz="4400" dirty="0"/>
              <a:t>Unified</a:t>
            </a:r>
            <a:r>
              <a:rPr lang="en-US" sz="3200" dirty="0"/>
              <a:t> Command?</a:t>
            </a:r>
          </a:p>
        </p:txBody>
      </p:sp>
      <p:sp>
        <p:nvSpPr>
          <p:cNvPr id="16387" name="Rectangle 2"/>
          <p:cNvSpPr>
            <a:spLocks noGrp="1" noChangeAspect="1" noChangeArrowheads="1"/>
          </p:cNvSpPr>
          <p:nvPr>
            <p:ph type="title"/>
          </p:nvPr>
        </p:nvSpPr>
        <p:spPr/>
        <p:txBody>
          <a:bodyPr/>
          <a:lstStyle/>
          <a:p>
            <a:r>
              <a:rPr lang="en-US" dirty="0"/>
              <a:t>“Unity” vs. “Unified”</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2.</a:t>
            </a:r>
            <a:fld id="{D04EB0F6-1F7F-4C92-8A0D-4698D134E6E6}" type="slidenum">
              <a:rPr lang="en-US" sz="1600" b="1" smtClean="0">
                <a:solidFill>
                  <a:schemeClr val="bg1"/>
                </a:solidFill>
              </a:rPr>
              <a:pPr algn="r">
                <a:defRPr/>
              </a:pPr>
              <a:t>9</a:t>
            </a:fld>
            <a:endParaRPr lang="en-US" sz="1600" b="1" dirty="0">
              <a:solidFill>
                <a:schemeClr val="bg1"/>
              </a:solidFill>
            </a:endParaRPr>
          </a:p>
        </p:txBody>
      </p:sp>
    </p:spTree>
    <p:extLst>
      <p:ext uri="{BB962C8B-B14F-4D97-AF65-F5344CB8AC3E}">
        <p14:creationId xmlns:p14="http://schemas.microsoft.com/office/powerpoint/2010/main" val="3626428010"/>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Resident-Course-Template-Visuals" id="{8975F62E-7936-4879-9BB0-ECA43B5CEDF4}" vid="{ABE882DF-F5AB-4080-964B-EB881FF82C2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3CA8CC80072D4CA137EF19B6D5FF4E" ma:contentTypeVersion="10" ma:contentTypeDescription="Create a new document." ma:contentTypeScope="" ma:versionID="8dafd89a7cdb57b29c6b558fcd0faf27">
  <xsd:schema xmlns:xsd="http://www.w3.org/2001/XMLSchema" xmlns:xs="http://www.w3.org/2001/XMLSchema" xmlns:p="http://schemas.microsoft.com/office/2006/metadata/properties" xmlns:ns2="cc899b91-0dc8-40bb-9e15-ac49ad5b7986" targetNamespace="http://schemas.microsoft.com/office/2006/metadata/properties" ma:root="true" ma:fieldsID="08d753c215b3c0d1820d4e30b6216c98" ns2:_="">
    <xsd:import namespace="cc899b91-0dc8-40bb-9e15-ac49ad5b7986"/>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99b91-0dc8-40bb-9e15-ac49ad5b7986"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ext_x0020_Course_x0020_Date xmlns="cc899b91-0dc8-40bb-9e15-ac49ad5b7986" xsi:nil="true"/>
  </documentManagement>
</p:properties>
</file>

<file path=customXml/item3.xml><?xml version="1.0" encoding="utf-8"?>
<?mso-contentType ?>
<SharedContentType xmlns="Microsoft.SharePoint.Taxonomy.ContentTypeSync" SourceId="568ddf3f-b77f-46a0-9295-2b9495b51427"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2057DC-6B3B-45A8-A86A-4AF308727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99b91-0dc8-40bb-9e15-ac49ad5b7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BB8ED9-2135-4A95-86A2-632DFEFC6468}">
  <ds:schemaRefs>
    <ds:schemaRef ds:uri="cc899b91-0dc8-40bb-9e15-ac49ad5b7986"/>
    <ds:schemaRef ds:uri="http://schemas.microsoft.com/office/2006/documentManagement/types"/>
    <ds:schemaRef ds:uri="http://schemas.openxmlformats.org/package/2006/metadata/core-properties"/>
    <ds:schemaRef ds:uri="http://purl.org/dc/elements/1.1/"/>
    <ds:schemaRef ds:uri="http://www.w3.org/XML/1998/namespace"/>
    <ds:schemaRef ds:uri="http://purl.org/dc/dcmitype/"/>
    <ds:schemaRef ds:uri="http://purl.org/dc/term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D8A29F5-C460-4F1C-AF79-3377C40526F2}">
  <ds:schemaRefs>
    <ds:schemaRef ds:uri="Microsoft.SharePoint.Taxonomy.ContentTypeSync"/>
  </ds:schemaRefs>
</ds:datastoreItem>
</file>

<file path=customXml/itemProps4.xml><?xml version="1.0" encoding="utf-8"?>
<ds:datastoreItem xmlns:ds="http://schemas.openxmlformats.org/officeDocument/2006/customXml" ds:itemID="{3C212C61-30CF-4A61-A90F-C7A015029A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EMI-Resident-Course-Template-Visuals</Template>
  <TotalTime>2084</TotalTime>
  <Words>1542</Words>
  <Application>Microsoft Office PowerPoint</Application>
  <PresentationFormat>On-screen Show (4:3)</PresentationFormat>
  <Paragraphs>233</Paragraphs>
  <Slides>39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Times New Roman</vt:lpstr>
      <vt:lpstr>Wingdings</vt:lpstr>
      <vt:lpstr>1_Default Design</vt:lpstr>
      <vt:lpstr>Unit 2: ICS Fundamentals Review</vt:lpstr>
      <vt:lpstr>Unit Terminal Objective</vt:lpstr>
      <vt:lpstr>Unit Enabling Objectives</vt:lpstr>
      <vt:lpstr>Unit Enabling Objectives (Cont.)</vt:lpstr>
      <vt:lpstr>Incident Action Planning Process</vt:lpstr>
      <vt:lpstr>NIMS Components &amp; ICS</vt:lpstr>
      <vt:lpstr>NIMS Management Characteristics</vt:lpstr>
      <vt:lpstr>Unity of Command</vt:lpstr>
      <vt:lpstr>“Unity” vs. “Unified”</vt:lpstr>
      <vt:lpstr>Chain of Command</vt:lpstr>
      <vt:lpstr>Formal Communication</vt:lpstr>
      <vt:lpstr>Formal Communication (Cont.)</vt:lpstr>
      <vt:lpstr>Informal Communication</vt:lpstr>
      <vt:lpstr>Informal Communication:  Examples</vt:lpstr>
      <vt:lpstr>Common Terminology</vt:lpstr>
      <vt:lpstr>Incident Management Roles</vt:lpstr>
      <vt:lpstr>Modular Organization</vt:lpstr>
      <vt:lpstr>Modular Expansion</vt:lpstr>
      <vt:lpstr>Delegating ICS Supervisors</vt:lpstr>
      <vt:lpstr>Incident Complexity and Resource Needs</vt:lpstr>
      <vt:lpstr>ICS Organizational Components</vt:lpstr>
      <vt:lpstr>Intelligence/Investigations Function</vt:lpstr>
      <vt:lpstr>ICS Supervisory Position Titles</vt:lpstr>
      <vt:lpstr>Facilitated Activity:  Matching Position Titles</vt:lpstr>
      <vt:lpstr>Unified Command Definition</vt:lpstr>
      <vt:lpstr>Unified Command Advantages</vt:lpstr>
      <vt:lpstr>Unified Command Features</vt:lpstr>
      <vt:lpstr>Unified Command Principles</vt:lpstr>
      <vt:lpstr>Planning “P” and Unified Command</vt:lpstr>
      <vt:lpstr>Advantages of Unified Command</vt:lpstr>
      <vt:lpstr>Advantages of Using Unified Command: Overview</vt:lpstr>
      <vt:lpstr>Unified Command: Multiple Jurisdictions</vt:lpstr>
      <vt:lpstr>Multijurisdictional Incident</vt:lpstr>
      <vt:lpstr>Unified Command:  Multiple Agencies/Single Jurisdiction</vt:lpstr>
      <vt:lpstr>Multiagency/Single Jurisdiction Incident</vt:lpstr>
      <vt:lpstr>Unified Command: Multiagency/Multijurisdictional</vt:lpstr>
      <vt:lpstr>Multiagency/Multijurisdictional Incident</vt:lpstr>
      <vt:lpstr>Activity 2.1:  Unified Command Roles and Relationships    Allotted Time: 1 hour 30 minutes</vt:lpstr>
      <vt:lpstr>Objectives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 0300: Intermediate Incident Command System for Expanding Incidents, ICS 300 - Unit 2: ICS Fundamentals Review - Visuals</dc:title>
  <dc:creator>FEMA</dc:creator>
  <cp:lastModifiedBy>Michael Wilson</cp:lastModifiedBy>
  <cp:revision>51</cp:revision>
  <dcterms:created xsi:type="dcterms:W3CDTF">2016-03-31T17:03:48Z</dcterms:created>
  <dcterms:modified xsi:type="dcterms:W3CDTF">2022-07-21T14:07:54Z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0x0101008D3CA8CC80072D4CA137EF19B6D5FF4E</vt:lpwstr>
  </property>
  <property fmtid="{D5CDD505-2E9C-101B-9397-08002B2CF9AE}" pid="3" name="Order">
    <vt:r8>227700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