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7" r:id="rId5"/>
  </p:sldMasterIdLst>
  <p:notesMasterIdLst>
    <p:notesMasterId r:id="rId21"/>
  </p:notesMasterIdLst>
  <p:handoutMasterIdLst>
    <p:handoutMasterId r:id="rId22"/>
  </p:handoutMasterIdLst>
  <p:sldIdLst>
    <p:sldId id="284" r:id="rId6"/>
    <p:sldId id="296" r:id="rId7"/>
    <p:sldId id="259" r:id="rId8"/>
    <p:sldId id="285" r:id="rId9"/>
    <p:sldId id="302" r:id="rId10"/>
    <p:sldId id="301" r:id="rId11"/>
    <p:sldId id="303" r:id="rId12"/>
    <p:sldId id="295" r:id="rId13"/>
    <p:sldId id="286" r:id="rId14"/>
    <p:sldId id="297" r:id="rId15"/>
    <p:sldId id="298" r:id="rId16"/>
    <p:sldId id="300" r:id="rId17"/>
    <p:sldId id="292" r:id="rId18"/>
    <p:sldId id="277" r:id="rId19"/>
    <p:sldId id="294" r:id="rId20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wiles" initials="dw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6"/>
    <a:srgbClr val="000000"/>
    <a:srgbClr val="3333FF"/>
    <a:srgbClr val="660033"/>
    <a:srgbClr val="577054"/>
    <a:srgbClr val="3A4A38"/>
    <a:srgbClr val="D0D2CC"/>
    <a:srgbClr val="003366"/>
    <a:srgbClr val="000068"/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3200671-175B-4271-ACEA-882667D3BDF1}" v="16" dt="2018-07-18T21:59:37.46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8025" autoAdjust="0"/>
    <p:restoredTop sz="96529" autoAdjust="0"/>
  </p:normalViewPr>
  <p:slideViewPr>
    <p:cSldViewPr>
      <p:cViewPr varScale="1">
        <p:scale>
          <a:sx n="69" d="100"/>
          <a:sy n="69" d="100"/>
        </p:scale>
        <p:origin x="888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presProps" Target="presProps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commentAuthors" Target="commentAuthors.xml"/><Relationship Id="rId28" Type="http://schemas.microsoft.com/office/2016/11/relationships/changesInfo" Target="changesInfos/changesInfo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ieglinde Simon" userId="4be848b8-2dde-45b4-a745-1221a72406c8" providerId="ADAL" clId="{23200671-175B-4271-ACEA-882667D3BDF1}"/>
    <pc:docChg chg="modSld">
      <pc:chgData name="Sieglinde Simon" userId="4be848b8-2dde-45b4-a745-1221a72406c8" providerId="ADAL" clId="{23200671-175B-4271-ACEA-882667D3BDF1}" dt="2018-07-18T21:59:37.460" v="15" actId="20577"/>
      <pc:docMkLst>
        <pc:docMk/>
      </pc:docMkLst>
      <pc:sldChg chg="modSp">
        <pc:chgData name="Sieglinde Simon" userId="4be848b8-2dde-45b4-a745-1221a72406c8" providerId="ADAL" clId="{23200671-175B-4271-ACEA-882667D3BDF1}" dt="2018-07-18T21:58:14.067" v="5" actId="20577"/>
        <pc:sldMkLst>
          <pc:docMk/>
          <pc:sldMk cId="4108851906" sldId="285"/>
        </pc:sldMkLst>
        <pc:spChg chg="mod">
          <ac:chgData name="Sieglinde Simon" userId="4be848b8-2dde-45b4-a745-1221a72406c8" providerId="ADAL" clId="{23200671-175B-4271-ACEA-882667D3BDF1}" dt="2018-07-18T21:58:14.067" v="5" actId="20577"/>
          <ac:spMkLst>
            <pc:docMk/>
            <pc:sldMk cId="4108851906" sldId="285"/>
            <ac:spMk id="3" creationId="{00000000-0000-0000-0000-000000000000}"/>
          </ac:spMkLst>
        </pc:spChg>
      </pc:sldChg>
      <pc:sldChg chg="modSp">
        <pc:chgData name="Sieglinde Simon" userId="4be848b8-2dde-45b4-a745-1221a72406c8" providerId="ADAL" clId="{23200671-175B-4271-ACEA-882667D3BDF1}" dt="2018-07-18T21:59:37.460" v="15" actId="20577"/>
        <pc:sldMkLst>
          <pc:docMk/>
          <pc:sldMk cId="2272092716" sldId="286"/>
        </pc:sldMkLst>
        <pc:spChg chg="mod">
          <ac:chgData name="Sieglinde Simon" userId="4be848b8-2dde-45b4-a745-1221a72406c8" providerId="ADAL" clId="{23200671-175B-4271-ACEA-882667D3BDF1}" dt="2018-07-18T21:59:37.460" v="15" actId="20577"/>
          <ac:spMkLst>
            <pc:docMk/>
            <pc:sldMk cId="2272092716" sldId="286"/>
            <ac:spMk id="8195" creationId="{00000000-0000-0000-0000-000000000000}"/>
          </ac:spMkLst>
        </pc:spChg>
      </pc:sldChg>
    </pc:docChg>
  </pc:docChgLst>
  <pc:docChgLst>
    <pc:chgData name="Shawn Rothstein" userId="76cf5933-ef08-44f4-afca-9dbc51d3f8f0" providerId="ADAL" clId="{C200157B-D7AA-470A-BEC3-F808AF26A3DF}"/>
    <pc:docChg chg="modSld">
      <pc:chgData name="Shawn Rothstein" userId="76cf5933-ef08-44f4-afca-9dbc51d3f8f0" providerId="ADAL" clId="{C200157B-D7AA-470A-BEC3-F808AF26A3DF}" dt="2018-07-16T22:44:43.466" v="273" actId="6549"/>
      <pc:docMkLst>
        <pc:docMk/>
      </pc:docMkLst>
      <pc:sldChg chg="addSp delSp modSp">
        <pc:chgData name="Shawn Rothstein" userId="76cf5933-ef08-44f4-afca-9dbc51d3f8f0" providerId="ADAL" clId="{C200157B-D7AA-470A-BEC3-F808AF26A3DF}" dt="2018-07-16T22:44:43.466" v="273" actId="6549"/>
        <pc:sldMkLst>
          <pc:docMk/>
          <pc:sldMk cId="3137477702" sldId="298"/>
        </pc:sldMkLst>
        <pc:spChg chg="del mod">
          <ac:chgData name="Shawn Rothstein" userId="76cf5933-ef08-44f4-afca-9dbc51d3f8f0" providerId="ADAL" clId="{C200157B-D7AA-470A-BEC3-F808AF26A3DF}" dt="2018-07-16T22:44:06.445" v="270" actId="478"/>
          <ac:spMkLst>
            <pc:docMk/>
            <pc:sldMk cId="3137477702" sldId="298"/>
            <ac:spMk id="2" creationId="{2F03F547-57F8-4B03-997A-DC0103500815}"/>
          </ac:spMkLst>
        </pc:spChg>
        <pc:spChg chg="add mod">
          <ac:chgData name="Shawn Rothstein" userId="76cf5933-ef08-44f4-afca-9dbc51d3f8f0" providerId="ADAL" clId="{C200157B-D7AA-470A-BEC3-F808AF26A3DF}" dt="2018-07-16T22:44:43.466" v="273" actId="6549"/>
          <ac:spMkLst>
            <pc:docMk/>
            <pc:sldMk cId="3137477702" sldId="298"/>
            <ac:spMk id="3" creationId="{CD489F94-FAF8-4EE8-841A-220AA3B5AACE}"/>
          </ac:spMkLst>
        </pc:spChg>
        <pc:spChg chg="del mod">
          <ac:chgData name="Shawn Rothstein" userId="76cf5933-ef08-44f4-afca-9dbc51d3f8f0" providerId="ADAL" clId="{C200157B-D7AA-470A-BEC3-F808AF26A3DF}" dt="2018-07-16T22:43:43.717" v="263" actId="478"/>
          <ac:spMkLst>
            <pc:docMk/>
            <pc:sldMk cId="3137477702" sldId="298"/>
            <ac:spMk id="5" creationId="{561E62B5-0F4F-4C3F-BC0C-E725154D7CAB}"/>
          </ac:spMkLst>
        </pc:spChg>
      </pc:sldChg>
      <pc:sldChg chg="modSp">
        <pc:chgData name="Shawn Rothstein" userId="76cf5933-ef08-44f4-afca-9dbc51d3f8f0" providerId="ADAL" clId="{C200157B-D7AA-470A-BEC3-F808AF26A3DF}" dt="2018-07-16T22:44:39.316" v="272" actId="6549"/>
        <pc:sldMkLst>
          <pc:docMk/>
          <pc:sldMk cId="745481953" sldId="301"/>
        </pc:sldMkLst>
        <pc:spChg chg="mod">
          <ac:chgData name="Shawn Rothstein" userId="76cf5933-ef08-44f4-afca-9dbc51d3f8f0" providerId="ADAL" clId="{C200157B-D7AA-470A-BEC3-F808AF26A3DF}" dt="2018-07-16T22:44:39.316" v="272" actId="6549"/>
          <ac:spMkLst>
            <pc:docMk/>
            <pc:sldMk cId="745481953" sldId="301"/>
            <ac:spMk id="4100" creationId="{00000000-0000-0000-0000-000000000000}"/>
          </ac:spMkLst>
        </pc:spChg>
      </pc:sldChg>
      <pc:sldChg chg="modSp">
        <pc:chgData name="Shawn Rothstein" userId="76cf5933-ef08-44f4-afca-9dbc51d3f8f0" providerId="ADAL" clId="{C200157B-D7AA-470A-BEC3-F808AF26A3DF}" dt="2018-07-16T22:44:38.075" v="271" actId="6549"/>
        <pc:sldMkLst>
          <pc:docMk/>
          <pc:sldMk cId="1145554530" sldId="302"/>
        </pc:sldMkLst>
        <pc:spChg chg="mod">
          <ac:chgData name="Shawn Rothstein" userId="76cf5933-ef08-44f4-afca-9dbc51d3f8f0" providerId="ADAL" clId="{C200157B-D7AA-470A-BEC3-F808AF26A3DF}" dt="2018-07-16T22:44:38.075" v="271" actId="6549"/>
          <ac:spMkLst>
            <pc:docMk/>
            <pc:sldMk cId="1145554530" sldId="302"/>
            <ac:spMk id="13315" creationId="{00000000-0000-0000-0000-000000000000}"/>
          </ac:spMkLst>
        </pc:spChg>
      </pc:sldChg>
      <pc:sldChg chg="modSp">
        <pc:chgData name="Shawn Rothstein" userId="76cf5933-ef08-44f4-afca-9dbc51d3f8f0" providerId="ADAL" clId="{C200157B-D7AA-470A-BEC3-F808AF26A3DF}" dt="2018-07-16T22:40:47.399" v="257" actId="962"/>
        <pc:sldMkLst>
          <pc:docMk/>
          <pc:sldMk cId="2979071849" sldId="303"/>
        </pc:sldMkLst>
        <pc:picChg chg="mod">
          <ac:chgData name="Shawn Rothstein" userId="76cf5933-ef08-44f4-afca-9dbc51d3f8f0" providerId="ADAL" clId="{C200157B-D7AA-470A-BEC3-F808AF26A3DF}" dt="2018-07-16T22:40:47.399" v="257" actId="962"/>
          <ac:picMkLst>
            <pc:docMk/>
            <pc:sldMk cId="2979071849" sldId="303"/>
            <ac:picMk id="6" creationId="{00000000-0000-0000-0000-000000000000}"/>
          </ac:picMkLst>
        </pc:picChg>
      </pc:sldChg>
    </pc:docChg>
  </pc:docChgLst>
  <pc:docChgLst>
    <pc:chgData name="Sieglinde Pugh" userId="4be848b8-2dde-45b4-a745-1221a72406c8" providerId="ADAL" clId="{A148999C-754B-4187-ADDB-D739F403E5AE}"/>
  </pc:docChgLst>
  <pc:docChgLst>
    <pc:chgData name="Sieglinde Simon" userId="4be848b8-2dde-45b4-a745-1221a72406c8" providerId="ADAL" clId="{297FF294-FBAA-44F5-A295-0A5B461CB006}"/>
  </pc:docChgLst>
  <pc:docChgLst>
    <pc:chgData name="Sieglinde Simon" userId="4be848b8-2dde-45b4-a745-1221a72406c8" providerId="ADAL" clId="{7D5D1C44-5D81-4A4C-8079-70A0585145DD}"/>
  </pc:docChgLst>
  <pc:docChgLst>
    <pc:chgData name="Sieglinde Simon" userId="4be848b8-2dde-45b4-a745-1221a72406c8" providerId="ADAL" clId="{7CBE567A-5A18-4383-98C4-1BEB48B7800B}"/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83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83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pPr>
              <a:defRPr/>
            </a:pPr>
            <a:fld id="{9C5F5205-3D14-4759-B141-26B5F79F00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4994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04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04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6298EDF-5935-43E3-96A7-964E7186D0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856866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6298EDF-5935-43E3-96A7-964E7186D03B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9036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6298EDF-5935-43E3-96A7-964E7186D03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56095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A8B872-EA31-49BD-9BB7-8E3EAF3E745E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7/21/2022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600">
                <a:solidFill>
                  <a:srgbClr val="F4F8FE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b="1" dirty="0"/>
              <a:t>Visual 1.</a:t>
            </a:r>
            <a:fld id="{167A036F-738C-4416-983E-5B04119587A4}" type="slidenum">
              <a:rPr lang="en-US" b="1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b="1" dirty="0"/>
          </a:p>
        </p:txBody>
      </p:sp>
    </p:spTree>
  </p:cSld>
  <p:clrMapOvr>
    <a:masterClrMapping/>
  </p:clrMapOvr>
  <p:transition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3E2FA5-8BBD-48DC-AD05-8F6F56B5DADC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7/21/2022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600" b="0" i="0" baseline="0">
                <a:solidFill>
                  <a:srgbClr val="F4F8FE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Visual 1.</a:t>
            </a:r>
            <a:fld id="{167A036F-738C-4416-983E-5B04119587A4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304800"/>
            <a:ext cx="20574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4102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8E84E9-3708-40B0-BDD4-655ACE3C2007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7/21/2022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600" b="0" i="0" baseline="0">
                <a:solidFill>
                  <a:srgbClr val="F4F8FE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Visual 1.</a:t>
            </a:r>
            <a:fld id="{167A036F-738C-4416-983E-5B04119587A4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6397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8388"/>
            <a:ext cx="8229600" cy="464661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9F6C37-954A-4EDA-9CD8-B79C032B8CAF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7/21/2022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600" b="0" i="0" baseline="0">
                <a:solidFill>
                  <a:srgbClr val="F4F8FE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Visual 1.</a:t>
            </a:r>
            <a:fld id="{167A036F-738C-4416-983E-5B04119587A4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ADC463-8186-4047-A51B-EA5A44D39E14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7/21/2022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E4AED5-46F1-454B-B7A8-03A47BFE411B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7/21/2022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600">
                <a:solidFill>
                  <a:srgbClr val="F4F8FE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b="1" dirty="0"/>
              <a:t>Visual 1.</a:t>
            </a:r>
            <a:fld id="{167A036F-738C-4416-983E-5B04119587A4}" type="slidenum">
              <a:rPr lang="en-US" b="1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b="1" dirty="0"/>
          </a:p>
        </p:txBody>
      </p:sp>
    </p:spTree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8388"/>
            <a:ext cx="4038600" cy="46466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8388"/>
            <a:ext cx="4038600" cy="46466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DE379B-CA67-4FF9-9090-010C6903DD42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7/21/2022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600">
                <a:solidFill>
                  <a:srgbClr val="F4F8FE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b="1" dirty="0"/>
              <a:t>Visual 1.</a:t>
            </a:r>
            <a:fld id="{167A036F-738C-4416-983E-5B04119587A4}" type="slidenum">
              <a:rPr lang="en-US" b="1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b="1" dirty="0"/>
          </a:p>
        </p:txBody>
      </p:sp>
    </p:spTree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83955F-B633-46BF-A473-43DF0EF15713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7/21/2022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" name="Slide Number Placeholder 3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600">
                <a:solidFill>
                  <a:srgbClr val="F4F8FE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b="1" dirty="0"/>
              <a:t>Visual 1.</a:t>
            </a:r>
            <a:fld id="{167A036F-738C-4416-983E-5B04119587A4}" type="slidenum">
              <a:rPr lang="en-US" b="1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b="1" dirty="0"/>
          </a:p>
        </p:txBody>
      </p:sp>
    </p:spTree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1814E8-C70E-465D-96F2-267C7E89B0EC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7/21/2022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600">
                <a:solidFill>
                  <a:srgbClr val="F4F8FE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b="1" dirty="0"/>
              <a:t>Visual 1.</a:t>
            </a:r>
            <a:fld id="{167A036F-738C-4416-983E-5B04119587A4}" type="slidenum">
              <a:rPr lang="en-US" b="1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b="1" dirty="0"/>
          </a:p>
        </p:txBody>
      </p:sp>
    </p:spTree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6B61C3-7423-4551-BD75-74FD0A045663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7/21/2022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934200" y="6245225"/>
            <a:ext cx="2133600" cy="47625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Visual 1.</a:t>
            </a:r>
            <a:fld id="{39BEE0A1-21C7-45F8-91DE-2FA0295A022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6B327E-22AE-40F3-9BD4-5E5C41C115BD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7/21/2022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600" b="0" i="0" baseline="0">
                <a:solidFill>
                  <a:srgbClr val="F4F8FE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Visual 1.</a:t>
            </a:r>
            <a:fld id="{167A036F-738C-4416-983E-5B04119587A4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AB9363-4EC0-4149-8F04-C4473948E780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7/21/2022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600" b="0" i="0" baseline="0">
                <a:solidFill>
                  <a:srgbClr val="F4F8FE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Visual 1.</a:t>
            </a:r>
            <a:fld id="{167A036F-738C-4416-983E-5B04119587A4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7" descr="FEMA Visual Template"/>
          <p:cNvPicPr>
            <a:picLocks noChangeAspect="1" noChangeArrowheads="1"/>
          </p:cNvPicPr>
          <p:nvPr userDrawn="1"/>
        </p:nvPicPr>
        <p:blipFill>
          <a:blip r:embed="rId14" cstate="screen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04800"/>
            <a:ext cx="8229600" cy="63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8388"/>
            <a:ext cx="8229600" cy="4646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6F7949E-FC39-447F-9B4F-A92E1216EA94}" type="datetime1">
              <a:rPr 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7/21/2022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457200" y="990600"/>
            <a:ext cx="8077200" cy="1588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3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600" b="0" i="0" baseline="0">
                <a:solidFill>
                  <a:srgbClr val="F4F8FE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Visual 1.</a:t>
            </a:r>
            <a:fld id="{167A036F-738C-4416-983E-5B04119587A4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  <p:sldLayoutId id="2147483677" r:id="rId10"/>
    <p:sldLayoutId id="2147483678" r:id="rId11"/>
    <p:sldLayoutId id="2147483679" r:id="rId12"/>
  </p:sldLayoutIdLst>
  <p:transition>
    <p:wipe dir="r"/>
  </p:transition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800" b="1">
          <a:solidFill>
            <a:srgbClr val="000066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800" b="1">
          <a:solidFill>
            <a:srgbClr val="000066"/>
          </a:solidFill>
          <a:latin typeface="Times New Roman" pitchFamily="18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800" b="1">
          <a:solidFill>
            <a:srgbClr val="000066"/>
          </a:solidFill>
          <a:latin typeface="Times New Roman" pitchFamily="18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800" b="1">
          <a:solidFill>
            <a:srgbClr val="000066"/>
          </a:solidFill>
          <a:latin typeface="Times New Roman" pitchFamily="18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800" b="1">
          <a:solidFill>
            <a:srgbClr val="000066"/>
          </a:solidFill>
          <a:latin typeface="Times New Roman" pitchFamily="18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800" b="1">
          <a:solidFill>
            <a:srgbClr val="000066"/>
          </a:solidFill>
          <a:latin typeface="Times New Roman" pitchFamily="18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800" b="1">
          <a:solidFill>
            <a:srgbClr val="000066"/>
          </a:solidFill>
          <a:latin typeface="Times New Roman" pitchFamily="18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800" b="1">
          <a:solidFill>
            <a:srgbClr val="000066"/>
          </a:solidFill>
          <a:latin typeface="Times New Roman" pitchFamily="18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800" b="1">
          <a:solidFill>
            <a:srgbClr val="000066"/>
          </a:solidFill>
          <a:latin typeface="Times New Roman" pitchFamily="18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tabLst>
          <a:tab pos="401638" algn="l"/>
        </a:tabLst>
        <a:defRPr sz="2800" b="1">
          <a:solidFill>
            <a:srgbClr val="000066"/>
          </a:solidFill>
          <a:latin typeface="+mn-lt"/>
          <a:ea typeface="+mn-ea"/>
          <a:cs typeface="+mn-cs"/>
        </a:defRPr>
      </a:lvl1pPr>
      <a:lvl2pPr marL="457200" indent="-342900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§"/>
        <a:tabLst>
          <a:tab pos="401638" algn="l"/>
        </a:tabLst>
        <a:defRPr sz="2800" b="1">
          <a:solidFill>
            <a:srgbClr val="000066"/>
          </a:solidFill>
          <a:latin typeface="+mn-lt"/>
          <a:cs typeface="+mn-cs"/>
        </a:defRPr>
      </a:lvl2pPr>
      <a:lvl3pPr marL="914400" indent="-342900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§"/>
        <a:tabLst>
          <a:tab pos="401638" algn="l"/>
        </a:tabLst>
        <a:defRPr sz="2800" b="1">
          <a:solidFill>
            <a:srgbClr val="000066"/>
          </a:solidFill>
          <a:latin typeface="+mn-lt"/>
          <a:cs typeface="+mn-cs"/>
        </a:defRPr>
      </a:lvl3pPr>
      <a:lvl4pPr marL="1371600" indent="-342900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§"/>
        <a:tabLst>
          <a:tab pos="401638" algn="l"/>
        </a:tabLst>
        <a:defRPr sz="2800" b="1">
          <a:solidFill>
            <a:srgbClr val="000066"/>
          </a:solidFill>
          <a:latin typeface="+mn-lt"/>
          <a:cs typeface="+mn-cs"/>
        </a:defRPr>
      </a:lvl4pPr>
      <a:lvl5pPr marL="2174875" indent="-228600" algn="l" rtl="0" eaLnBrk="1" fontAlgn="base" hangingPunct="1">
        <a:spcBef>
          <a:spcPct val="20000"/>
        </a:spcBef>
        <a:spcAft>
          <a:spcPct val="0"/>
        </a:spcAft>
        <a:buChar char="»"/>
        <a:tabLst>
          <a:tab pos="401638" algn="l"/>
        </a:tabLst>
        <a:defRPr sz="2000" b="1">
          <a:solidFill>
            <a:srgbClr val="000066"/>
          </a:solidFill>
          <a:latin typeface="+mn-lt"/>
          <a:cs typeface="+mn-cs"/>
        </a:defRPr>
      </a:lvl5pPr>
      <a:lvl6pPr marL="2632075" indent="-228600" algn="l" rtl="0" eaLnBrk="1" fontAlgn="base" hangingPunct="1">
        <a:spcBef>
          <a:spcPct val="20000"/>
        </a:spcBef>
        <a:spcAft>
          <a:spcPct val="0"/>
        </a:spcAft>
        <a:buChar char="»"/>
        <a:tabLst>
          <a:tab pos="401638" algn="l"/>
        </a:tabLst>
        <a:defRPr sz="2000" b="1">
          <a:solidFill>
            <a:srgbClr val="000066"/>
          </a:solidFill>
          <a:latin typeface="+mn-lt"/>
          <a:cs typeface="+mn-cs"/>
        </a:defRPr>
      </a:lvl6pPr>
      <a:lvl7pPr marL="3089275" indent="-228600" algn="l" rtl="0" eaLnBrk="1" fontAlgn="base" hangingPunct="1">
        <a:spcBef>
          <a:spcPct val="20000"/>
        </a:spcBef>
        <a:spcAft>
          <a:spcPct val="0"/>
        </a:spcAft>
        <a:buChar char="»"/>
        <a:tabLst>
          <a:tab pos="401638" algn="l"/>
        </a:tabLst>
        <a:defRPr sz="2000" b="1">
          <a:solidFill>
            <a:srgbClr val="000066"/>
          </a:solidFill>
          <a:latin typeface="+mn-lt"/>
          <a:cs typeface="+mn-cs"/>
        </a:defRPr>
      </a:lvl7pPr>
      <a:lvl8pPr marL="3546475" indent="-228600" algn="l" rtl="0" eaLnBrk="1" fontAlgn="base" hangingPunct="1">
        <a:spcBef>
          <a:spcPct val="20000"/>
        </a:spcBef>
        <a:spcAft>
          <a:spcPct val="0"/>
        </a:spcAft>
        <a:buChar char="»"/>
        <a:tabLst>
          <a:tab pos="401638" algn="l"/>
        </a:tabLst>
        <a:defRPr sz="2000" b="1">
          <a:solidFill>
            <a:srgbClr val="000066"/>
          </a:solidFill>
          <a:latin typeface="+mn-lt"/>
          <a:cs typeface="+mn-cs"/>
        </a:defRPr>
      </a:lvl8pPr>
      <a:lvl9pPr marL="4003675" indent="-228600" algn="l" rtl="0" eaLnBrk="1" fontAlgn="base" hangingPunct="1">
        <a:spcBef>
          <a:spcPct val="20000"/>
        </a:spcBef>
        <a:spcAft>
          <a:spcPct val="0"/>
        </a:spcAft>
        <a:buChar char="»"/>
        <a:tabLst>
          <a:tab pos="401638" algn="l"/>
        </a:tabLst>
        <a:defRPr sz="2000" b="1">
          <a:solidFill>
            <a:srgbClr val="000066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990600"/>
            <a:ext cx="7772400" cy="4800600"/>
          </a:xfrm>
        </p:spPr>
        <p:txBody>
          <a:bodyPr/>
          <a:lstStyle/>
          <a:p>
            <a:r>
              <a:rPr lang="en-US" sz="4800" dirty="0"/>
              <a:t>E/L/G 300 Intermediate Incident Command System for Expanding Incidents, ICS 300</a:t>
            </a:r>
            <a:endParaRPr lang="en-US" sz="4800" b="0" dirty="0">
              <a:solidFill>
                <a:schemeClr val="bg1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b="1" dirty="0"/>
              <a:t>Visual 1.</a:t>
            </a:r>
            <a:fld id="{D04EB0F6-1F7F-4C92-8A0D-4698D134E6E6}" type="slidenum">
              <a:rPr lang="en-US" b="1" smtClean="0"/>
              <a:t>1</a:t>
            </a:fld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512341964"/>
      </p:ext>
    </p:extLst>
  </p:cSld>
  <p:clrMapOvr>
    <a:masterClrMapping/>
  </p:clrMapOvr>
  <p:transition>
    <p:wipe dir="r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spect="1" noChangeArrowheads="1"/>
          </p:cNvSpPr>
          <p:nvPr>
            <p:ph type="title"/>
          </p:nvPr>
        </p:nvSpPr>
        <p:spPr>
          <a:xfrm>
            <a:off x="457200" y="274637"/>
            <a:ext cx="8229600" cy="639763"/>
          </a:xfrm>
        </p:spPr>
        <p:txBody>
          <a:bodyPr/>
          <a:lstStyle/>
          <a:p>
            <a:pPr>
              <a:lnSpc>
                <a:spcPts val="3500"/>
              </a:lnSpc>
            </a:pPr>
            <a:r>
              <a:rPr lang="en-US" dirty="0"/>
              <a:t>Course Terminal Learning Objectives (Cont.)</a:t>
            </a:r>
          </a:p>
        </p:txBody>
      </p:sp>
      <p:sp>
        <p:nvSpPr>
          <p:cNvPr id="8195" name="Rectangle 4"/>
          <p:cNvSpPr>
            <a:spLocks noGrp="1" noChangeArrowheads="1"/>
          </p:cNvSpPr>
          <p:nvPr>
            <p:ph idx="1"/>
          </p:nvPr>
        </p:nvSpPr>
        <p:spPr>
          <a:xfrm>
            <a:off x="363538" y="1068388"/>
            <a:ext cx="8170862" cy="4570412"/>
          </a:xfrm>
        </p:spPr>
        <p:txBody>
          <a:bodyPr/>
          <a:lstStyle/>
          <a:p>
            <a:pPr lvl="1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Create a written IAP for an incident/event using the appropriate ICS forms and supporting materials and use the IAP to conduct an Operational Period Briefing. (Unit 5)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Explain the principles and practices of incident resources management. (Unit 6) 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Identify demobilization considerations for a given scenario. (Unit 7)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Summarize the course objectives. (Unit 8)</a:t>
            </a:r>
          </a:p>
        </p:txBody>
      </p:sp>
      <p:sp>
        <p:nvSpPr>
          <p:cNvPr id="6" name="Slide Number Placeholder 2"/>
          <p:cNvSpPr txBox="1">
            <a:spLocks/>
          </p:cNvSpPr>
          <p:nvPr/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en-US" sz="1600" b="1" dirty="0">
                <a:solidFill>
                  <a:schemeClr val="bg1"/>
                </a:solidFill>
              </a:rPr>
              <a:t>Visual 1.</a:t>
            </a:r>
            <a:fld id="{D04EB0F6-1F7F-4C92-8A0D-4698D134E6E6}" type="slidenum">
              <a:rPr lang="en-US" sz="1600" b="1" smtClean="0">
                <a:solidFill>
                  <a:schemeClr val="bg1"/>
                </a:solidFill>
              </a:rPr>
              <a:pPr algn="r">
                <a:defRPr/>
              </a:pPr>
              <a:t>10</a:t>
            </a:fld>
            <a:endParaRPr lang="en-US" sz="1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1061944"/>
      </p:ext>
    </p:extLst>
  </p:cSld>
  <p:clrMapOvr>
    <a:masterClrMapping/>
  </p:clrMapOvr>
  <p:transition>
    <p:wipe dir="r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spec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Course Structure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489F94-FAF8-4EE8-841A-220AA3B5AA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Unit 1 – Course Introduction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Unit 2 – ICS Fundamentals Review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Unit 3 – Initial Actions for Unified Command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Unit 4 – Implementing an Operational Process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Unit 5 – Planning Process, IAP, and Operations Brief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Unit 6 – Incident Resource Management</a:t>
            </a:r>
          </a:p>
          <a:p>
            <a:pPr lvl="1" defTabSz="771525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401638" algn="l"/>
                <a:tab pos="1428750" algn="l"/>
              </a:tabLst>
            </a:pPr>
            <a:r>
              <a:rPr lang="en-US" sz="2000" dirty="0"/>
              <a:t>Unit 7 – Demobilization, Transfer of Command, 	Closeout, and 	Transition to Recovery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Unit 8 – Course Summary</a:t>
            </a:r>
          </a:p>
          <a:p>
            <a:pPr marL="114300" lvl="1" indent="0" algn="r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000" dirty="0"/>
              <a:t>Handout 1-1: Course Agenda</a:t>
            </a:r>
            <a:endParaRPr lang="en-US" dirty="0"/>
          </a:p>
        </p:txBody>
      </p:sp>
      <p:sp>
        <p:nvSpPr>
          <p:cNvPr id="4" name="Slide Number Placeholder 2"/>
          <p:cNvSpPr txBox="1">
            <a:spLocks/>
          </p:cNvSpPr>
          <p:nvPr/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en-US" sz="1600" b="1" dirty="0">
                <a:solidFill>
                  <a:schemeClr val="bg1"/>
                </a:solidFill>
              </a:rPr>
              <a:t>Visual 1.</a:t>
            </a:r>
            <a:fld id="{D04EB0F6-1F7F-4C92-8A0D-4698D134E6E6}" type="slidenum">
              <a:rPr lang="en-US" sz="1600" b="1" smtClean="0">
                <a:solidFill>
                  <a:schemeClr val="bg1"/>
                </a:solidFill>
              </a:rPr>
              <a:pPr algn="r">
                <a:defRPr/>
              </a:pPr>
              <a:t>11</a:t>
            </a:fld>
            <a:endParaRPr lang="en-US" sz="1600" b="1" dirty="0">
              <a:solidFill>
                <a:schemeClr val="bg1"/>
              </a:solidFill>
            </a:endParaRPr>
          </a:p>
        </p:txBody>
      </p:sp>
      <p:pic>
        <p:nvPicPr>
          <p:cNvPr id="1026" name="Picture 2" descr="Handout Icon #276237 - Free Icons Library">
            <a:extLst>
              <a:ext uri="{FF2B5EF4-FFF2-40B4-BE49-F238E27FC236}">
                <a16:creationId xmlns:a16="http://schemas.microsoft.com/office/drawing/2014/main" id="{B30472FC-0026-44BF-812F-66042ED0B6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2691" y="84065"/>
            <a:ext cx="768218" cy="8911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37477702"/>
      </p:ext>
    </p:extLst>
  </p:cSld>
  <p:clrMapOvr>
    <a:masterClrMapping/>
  </p:clrMapOvr>
  <p:transition>
    <p:wipe dir="r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Course Design</a:t>
            </a:r>
            <a:endParaRPr lang="en-US" sz="2200" dirty="0"/>
          </a:p>
        </p:txBody>
      </p:sp>
      <p:sp>
        <p:nvSpPr>
          <p:cNvPr id="5" name="Slide Number Placeholder 2"/>
          <p:cNvSpPr txBox="1">
            <a:spLocks/>
          </p:cNvSpPr>
          <p:nvPr/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en-US" sz="1600" b="1" dirty="0">
                <a:solidFill>
                  <a:schemeClr val="bg1"/>
                </a:solidFill>
              </a:rPr>
              <a:t>Visual 1.</a:t>
            </a:r>
            <a:fld id="{8DA4630C-A4C1-4208-8F4E-7939CB5CABDE}" type="slidenum">
              <a:rPr lang="en-US" sz="1600" b="1" smtClean="0">
                <a:solidFill>
                  <a:schemeClr val="bg1"/>
                </a:solidFill>
              </a:rPr>
              <a:t>12</a:t>
            </a:fld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05CDFA9E-1B7B-4434-A597-E4BF0967FC91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457200" y="1068388"/>
            <a:ext cx="8229600" cy="4124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000066"/>
                </a:solidFill>
              </a:rPr>
              <a:t>Course length of 3 days.  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000066"/>
                </a:solidFill>
              </a:rPr>
              <a:t>Combination of lecture, discussion, and activities.</a:t>
            </a:r>
            <a:endParaRPr lang="en-US" sz="2400" b="1" dirty="0">
              <a:solidFill>
                <a:srgbClr val="FF0000"/>
              </a:solidFill>
            </a:endParaRP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000066"/>
                </a:solidFill>
              </a:rPr>
              <a:t>Prerequisites –</a:t>
            </a: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2400" b="1" dirty="0">
                <a:solidFill>
                  <a:srgbClr val="000066"/>
                </a:solidFill>
              </a:rPr>
              <a:t>IS-0100.c</a:t>
            </a: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2400" b="1" dirty="0">
                <a:solidFill>
                  <a:srgbClr val="000066"/>
                </a:solidFill>
              </a:rPr>
              <a:t>IS-0200.c</a:t>
            </a: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2400" b="1" dirty="0">
                <a:solidFill>
                  <a:srgbClr val="000066"/>
                </a:solidFill>
              </a:rPr>
              <a:t>IS-0700.b</a:t>
            </a: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2400" b="1">
                <a:solidFill>
                  <a:srgbClr val="000066"/>
                </a:solidFill>
              </a:rPr>
              <a:t>IS-0800</a:t>
            </a:r>
            <a:endParaRPr lang="en-US" sz="2400" b="1" dirty="0">
              <a:solidFill>
                <a:srgbClr val="000066"/>
              </a:solidFill>
            </a:endParaRP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000066"/>
                </a:solidFill>
              </a:rPr>
              <a:t>Closed-book Final Exam.</a:t>
            </a:r>
          </a:p>
        </p:txBody>
      </p:sp>
    </p:spTree>
    <p:extLst>
      <p:ext uri="{BB962C8B-B14F-4D97-AF65-F5344CB8AC3E}">
        <p14:creationId xmlns:p14="http://schemas.microsoft.com/office/powerpoint/2010/main" val="4190407671"/>
      </p:ext>
    </p:extLst>
  </p:cSld>
  <p:clrMapOvr>
    <a:masterClrMapping/>
  </p:clrMapOvr>
  <p:transition>
    <p:wipe dir="r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spec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Successful Course Completion</a:t>
            </a:r>
          </a:p>
        </p:txBody>
      </p:sp>
      <p:sp>
        <p:nvSpPr>
          <p:cNvPr id="14339" name="Rectangle 4"/>
          <p:cNvSpPr>
            <a:spLocks noGrp="1" noChangeArrowheads="1"/>
          </p:cNvSpPr>
          <p:nvPr>
            <p:ph idx="1"/>
          </p:nvPr>
        </p:nvSpPr>
        <p:spPr>
          <a:xfrm>
            <a:off x="457200" y="1068388"/>
            <a:ext cx="5562600" cy="4646612"/>
          </a:xfrm>
        </p:spPr>
        <p:txBody>
          <a:bodyPr/>
          <a:lstStyle/>
          <a:p>
            <a:pPr lvl="1" eaLnBrk="1" hangingPunct="1">
              <a:buFont typeface="Arial" panose="020B0604020202020204" pitchFamily="34" charset="0"/>
              <a:buChar char="•"/>
            </a:pPr>
            <a:r>
              <a:rPr lang="en-US" dirty="0"/>
              <a:t>Participate in unit activities.</a:t>
            </a:r>
          </a:p>
          <a:p>
            <a:pPr lvl="1" eaLnBrk="1" hangingPunct="1">
              <a:buFont typeface="Arial" panose="020B0604020202020204" pitchFamily="34" charset="0"/>
              <a:buChar char="•"/>
            </a:pPr>
            <a:r>
              <a:rPr lang="en-US" dirty="0"/>
              <a:t>Achieve 75% or higher on the Final Exam.</a:t>
            </a:r>
          </a:p>
          <a:p>
            <a:pPr lvl="1" eaLnBrk="1" hangingPunct="1">
              <a:buFont typeface="Arial" panose="020B0604020202020204" pitchFamily="34" charset="0"/>
              <a:buChar char="•"/>
            </a:pPr>
            <a:r>
              <a:rPr lang="en-US" dirty="0"/>
              <a:t>Daily Check-in List.</a:t>
            </a:r>
          </a:p>
          <a:p>
            <a:pPr lvl="1" eaLnBrk="1" hangingPunct="1">
              <a:buFont typeface="Arial" panose="020B0604020202020204" pitchFamily="34" charset="0"/>
              <a:buChar char="•"/>
            </a:pPr>
            <a:r>
              <a:rPr lang="en-US" dirty="0"/>
              <a:t>Create an IAP and associated documentation.</a:t>
            </a:r>
          </a:p>
          <a:p>
            <a:pPr lvl="1" eaLnBrk="1" hangingPunct="1">
              <a:buFont typeface="Arial" panose="020B0604020202020204" pitchFamily="34" charset="0"/>
              <a:buChar char="•"/>
            </a:pPr>
            <a:r>
              <a:rPr lang="en-US" dirty="0"/>
              <a:t>Complete end-of-course evaluation.</a:t>
            </a:r>
          </a:p>
        </p:txBody>
      </p:sp>
      <p:pic>
        <p:nvPicPr>
          <p:cNvPr id="184325" name="Picture 5" descr="Graduation cap and diplom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48400" y="1600200"/>
            <a:ext cx="2197100" cy="3343413"/>
          </a:xfrm>
          <a:prstGeom prst="rect">
            <a:avLst/>
          </a:prstGeom>
          <a:noFill/>
          <a:ln w="9525" algn="ctr">
            <a:solidFill>
              <a:srgbClr val="25387D"/>
            </a:solidFill>
            <a:miter lim="800000"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</p:pic>
      <p:sp>
        <p:nvSpPr>
          <p:cNvPr id="5" name="Slide Number Placeholder 2"/>
          <p:cNvSpPr txBox="1">
            <a:spLocks/>
          </p:cNvSpPr>
          <p:nvPr/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en-US" sz="1600" b="1" dirty="0">
                <a:solidFill>
                  <a:schemeClr val="bg1"/>
                </a:solidFill>
              </a:rPr>
              <a:t>Visual 1.</a:t>
            </a:r>
            <a:fld id="{D04EB0F6-1F7F-4C92-8A0D-4698D134E6E6}" type="slidenum">
              <a:rPr lang="en-US" sz="1600" b="1" smtClean="0">
                <a:solidFill>
                  <a:schemeClr val="bg1"/>
                </a:solidFill>
              </a:rPr>
              <a:pPr algn="r">
                <a:defRPr/>
              </a:pPr>
              <a:t>13</a:t>
            </a:fld>
            <a:endParaRPr lang="en-US" sz="1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1119573"/>
      </p:ext>
    </p:extLst>
  </p:cSld>
  <p:clrMapOvr>
    <a:masterClrMapping/>
  </p:clrMapOvr>
  <p:transition>
    <p:wipe dir="r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352800"/>
            <a:ext cx="7467600" cy="1143000"/>
          </a:xfrm>
        </p:spPr>
        <p:txBody>
          <a:bodyPr/>
          <a:lstStyle/>
          <a:p>
            <a:pPr algn="ctr" eaLnBrk="1" hangingPunct="1"/>
            <a:r>
              <a:rPr lang="en-US" sz="3600" dirty="0"/>
              <a:t>Activity 1.1:</a:t>
            </a:r>
            <a:br>
              <a:rPr lang="en-US" sz="3600" dirty="0"/>
            </a:br>
            <a:r>
              <a:rPr lang="en-US" sz="3600" dirty="0"/>
              <a:t>Group Formation</a:t>
            </a:r>
            <a:br>
              <a:rPr lang="en-US" sz="3600" dirty="0"/>
            </a:br>
            <a:br>
              <a:rPr lang="en-US" sz="3600" dirty="0"/>
            </a:br>
            <a:r>
              <a:rPr lang="en-US" sz="2400" dirty="0"/>
              <a:t>Allotted Time: 20 minutes </a:t>
            </a:r>
          </a:p>
        </p:txBody>
      </p:sp>
      <p:pic>
        <p:nvPicPr>
          <p:cNvPr id="7172" name="Picture 6" descr="Activity Icon, picture of people sitting at table, this means that a class activity is next. 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0" y="1600200"/>
            <a:ext cx="1447800" cy="141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Slide Number Placeholder 2"/>
          <p:cNvSpPr txBox="1">
            <a:spLocks/>
          </p:cNvSpPr>
          <p:nvPr/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en-US" sz="1600" b="1" dirty="0">
                <a:solidFill>
                  <a:schemeClr val="bg1"/>
                </a:solidFill>
              </a:rPr>
              <a:t>Visual 1.</a:t>
            </a:r>
            <a:fld id="{D04EB0F6-1F7F-4C92-8A0D-4698D134E6E6}" type="slidenum">
              <a:rPr lang="en-US" sz="1600" b="1" smtClean="0">
                <a:solidFill>
                  <a:schemeClr val="bg1"/>
                </a:solidFill>
              </a:rPr>
              <a:pPr algn="r">
                <a:defRPr/>
              </a:pPr>
              <a:t>14</a:t>
            </a:fld>
            <a:endParaRPr lang="en-US" sz="16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r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spec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Objectives Review</a:t>
            </a:r>
          </a:p>
        </p:txBody>
      </p:sp>
      <p:sp>
        <p:nvSpPr>
          <p:cNvPr id="16387" name="Rectangle 4"/>
          <p:cNvSpPr>
            <a:spLocks noGrp="1" noChangeArrowheads="1"/>
          </p:cNvSpPr>
          <p:nvPr>
            <p:ph idx="1"/>
          </p:nvPr>
        </p:nvSpPr>
        <p:spPr>
          <a:xfrm>
            <a:off x="457200" y="1068388"/>
            <a:ext cx="8310563" cy="4646612"/>
          </a:xfrm>
        </p:spPr>
        <p:txBody>
          <a:bodyPr/>
          <a:lstStyle/>
          <a:p>
            <a:pPr marL="628650" lvl="1" indent="-514350" eaLnBrk="1" hangingPunct="1">
              <a:buFont typeface="+mj-lt"/>
              <a:buAutoNum type="arabicPeriod"/>
              <a:tabLst/>
            </a:pPr>
            <a:r>
              <a:rPr lang="en-US" dirty="0"/>
              <a:t>What is the course scope? Objective?</a:t>
            </a:r>
          </a:p>
          <a:p>
            <a:pPr marL="628650" lvl="1" indent="-514350" eaLnBrk="1" hangingPunct="1">
              <a:buFont typeface="+mj-lt"/>
              <a:buAutoNum type="arabicPeriod"/>
              <a:tabLst/>
            </a:pPr>
            <a:r>
              <a:rPr lang="en-US" dirty="0"/>
              <a:t>How will your assigned group operate during this course?</a:t>
            </a:r>
          </a:p>
        </p:txBody>
      </p:sp>
      <p:sp>
        <p:nvSpPr>
          <p:cNvPr id="6" name="Slide Number Placeholder 2"/>
          <p:cNvSpPr txBox="1">
            <a:spLocks/>
          </p:cNvSpPr>
          <p:nvPr/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en-US" sz="1600" b="1" dirty="0">
                <a:solidFill>
                  <a:schemeClr val="bg1"/>
                </a:solidFill>
              </a:rPr>
              <a:t>Visual 1.</a:t>
            </a:r>
            <a:fld id="{D04EB0F6-1F7F-4C92-8A0D-4698D134E6E6}" type="slidenum">
              <a:rPr lang="en-US" sz="1600" b="1" smtClean="0">
                <a:solidFill>
                  <a:schemeClr val="bg1"/>
                </a:solidFill>
              </a:rPr>
              <a:pPr algn="r">
                <a:defRPr/>
              </a:pPr>
              <a:t>15</a:t>
            </a:fld>
            <a:endParaRPr lang="en-US" sz="1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5556181"/>
      </p:ext>
    </p:extLst>
  </p:cSld>
  <p:clrMapOvr>
    <a:masterClrMapping/>
  </p:clrMapOvr>
  <p:transition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990600"/>
            <a:ext cx="7772400" cy="4800600"/>
          </a:xfrm>
        </p:spPr>
        <p:txBody>
          <a:bodyPr/>
          <a:lstStyle/>
          <a:p>
            <a:pPr eaLnBrk="1" hangingPunct="1"/>
            <a:r>
              <a:rPr lang="en-US" sz="4400" dirty="0"/>
              <a:t>Unit 1: </a:t>
            </a:r>
            <a:br>
              <a:rPr lang="en-US" sz="4400" dirty="0"/>
            </a:br>
            <a:r>
              <a:rPr lang="en-US" sz="4400" dirty="0"/>
              <a:t>Course Introduction</a:t>
            </a:r>
            <a:endParaRPr lang="en-US" sz="1800" b="0" dirty="0">
              <a:solidFill>
                <a:schemeClr val="bg1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b="1" dirty="0"/>
              <a:t>Visual 1.</a:t>
            </a:r>
            <a:fld id="{D04EB0F6-1F7F-4C92-8A0D-4698D134E6E6}" type="slidenum">
              <a:rPr lang="en-US" b="1" smtClean="0"/>
              <a:t>2</a:t>
            </a:fld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089095726"/>
      </p:ext>
    </p:extLst>
  </p:cSld>
  <p:clrMapOvr>
    <a:masterClrMapping/>
  </p:clrMapOvr>
  <p:transition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Unit Terminal Objective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295400"/>
            <a:ext cx="8229600" cy="1371600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/>
              <a:t>Identify the course scope, objectives, </a:t>
            </a:r>
            <a:br>
              <a:rPr lang="en-US" dirty="0"/>
            </a:br>
            <a:r>
              <a:rPr lang="en-US" dirty="0"/>
              <a:t>and classroom logistics.</a:t>
            </a:r>
          </a:p>
        </p:txBody>
      </p:sp>
      <p:pic>
        <p:nvPicPr>
          <p:cNvPr id="2" name="Picture 1" descr="a 5 image collage depicting all-hazards: tornado damage; fire; chemical spill; hurricane damage; flood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809" y="4495800"/>
            <a:ext cx="8952381" cy="1200000"/>
          </a:xfrm>
          <a:prstGeom prst="rect">
            <a:avLst/>
          </a:prstGeom>
        </p:spPr>
      </p:pic>
      <p:sp>
        <p:nvSpPr>
          <p:cNvPr id="5" name="Slide Number Placeholder 2"/>
          <p:cNvSpPr txBox="1">
            <a:spLocks/>
          </p:cNvSpPr>
          <p:nvPr/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en-US" sz="1600" b="1" dirty="0">
                <a:solidFill>
                  <a:schemeClr val="bg1"/>
                </a:solidFill>
              </a:rPr>
              <a:t>Visual 1.</a:t>
            </a:r>
            <a:fld id="{D04EB0F6-1F7F-4C92-8A0D-4698D134E6E6}" type="slidenum">
              <a:rPr lang="en-US" sz="1600" b="1" smtClean="0">
                <a:solidFill>
                  <a:schemeClr val="bg1"/>
                </a:solidFill>
              </a:rPr>
              <a:pPr algn="r">
                <a:defRPr/>
              </a:pPr>
              <a:t>3</a:t>
            </a:fld>
            <a:endParaRPr lang="en-US" sz="16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Unit Enabling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8388"/>
            <a:ext cx="8229600" cy="2208212"/>
          </a:xfrm>
        </p:spPr>
        <p:txBody>
          <a:bodyPr>
            <a:normAutofit/>
          </a:bodyPr>
          <a:lstStyle/>
          <a:p>
            <a:r>
              <a:rPr lang="en-US" dirty="0"/>
              <a:t>Identify the course scope and objectives. </a:t>
            </a:r>
          </a:p>
          <a:p>
            <a:r>
              <a:rPr lang="en-US" dirty="0"/>
              <a:t>Explain how assigned groups will function during the course activities.</a:t>
            </a:r>
          </a:p>
        </p:txBody>
      </p:sp>
      <p:sp>
        <p:nvSpPr>
          <p:cNvPr id="4" name="Slide Number Placeholder 2"/>
          <p:cNvSpPr txBox="1">
            <a:spLocks/>
          </p:cNvSpPr>
          <p:nvPr/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en-US" sz="1600" b="1" dirty="0">
                <a:solidFill>
                  <a:schemeClr val="bg1"/>
                </a:solidFill>
              </a:rPr>
              <a:t>Visual 1.</a:t>
            </a:r>
            <a:fld id="{D04EB0F6-1F7F-4C92-8A0D-4698D134E6E6}" type="slidenum">
              <a:rPr lang="en-US" sz="1600" b="1" smtClean="0">
                <a:solidFill>
                  <a:schemeClr val="bg1"/>
                </a:solidFill>
              </a:rPr>
              <a:pPr algn="r">
                <a:defRPr/>
              </a:pPr>
              <a:t>4</a:t>
            </a:fld>
            <a:endParaRPr lang="en-US" sz="1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8851906"/>
      </p:ext>
    </p:extLst>
  </p:cSld>
  <p:clrMapOvr>
    <a:masterClrMapping/>
  </p:clrMapOvr>
  <p:transition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spec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Administrative Considerations</a:t>
            </a:r>
          </a:p>
        </p:txBody>
      </p:sp>
      <p:sp>
        <p:nvSpPr>
          <p:cNvPr id="13315" name="Rectangle 4"/>
          <p:cNvSpPr>
            <a:spLocks noGrp="1" noChangeArrowheads="1"/>
          </p:cNvSpPr>
          <p:nvPr>
            <p:ph idx="1"/>
          </p:nvPr>
        </p:nvSpPr>
        <p:spPr>
          <a:xfrm>
            <a:off x="457200" y="990600"/>
            <a:ext cx="8229600" cy="4646612"/>
          </a:xfrm>
        </p:spPr>
        <p:txBody>
          <a:bodyPr/>
          <a:lstStyle/>
          <a:p>
            <a:pPr lvl="1">
              <a:buFont typeface="Arial" panose="020B0604020202020204" pitchFamily="34" charset="0"/>
              <a:buChar char="•"/>
            </a:pPr>
            <a:r>
              <a:rPr lang="en-US" sz="2600" dirty="0"/>
              <a:t>Lodging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600" dirty="0"/>
              <a:t>Transportation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600" dirty="0"/>
              <a:t>Safety Procedures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600" dirty="0"/>
              <a:t>Smoking Policy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600" dirty="0"/>
              <a:t>Message and Telephone Location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600" dirty="0"/>
              <a:t>Cell Phone, Texting and Email Policies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600" dirty="0"/>
              <a:t>Restrooms and Drinking Fountains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600" dirty="0"/>
              <a:t>Other Local Information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600" dirty="0"/>
              <a:t>Facility Safety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600" dirty="0"/>
              <a:t>Lunches / Breaks</a:t>
            </a:r>
            <a:endParaRPr lang="en-US" dirty="0"/>
          </a:p>
        </p:txBody>
      </p:sp>
      <p:sp>
        <p:nvSpPr>
          <p:cNvPr id="5" name="Slide Number Placeholder 2"/>
          <p:cNvSpPr txBox="1">
            <a:spLocks/>
          </p:cNvSpPr>
          <p:nvPr/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en-US" sz="1600" b="1" dirty="0">
                <a:solidFill>
                  <a:schemeClr val="bg1"/>
                </a:solidFill>
              </a:rPr>
              <a:t>Visual 1.</a:t>
            </a:r>
            <a:fld id="{D04EB0F6-1F7F-4C92-8A0D-4698D134E6E6}" type="slidenum">
              <a:rPr lang="en-US" sz="1600" b="1" smtClean="0">
                <a:solidFill>
                  <a:schemeClr val="bg1"/>
                </a:solidFill>
              </a:rPr>
              <a:pPr algn="r">
                <a:defRPr/>
              </a:pPr>
              <a:t>5</a:t>
            </a:fld>
            <a:endParaRPr lang="en-US" sz="1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5554530"/>
      </p:ext>
    </p:extLst>
  </p:cSld>
  <p:clrMapOvr>
    <a:masterClrMapping/>
  </p:clrMapOvr>
  <p:transition>
    <p:wipe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Introductions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idx="1"/>
          </p:nvPr>
        </p:nvSpPr>
        <p:spPr>
          <a:xfrm>
            <a:off x="3886200" y="1143000"/>
            <a:ext cx="5105400" cy="4503737"/>
          </a:xfrm>
        </p:spPr>
        <p:txBody>
          <a:bodyPr/>
          <a:lstStyle/>
          <a:p>
            <a:pPr eaLnBrk="1" hangingPunct="1">
              <a:buSzPct val="120000"/>
            </a:pPr>
            <a:r>
              <a:rPr lang="en-US" dirty="0"/>
              <a:t>Instructor and student introductions</a:t>
            </a:r>
          </a:p>
          <a:p>
            <a:pPr eaLnBrk="1" hangingPunct="1">
              <a:buSzPct val="120000"/>
            </a:pPr>
            <a:r>
              <a:rPr lang="en-US" dirty="0"/>
              <a:t>Incident response experiences</a:t>
            </a:r>
          </a:p>
          <a:p>
            <a:pPr eaLnBrk="1" hangingPunct="1">
              <a:buSzPct val="120000"/>
            </a:pPr>
            <a:r>
              <a:rPr lang="en-US" dirty="0"/>
              <a:t>Disaster experience</a:t>
            </a:r>
          </a:p>
          <a:p>
            <a:pPr eaLnBrk="1" hangingPunct="1">
              <a:buSzPct val="120000"/>
            </a:pPr>
            <a:r>
              <a:rPr lang="en-US" dirty="0"/>
              <a:t>Course pre-test.</a:t>
            </a:r>
          </a:p>
        </p:txBody>
      </p:sp>
      <p:pic>
        <p:nvPicPr>
          <p:cNvPr id="5" name="Picture 4" descr="Image Description: Man lecturing to a group of people sitting around a conference table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2133600"/>
            <a:ext cx="3200400" cy="2371725"/>
          </a:xfrm>
          <a:prstGeom prst="rect">
            <a:avLst/>
          </a:prstGeom>
          <a:noFill/>
          <a:ln w="76200">
            <a:noFill/>
            <a:miter lim="800000"/>
            <a:headEnd/>
            <a:tailEnd/>
          </a:ln>
        </p:spPr>
      </p:pic>
      <p:sp>
        <p:nvSpPr>
          <p:cNvPr id="7" name="Slide Number Placeholder 2"/>
          <p:cNvSpPr txBox="1">
            <a:spLocks/>
          </p:cNvSpPr>
          <p:nvPr/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en-US" sz="1600" b="1" dirty="0">
                <a:solidFill>
                  <a:schemeClr val="bg1"/>
                </a:solidFill>
              </a:rPr>
              <a:t>Visual 1.</a:t>
            </a:r>
            <a:fld id="{8DA4630C-A4C1-4208-8F4E-7939CB5CABDE}" type="slidenum">
              <a:rPr lang="en-US" sz="1600" b="1" smtClean="0">
                <a:solidFill>
                  <a:schemeClr val="bg1"/>
                </a:solidFill>
              </a:rPr>
              <a:t>6</a:t>
            </a:fld>
            <a:endParaRPr lang="en-US" sz="1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5481953"/>
      </p:ext>
    </p:extLst>
  </p:cSld>
  <p:clrMapOvr>
    <a:masterClrMapping/>
  </p:clrMapOvr>
  <p:transition>
    <p:wipe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spec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Expectations</a:t>
            </a:r>
          </a:p>
        </p:txBody>
      </p:sp>
      <p:sp>
        <p:nvSpPr>
          <p:cNvPr id="11267" name="Rectangle 4"/>
          <p:cNvSpPr>
            <a:spLocks noGrp="1" noChangeArrowheads="1"/>
          </p:cNvSpPr>
          <p:nvPr>
            <p:ph idx="1"/>
          </p:nvPr>
        </p:nvSpPr>
        <p:spPr>
          <a:xfrm>
            <a:off x="363539" y="1068388"/>
            <a:ext cx="5427662" cy="1674812"/>
          </a:xfrm>
        </p:spPr>
        <p:txBody>
          <a:bodyPr/>
          <a:lstStyle/>
          <a:p>
            <a:pPr lvl="1" eaLnBrk="1" hangingPunct="1">
              <a:buFont typeface="Arial" panose="020B0604020202020204" pitchFamily="34" charset="0"/>
              <a:buChar char="•"/>
            </a:pPr>
            <a:r>
              <a:rPr lang="en-US" dirty="0"/>
              <a:t>Instructional Team</a:t>
            </a:r>
          </a:p>
          <a:p>
            <a:pPr lvl="1" eaLnBrk="1" hangingPunct="1">
              <a:buFont typeface="Arial" panose="020B0604020202020204" pitchFamily="34" charset="0"/>
              <a:buChar char="•"/>
            </a:pPr>
            <a:r>
              <a:rPr lang="en-US" dirty="0"/>
              <a:t>Student</a:t>
            </a:r>
          </a:p>
        </p:txBody>
      </p:sp>
      <p:pic>
        <p:nvPicPr>
          <p:cNvPr id="6" name="Picture 1029" descr="A man standing next to an easel leading a meeting with several individuals. Manuals are spread out over the meeting table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00600" y="1225541"/>
            <a:ext cx="2828925" cy="4346589"/>
          </a:xfrm>
          <a:prstGeom prst="rect">
            <a:avLst/>
          </a:prstGeom>
          <a:noFill/>
          <a:ln w="9525" algn="ctr">
            <a:solidFill>
              <a:srgbClr val="25387D"/>
            </a:solidFill>
            <a:miter lim="800000"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</p:pic>
      <p:sp>
        <p:nvSpPr>
          <p:cNvPr id="5" name="Slide Number Placeholder 2"/>
          <p:cNvSpPr txBox="1">
            <a:spLocks/>
          </p:cNvSpPr>
          <p:nvPr/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en-US" sz="1600" b="1" dirty="0">
                <a:solidFill>
                  <a:schemeClr val="bg1"/>
                </a:solidFill>
              </a:rPr>
              <a:t>Visual 1.</a:t>
            </a:r>
            <a:fld id="{D04EB0F6-1F7F-4C92-8A0D-4698D134E6E6}" type="slidenum">
              <a:rPr lang="en-US" sz="1600" b="1" smtClean="0">
                <a:solidFill>
                  <a:schemeClr val="bg1"/>
                </a:solidFill>
              </a:rPr>
              <a:pPr algn="r">
                <a:defRPr/>
              </a:pPr>
              <a:t>7</a:t>
            </a:fld>
            <a:endParaRPr lang="en-US" sz="1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9071849"/>
      </p:ext>
    </p:extLst>
  </p:cSld>
  <p:clrMapOvr>
    <a:masterClrMapping/>
  </p:clrMapOvr>
  <p:transition>
    <p:wipe dir="r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Course Objective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8388"/>
            <a:ext cx="8229600" cy="2877987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By the end of this course, students will be able to demonstrate through activities and a Final Exam, the duties, responsibilities, and capabilities of an effective ICS in expanding incidents.</a:t>
            </a:r>
          </a:p>
        </p:txBody>
      </p:sp>
      <p:pic>
        <p:nvPicPr>
          <p:cNvPr id="4" name="Picture 3" descr="a 5 image collage depicting all-hazards: tornado damage; fire; chemical spill; hurricane damage; flood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809" y="4495800"/>
            <a:ext cx="8952381" cy="1200000"/>
          </a:xfrm>
          <a:prstGeom prst="rect">
            <a:avLst/>
          </a:prstGeom>
        </p:spPr>
      </p:pic>
      <p:sp>
        <p:nvSpPr>
          <p:cNvPr id="5" name="Slide Number Placeholder 2"/>
          <p:cNvSpPr txBox="1">
            <a:spLocks/>
          </p:cNvSpPr>
          <p:nvPr/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en-US" sz="1600" b="1" dirty="0">
                <a:solidFill>
                  <a:schemeClr val="bg1"/>
                </a:solidFill>
              </a:rPr>
              <a:t>Visual 1.</a:t>
            </a:r>
            <a:fld id="{D04EB0F6-1F7F-4C92-8A0D-4698D134E6E6}" type="slidenum">
              <a:rPr lang="en-US" sz="1600" b="1" smtClean="0">
                <a:solidFill>
                  <a:schemeClr val="bg1"/>
                </a:solidFill>
              </a:rPr>
              <a:pPr algn="r">
                <a:defRPr/>
              </a:pPr>
              <a:t>8</a:t>
            </a:fld>
            <a:endParaRPr lang="en-US" sz="1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9565762"/>
      </p:ext>
    </p:extLst>
  </p:cSld>
  <p:clrMapOvr>
    <a:masterClrMapping/>
  </p:clrMapOvr>
  <p:transition>
    <p:wipe dir="r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spec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Course Terminal Learning Objectives</a:t>
            </a:r>
          </a:p>
        </p:txBody>
      </p:sp>
      <p:sp>
        <p:nvSpPr>
          <p:cNvPr id="8195" name="Rectangle 4"/>
          <p:cNvSpPr>
            <a:spLocks noGrp="1" noChangeArrowheads="1"/>
          </p:cNvSpPr>
          <p:nvPr>
            <p:ph idx="1"/>
          </p:nvPr>
        </p:nvSpPr>
        <p:spPr>
          <a:xfrm>
            <a:off x="363538" y="1068388"/>
            <a:ext cx="8170862" cy="4570412"/>
          </a:xfrm>
        </p:spPr>
        <p:txBody>
          <a:bodyPr/>
          <a:lstStyle/>
          <a:p>
            <a:pPr lvl="1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Given a simulated situation, identify roles and reporting relationships under a Unified Command that involves agencies within the same jurisdiction and under multijurisdictional conditions. (Unit 2)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Develop incident objectives for a simulated incident. (Unit 3)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Create an ICS Form 215, Operational Planning Worksheet, and an ICS Form 215A, Incident Action Plan Safety Analysis, using the strategies and tactics from a given scenario. (Unit 4).</a:t>
            </a:r>
          </a:p>
        </p:txBody>
      </p:sp>
      <p:sp>
        <p:nvSpPr>
          <p:cNvPr id="6" name="Slide Number Placeholder 2"/>
          <p:cNvSpPr txBox="1">
            <a:spLocks/>
          </p:cNvSpPr>
          <p:nvPr/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en-US" sz="1600" b="1" dirty="0">
                <a:solidFill>
                  <a:schemeClr val="bg1"/>
                </a:solidFill>
              </a:rPr>
              <a:t>Visual 1.</a:t>
            </a:r>
            <a:fld id="{D04EB0F6-1F7F-4C92-8A0D-4698D134E6E6}" type="slidenum">
              <a:rPr lang="en-US" sz="1600" b="1" smtClean="0">
                <a:solidFill>
                  <a:schemeClr val="bg1"/>
                </a:solidFill>
              </a:rPr>
              <a:pPr algn="r">
                <a:defRPr/>
              </a:pPr>
              <a:t>9</a:t>
            </a:fld>
            <a:endParaRPr lang="en-US" sz="1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2092716"/>
      </p:ext>
    </p:extLst>
  </p:cSld>
  <p:clrMapOvr>
    <a:masterClrMapping/>
  </p:clrMapOvr>
  <p:transition>
    <p:wipe dir="r"/>
  </p:transition>
</p:sld>
</file>

<file path=ppt/theme/theme1.xml><?xml version="1.0" encoding="utf-8"?>
<a:theme xmlns:a="http://schemas.openxmlformats.org/drawingml/2006/main" name="1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Times New Roman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EMI-Resident-Course-Template-Visuals" id="{8975F62E-7936-4879-9BB0-ECA43B5CEDF4}" vid="{ABE882DF-F5AB-4080-964B-EB881FF82C2B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D3CA8CC80072D4CA137EF19B6D5FF4E" ma:contentTypeVersion="10" ma:contentTypeDescription="Create a new document." ma:contentTypeScope="" ma:versionID="8dafd89a7cdb57b29c6b558fcd0faf27">
  <xsd:schema xmlns:xsd="http://www.w3.org/2001/XMLSchema" xmlns:xs="http://www.w3.org/2001/XMLSchema" xmlns:p="http://schemas.microsoft.com/office/2006/metadata/properties" xmlns:ns2="cc899b91-0dc8-40bb-9e15-ac49ad5b7986" targetNamespace="http://schemas.microsoft.com/office/2006/metadata/properties" ma:root="true" ma:fieldsID="08d753c215b3c0d1820d4e30b6216c98" ns2:_="">
    <xsd:import namespace="cc899b91-0dc8-40bb-9e15-ac49ad5b7986"/>
    <xsd:element name="properties">
      <xsd:complexType>
        <xsd:sequence>
          <xsd:element name="documentManagement">
            <xsd:complexType>
              <xsd:all>
                <xsd:element ref="ns2:Next_x0020_Course_x0020_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899b91-0dc8-40bb-9e15-ac49ad5b7986" elementFormDefault="qualified">
    <xsd:import namespace="http://schemas.microsoft.com/office/2006/documentManagement/types"/>
    <xsd:import namespace="http://schemas.microsoft.com/office/infopath/2007/PartnerControls"/>
    <xsd:element name="Next_x0020_Course_x0020_Date" ma:index="8" nillable="true" ma:displayName="Next Course Date" ma:format="DateOnly" ma:internalName="Next_x0020_Course_x0020_Date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Next_x0020_Course_x0020_Date xmlns="cc899b91-0dc8-40bb-9e15-ac49ad5b7986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?mso-contentType ?>
<SharedContentType xmlns="Microsoft.SharePoint.Taxonomy.ContentTypeSync" SourceId="568ddf3f-b77f-46a0-9295-2b9495b51427" ContentTypeId="0x0101" PreviousValue="false"/>
</file>

<file path=customXml/itemProps1.xml><?xml version="1.0" encoding="utf-8"?>
<ds:datastoreItem xmlns:ds="http://schemas.openxmlformats.org/officeDocument/2006/customXml" ds:itemID="{69697268-7672-4D78-A83D-65C849FFF52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899b91-0dc8-40bb-9e15-ac49ad5b798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ABB8ED9-2135-4A95-86A2-632DFEFC6468}">
  <ds:schemaRefs>
    <ds:schemaRef ds:uri="http://schemas.microsoft.com/office/2006/metadata/properties"/>
    <ds:schemaRef ds:uri="http://schemas.microsoft.com/office/infopath/2007/PartnerControls"/>
    <ds:schemaRef ds:uri="cc899b91-0dc8-40bb-9e15-ac49ad5b7986"/>
  </ds:schemaRefs>
</ds:datastoreItem>
</file>

<file path=customXml/itemProps3.xml><?xml version="1.0" encoding="utf-8"?>
<ds:datastoreItem xmlns:ds="http://schemas.openxmlformats.org/officeDocument/2006/customXml" ds:itemID="{3C212C61-30CF-4A61-A90F-C7A015029AE8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9F38F548-6BA7-4571-AAAA-C9766542FDF0}">
  <ds:schemaRefs>
    <ds:schemaRef ds:uri="Microsoft.SharePoint.Taxonomy.ContentTypeSync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EMI-Resident-Course-Template-Visuals</Template>
  <TotalTime>1041</TotalTime>
  <Words>502</Words>
  <Application>Microsoft Office PowerPoint</Application>
  <PresentationFormat>On-screen Show (4:3)</PresentationFormat>
  <Paragraphs>83</Paragraphs>
  <Slides>15</Slides>
  <Notes>2</Notes>
  <HiddenSlides>1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Times New Roman</vt:lpstr>
      <vt:lpstr>Wingdings</vt:lpstr>
      <vt:lpstr>1_Default Design</vt:lpstr>
      <vt:lpstr>E/L/G 300 Intermediate Incident Command System for Expanding Incidents, ICS 300</vt:lpstr>
      <vt:lpstr>Unit 1:  Course Introduction</vt:lpstr>
      <vt:lpstr>Unit Terminal Objective</vt:lpstr>
      <vt:lpstr>Unit Enabling Objectives</vt:lpstr>
      <vt:lpstr>Administrative Considerations</vt:lpstr>
      <vt:lpstr>Introductions</vt:lpstr>
      <vt:lpstr>Expectations</vt:lpstr>
      <vt:lpstr>Course Objective </vt:lpstr>
      <vt:lpstr>Course Terminal Learning Objectives</vt:lpstr>
      <vt:lpstr>Course Terminal Learning Objectives (Cont.)</vt:lpstr>
      <vt:lpstr>Course Structure</vt:lpstr>
      <vt:lpstr>Course Design</vt:lpstr>
      <vt:lpstr>Successful Course Completion</vt:lpstr>
      <vt:lpstr>Activity 1.1: Group Formation  Allotted Time: 20 minutes </vt:lpstr>
      <vt:lpstr>Objectives Review</vt:lpstr>
    </vt:vector>
  </TitlesOfParts>
  <Company>FEMA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E/L/G 0300: INTERMEDIATE INCIDENT COMMAND SYSTEM FOR EXPANDING INCIDENTS, ICS 300 - Unit 1 Course Introduction Visuals</dc:title>
  <dc:creator>FEMA</dc:creator>
  <cp:lastModifiedBy>Michael Wilson</cp:lastModifiedBy>
  <cp:revision>33</cp:revision>
  <dcterms:created xsi:type="dcterms:W3CDTF">2016-03-31T17:03:48Z</dcterms:created>
  <dcterms:modified xsi:type="dcterms:W3CDTF">2022-07-21T14:02:09Z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0x0101008D3CA8CC80072D4CA137EF19B6D5FF4E</vt:lpwstr>
  </property>
  <property fmtid="{D5CDD505-2E9C-101B-9397-08002B2CF9AE}" pid="3" name="Order">
    <vt:r8>227600</vt:r8>
  </property>
  <property fmtid="{D5CDD505-2E9C-101B-9397-08002B2CF9AE}" pid="4" name="xd_Signature">
    <vt:bool>false</vt:bool>
  </property>
  <property fmtid="{D5CDD505-2E9C-101B-9397-08002B2CF9AE}" pid="5" name="xd_ProgID">
    <vt:lpwstr/>
  </property>
  <property fmtid="{D5CDD505-2E9C-101B-9397-08002B2CF9AE}" pid="6" name="TemplateUrl">
    <vt:lpwstr/>
  </property>
  <property fmtid="{D5CDD505-2E9C-101B-9397-08002B2CF9AE}" pid="7" name="ComplianceAssetId">
    <vt:lpwstr/>
  </property>
</Properties>
</file>