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4"/>
  </p:sldMasterIdLst>
  <p:notesMasterIdLst>
    <p:notesMasterId r:id="rId13"/>
  </p:notesMasterIdLst>
  <p:handoutMasterIdLst>
    <p:handoutMasterId r:id="rId14"/>
  </p:handoutMasterIdLst>
  <p:sldIdLst>
    <p:sldId id="301" r:id="rId5"/>
    <p:sldId id="374" r:id="rId6"/>
    <p:sldId id="375" r:id="rId7"/>
    <p:sldId id="378" r:id="rId8"/>
    <p:sldId id="379" r:id="rId9"/>
    <p:sldId id="373" r:id="rId10"/>
    <p:sldId id="376" r:id="rId11"/>
    <p:sldId id="377" r:id="rId1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wiles" initials="dw"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8A"/>
    <a:srgbClr val="25387D"/>
    <a:srgbClr val="000066"/>
    <a:srgbClr val="3333FF"/>
    <a:srgbClr val="000000"/>
    <a:srgbClr val="660033"/>
    <a:srgbClr val="577054"/>
    <a:srgbClr val="3A4A38"/>
    <a:srgbClr val="D0D2CC"/>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E1648A-CD73-4C36-9EC1-A4E60912C3B4}" v="35" dt="2018-07-21T13:30:25.6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5" autoAdjust="0"/>
  </p:normalViewPr>
  <p:slideViewPr>
    <p:cSldViewPr>
      <p:cViewPr varScale="1">
        <p:scale>
          <a:sx n="80" d="100"/>
          <a:sy n="80" d="100"/>
        </p:scale>
        <p:origin x="114"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 Id="rId22" Type="http://schemas.openxmlformats.org/officeDocument/2006/relationships/customXml" Target="../customXml/item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glinde Simon" userId="4be848b8-2dde-45b4-a745-1221a72406c8" providerId="ADAL" clId="{6B1F92F8-3875-429E-BEDE-06E6B9663353}"/>
  </pc:docChgLst>
  <pc:docChgLst>
    <pc:chgData name="Genny Wood" userId="946d9ed7-ecaa-472b-b848-47498b3a21f4" providerId="ADAL" clId="{B1861EE3-5A23-45B7-9AB1-703C9D4063BC}"/>
    <pc:docChg chg="modSld">
      <pc:chgData name="Genny Wood" userId="946d9ed7-ecaa-472b-b848-47498b3a21f4" providerId="ADAL" clId="{B1861EE3-5A23-45B7-9AB1-703C9D4063BC}" dt="2018-05-22T16:02:06.859" v="4" actId="962"/>
      <pc:docMkLst>
        <pc:docMk/>
      </pc:docMkLst>
      <pc:sldChg chg="modSp">
        <pc:chgData name="Genny Wood" userId="946d9ed7-ecaa-472b-b848-47498b3a21f4" providerId="ADAL" clId="{B1861EE3-5A23-45B7-9AB1-703C9D4063BC}" dt="2018-05-22T16:02:06.859" v="4" actId="962"/>
        <pc:sldMkLst>
          <pc:docMk/>
          <pc:sldMk cId="148125415" sldId="376"/>
        </pc:sldMkLst>
        <pc:grpChg chg="mod">
          <ac:chgData name="Genny Wood" userId="946d9ed7-ecaa-472b-b848-47498b3a21f4" providerId="ADAL" clId="{B1861EE3-5A23-45B7-9AB1-703C9D4063BC}" dt="2018-05-22T16:02:06.859" v="4" actId="962"/>
          <ac:grpSpMkLst>
            <pc:docMk/>
            <pc:sldMk cId="148125415" sldId="376"/>
            <ac:grpSpMk id="6" creationId="{00000000-0000-0000-0000-000000000000}"/>
          </ac:grpSpMkLst>
        </pc:grpChg>
      </pc:sldChg>
    </pc:docChg>
  </pc:docChgLst>
  <pc:docChgLst>
    <pc:chgData name="Sieglinde Pugh" userId="4be848b8-2dde-45b4-a745-1221a72406c8" providerId="ADAL" clId="{1FF04A95-5C41-4638-BE09-DB634010111A}"/>
  </pc:docChgLst>
  <pc:docChgLst>
    <pc:chgData name="Shawn Rothstein" userId="76cf5933-ef08-44f4-afca-9dbc51d3f8f0" providerId="ADAL" clId="{7ABCCF56-2DD2-43AF-A79F-46A9E822C64C}"/>
    <pc:docChg chg="modSld">
      <pc:chgData name="Shawn Rothstein" userId="76cf5933-ef08-44f4-afca-9dbc51d3f8f0" providerId="ADAL" clId="{7ABCCF56-2DD2-43AF-A79F-46A9E822C64C}" dt="2018-07-16T18:05:07.744" v="1" actId="962"/>
      <pc:docMkLst>
        <pc:docMk/>
      </pc:docMkLst>
      <pc:sldChg chg="modSp">
        <pc:chgData name="Shawn Rothstein" userId="76cf5933-ef08-44f4-afca-9dbc51d3f8f0" providerId="ADAL" clId="{7ABCCF56-2DD2-43AF-A79F-46A9E822C64C}" dt="2018-07-16T18:05:07.744" v="1" actId="962"/>
        <pc:sldMkLst>
          <pc:docMk/>
          <pc:sldMk cId="252770356" sldId="374"/>
        </pc:sldMkLst>
        <pc:picChg chg="mod">
          <ac:chgData name="Shawn Rothstein" userId="76cf5933-ef08-44f4-afca-9dbc51d3f8f0" providerId="ADAL" clId="{7ABCCF56-2DD2-43AF-A79F-46A9E822C64C}" dt="2018-07-16T18:05:07.744" v="1" actId="962"/>
          <ac:picMkLst>
            <pc:docMk/>
            <pc:sldMk cId="252770356" sldId="374"/>
            <ac:picMk id="2" creationId="{00000000-0000-0000-0000-000000000000}"/>
          </ac:picMkLst>
        </pc:picChg>
      </pc:sldChg>
    </pc:docChg>
  </pc:docChgLst>
  <pc:docChgLst>
    <pc:chgData name="Sieglinde Simon" userId="4be848b8-2dde-45b4-a745-1221a72406c8" providerId="ADAL" clId="{DBE1648A-CD73-4C36-9EC1-A4E60912C3B4}"/>
    <pc:docChg chg="addSld modSld">
      <pc:chgData name="Sieglinde Simon" userId="4be848b8-2dde-45b4-a745-1221a72406c8" providerId="ADAL" clId="{DBE1648A-CD73-4C36-9EC1-A4E60912C3B4}" dt="2018-07-21T13:30:25.647" v="34" actId="20577"/>
      <pc:docMkLst>
        <pc:docMk/>
      </pc:docMkLst>
      <pc:sldChg chg="modSp">
        <pc:chgData name="Sieglinde Simon" userId="4be848b8-2dde-45b4-a745-1221a72406c8" providerId="ADAL" clId="{DBE1648A-CD73-4C36-9EC1-A4E60912C3B4}" dt="2018-07-21T13:30:21.158" v="33" actId="20577"/>
        <pc:sldMkLst>
          <pc:docMk/>
          <pc:sldMk cId="148125415" sldId="376"/>
        </pc:sldMkLst>
        <pc:spChg chg="mod">
          <ac:chgData name="Sieglinde Simon" userId="4be848b8-2dde-45b4-a745-1221a72406c8" providerId="ADAL" clId="{DBE1648A-CD73-4C36-9EC1-A4E60912C3B4}" dt="2018-07-21T13:30:21.158" v="33" actId="20577"/>
          <ac:spMkLst>
            <pc:docMk/>
            <pc:sldMk cId="148125415" sldId="376"/>
            <ac:spMk id="10" creationId="{00000000-0000-0000-0000-000000000000}"/>
          </ac:spMkLst>
        </pc:spChg>
      </pc:sldChg>
      <pc:sldChg chg="modSp">
        <pc:chgData name="Sieglinde Simon" userId="4be848b8-2dde-45b4-a745-1221a72406c8" providerId="ADAL" clId="{DBE1648A-CD73-4C36-9EC1-A4E60912C3B4}" dt="2018-07-21T13:30:25.647" v="34" actId="20577"/>
        <pc:sldMkLst>
          <pc:docMk/>
          <pc:sldMk cId="4151977790" sldId="377"/>
        </pc:sldMkLst>
        <pc:spChg chg="mod">
          <ac:chgData name="Sieglinde Simon" userId="4be848b8-2dde-45b4-a745-1221a72406c8" providerId="ADAL" clId="{DBE1648A-CD73-4C36-9EC1-A4E60912C3B4}" dt="2018-07-21T13:30:25.647" v="34" actId="20577"/>
          <ac:spMkLst>
            <pc:docMk/>
            <pc:sldMk cId="4151977790" sldId="377"/>
            <ac:spMk id="10" creationId="{00000000-0000-0000-0000-000000000000}"/>
          </ac:spMkLst>
        </pc:spChg>
      </pc:sldChg>
      <pc:sldChg chg="modSp">
        <pc:chgData name="Sieglinde Simon" userId="4be848b8-2dde-45b4-a745-1221a72406c8" providerId="ADAL" clId="{DBE1648A-CD73-4C36-9EC1-A4E60912C3B4}" dt="2018-07-21T13:24:21.929" v="14" actId="255"/>
        <pc:sldMkLst>
          <pc:docMk/>
          <pc:sldMk cId="4191139381" sldId="378"/>
        </pc:sldMkLst>
        <pc:spChg chg="mod">
          <ac:chgData name="Sieglinde Simon" userId="4be848b8-2dde-45b4-a745-1221a72406c8" providerId="ADAL" clId="{DBE1648A-CD73-4C36-9EC1-A4E60912C3B4}" dt="2018-07-21T13:24:21.929" v="14" actId="255"/>
          <ac:spMkLst>
            <pc:docMk/>
            <pc:sldMk cId="4191139381" sldId="378"/>
            <ac:spMk id="3" creationId="{48AF4050-1C76-4CCB-8D6B-28A31CD2C47E}"/>
          </ac:spMkLst>
        </pc:spChg>
      </pc:sldChg>
      <pc:sldChg chg="modSp add">
        <pc:chgData name="Sieglinde Simon" userId="4be848b8-2dde-45b4-a745-1221a72406c8" providerId="ADAL" clId="{DBE1648A-CD73-4C36-9EC1-A4E60912C3B4}" dt="2018-07-21T13:24:46.849" v="32" actId="948"/>
        <pc:sldMkLst>
          <pc:docMk/>
          <pc:sldMk cId="2593005012" sldId="379"/>
        </pc:sldMkLst>
        <pc:spChg chg="mod">
          <ac:chgData name="Sieglinde Simon" userId="4be848b8-2dde-45b4-a745-1221a72406c8" providerId="ADAL" clId="{DBE1648A-CD73-4C36-9EC1-A4E60912C3B4}" dt="2018-07-21T13:24:46.849" v="32" actId="948"/>
          <ac:spMkLst>
            <pc:docMk/>
            <pc:sldMk cId="2593005012" sldId="379"/>
            <ac:spMk id="2" creationId="{074E5C46-1497-4701-9DF6-B94B94A3AA47}"/>
          </ac:spMkLst>
        </pc:spChg>
        <pc:spChg chg="mod">
          <ac:chgData name="Sieglinde Simon" userId="4be848b8-2dde-45b4-a745-1221a72406c8" providerId="ADAL" clId="{DBE1648A-CD73-4C36-9EC1-A4E60912C3B4}" dt="2018-07-21T13:24:26.681" v="15" actId="255"/>
          <ac:spMkLst>
            <pc:docMk/>
            <pc:sldMk cId="2593005012" sldId="379"/>
            <ac:spMk id="3" creationId="{48AF4050-1C76-4CCB-8D6B-28A31CD2C47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5837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n-US"/>
          </a:p>
        </p:txBody>
      </p:sp>
      <p:sp>
        <p:nvSpPr>
          <p:cNvPr id="5837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5837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9C5F5205-3D14-4759-B141-26B5F79F007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041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042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042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042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6298EDF-5935-43E3-96A7-964E7186D03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6080F24-27FF-4E39-A16E-7B23F38E8831}" type="slidenum">
              <a:rPr lang="en-US"/>
              <a:pPr>
                <a:defRPr/>
              </a:pPr>
              <a:t>3</a:t>
            </a:fld>
            <a:endParaRPr lang="en-US" dirty="0"/>
          </a:p>
        </p:txBody>
      </p:sp>
      <p:sp>
        <p:nvSpPr>
          <p:cNvPr id="34819" name="Rectangle 2"/>
          <p:cNvSpPr>
            <a:spLocks noGrp="1" noRot="1" noChangeAspect="1" noChangeArrowheads="1" noTextEdit="1"/>
          </p:cNvSpPr>
          <p:nvPr>
            <p:ph type="sldImg"/>
          </p:nvPr>
        </p:nvSpPr>
        <p:spPr>
          <a:xfrm>
            <a:off x="1257300" y="719138"/>
            <a:ext cx="4802188" cy="3600450"/>
          </a:xfrm>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538470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6298EDF-5935-43E3-96A7-964E7186D03B}" type="slidenum">
              <a:rPr lang="en-US" smtClean="0"/>
              <a:pPr>
                <a:defRPr/>
              </a:pPr>
              <a:t>6</a:t>
            </a:fld>
            <a:endParaRPr lang="en-US"/>
          </a:p>
        </p:txBody>
      </p:sp>
    </p:spTree>
    <p:extLst>
      <p:ext uri="{BB962C8B-B14F-4D97-AF65-F5344CB8AC3E}">
        <p14:creationId xmlns:p14="http://schemas.microsoft.com/office/powerpoint/2010/main" val="2131443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4" name="Slide Number Placeholder 3"/>
          <p:cNvSpPr>
            <a:spLocks noGrp="1"/>
          </p:cNvSpPr>
          <p:nvPr>
            <p:ph type="sldNum" sz="quarter" idx="5"/>
          </p:nvPr>
        </p:nvSpPr>
        <p:spPr/>
        <p:txBody>
          <a:bodyPr/>
          <a:lstStyle/>
          <a:p>
            <a:pPr>
              <a:defRPr/>
            </a:pPr>
            <a:fld id="{A3C3A259-9C7E-412D-AD6D-4CDD2F2354B7}" type="slidenum">
              <a:rPr lang="en-US" smtClean="0"/>
              <a:pPr>
                <a:defRPr/>
              </a:pPr>
              <a:t>8</a:t>
            </a:fld>
            <a:endParaRPr lang="en-US" dirty="0"/>
          </a:p>
        </p:txBody>
      </p:sp>
    </p:spTree>
    <p:extLst>
      <p:ext uri="{BB962C8B-B14F-4D97-AF65-F5344CB8AC3E}">
        <p14:creationId xmlns:p14="http://schemas.microsoft.com/office/powerpoint/2010/main" val="1944894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92E6373C-12D2-4CFB-AF0A-254D66DCA862}" type="datetime1">
              <a:rPr lang="en-US" smtClean="0">
                <a:solidFill>
                  <a:srgbClr val="000000"/>
                </a:solidFill>
              </a:rPr>
              <a:t>4/2/2019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solidFill>
                  <a:srgbClr val="F4F8FE"/>
                </a:solidFill>
              </a:defRPr>
            </a:lvl1pPr>
          </a:lstStyle>
          <a:p>
            <a:pPr fontAlgn="base">
              <a:spcBef>
                <a:spcPct val="0"/>
              </a:spcBef>
              <a:spcAft>
                <a:spcPct val="0"/>
              </a:spcAft>
              <a:defRPr/>
            </a:pPr>
            <a:r>
              <a:rPr lang="en-US" b="1" dirty="0"/>
              <a:t>Visual 1.</a:t>
            </a:r>
            <a:fld id="{167A036F-738C-4416-983E-5B04119587A4}" type="slidenum">
              <a:rPr lang="en-US" b="1" smtClean="0"/>
              <a:pPr fontAlgn="base">
                <a:spcBef>
                  <a:spcPct val="0"/>
                </a:spcBef>
                <a:spcAft>
                  <a:spcPct val="0"/>
                </a:spcAft>
                <a:defRPr/>
              </a:pPr>
              <a:t>‹#›</a:t>
            </a:fld>
            <a:endParaRPr lang="en-US" b="1" dirty="0"/>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202CB9EF-C8E5-49BB-A243-011109604954}" type="datetime1">
              <a:rPr lang="en-US" smtClean="0">
                <a:solidFill>
                  <a:srgbClr val="000000"/>
                </a:solidFill>
              </a:rPr>
              <a:t>4/2/2019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1.</a:t>
            </a:r>
            <a:fld id="{167A036F-738C-4416-983E-5B04119587A4}" type="slidenum">
              <a:rPr lang="en-US" smtClean="0"/>
              <a:pPr fontAlgn="base">
                <a:spcBef>
                  <a:spcPct val="0"/>
                </a:spcBef>
                <a:spcAft>
                  <a:spcPct val="0"/>
                </a:spcAft>
                <a:defRPr/>
              </a:pPr>
              <a:t>‹#›</a:t>
            </a:fld>
            <a:endParaRPr lang="en-US" dirty="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048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F79FFC2D-1D78-438A-A1F1-6E0472E7C805}" type="datetime1">
              <a:rPr lang="en-US" smtClean="0">
                <a:solidFill>
                  <a:srgbClr val="000000"/>
                </a:solidFill>
              </a:rPr>
              <a:t>4/2/2019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1.</a:t>
            </a:r>
            <a:fld id="{167A036F-738C-4416-983E-5B04119587A4}" type="slidenum">
              <a:rPr lang="en-US" smtClean="0"/>
              <a:pPr fontAlgn="base">
                <a:spcBef>
                  <a:spcPct val="0"/>
                </a:spcBef>
                <a:spcAft>
                  <a:spcPct val="0"/>
                </a:spcAft>
                <a:defRPr/>
              </a:pPr>
              <a:t>‹#›</a:t>
            </a:fld>
            <a:endParaRPr lang="en-US" dirty="0"/>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39763"/>
          </a:xfrm>
        </p:spPr>
        <p:txBody>
          <a:bodyPr/>
          <a:lstStyle/>
          <a:p>
            <a:r>
              <a:rPr lang="en-US"/>
              <a:t>Click to edit Master title style</a:t>
            </a:r>
          </a:p>
        </p:txBody>
      </p:sp>
      <p:sp>
        <p:nvSpPr>
          <p:cNvPr id="3" name="Content Placeholder 2"/>
          <p:cNvSpPr>
            <a:spLocks noGrp="1"/>
          </p:cNvSpPr>
          <p:nvPr>
            <p:ph idx="1"/>
          </p:nvPr>
        </p:nvSpPr>
        <p:spPr>
          <a:xfrm>
            <a:off x="457200" y="1068388"/>
            <a:ext cx="8229600" cy="46466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3263D5E-0C81-48FF-8F0E-0EB02BC8D464}" type="datetime1">
              <a:rPr lang="en-US" smtClean="0">
                <a:solidFill>
                  <a:srgbClr val="000000"/>
                </a:solidFill>
              </a:rPr>
              <a:t>4/2/2019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1.</a:t>
            </a:r>
            <a:fld id="{167A036F-738C-4416-983E-5B04119587A4}" type="slidenum">
              <a:rPr lang="en-US" smtClean="0"/>
              <a:pPr fontAlgn="base">
                <a:spcBef>
                  <a:spcPct val="0"/>
                </a:spcBef>
                <a:spcAft>
                  <a:spcPct val="0"/>
                </a:spcAft>
                <a:defRPr/>
              </a:pPr>
              <a:t>‹#›</a:t>
            </a:fld>
            <a:endParaRPr lang="en-US"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fontAlgn="base">
              <a:spcBef>
                <a:spcPct val="0"/>
              </a:spcBef>
              <a:spcAft>
                <a:spcPct val="0"/>
              </a:spcAft>
              <a:defRPr/>
            </a:pPr>
            <a:fld id="{58A7120B-F7CE-4E57-87CC-993E0103DEBA}" type="datetime1">
              <a:rPr lang="en-US" smtClean="0">
                <a:solidFill>
                  <a:srgbClr val="000000"/>
                </a:solidFill>
              </a:rPr>
              <a:t>4/2/2019</a:t>
            </a:fld>
            <a:endParaRPr lang="en-US" dirty="0">
              <a:solidFill>
                <a:srgbClr val="000000"/>
              </a:solidFill>
            </a:endParaRPr>
          </a:p>
        </p:txBody>
      </p:sp>
      <p:sp>
        <p:nvSpPr>
          <p:cNvPr id="8" name="Footer Placeholder 7"/>
          <p:cNvSpPr>
            <a:spLocks noGrp="1"/>
          </p:cNvSpPr>
          <p:nvPr>
            <p:ph type="ftr" sz="quarter" idx="11"/>
          </p:nvPr>
        </p:nvSpPr>
        <p:spPr/>
        <p:txBody>
          <a:bodyPr/>
          <a:lstStyle/>
          <a:p>
            <a:pPr fontAlgn="base">
              <a:spcBef>
                <a:spcPct val="0"/>
              </a:spcBef>
              <a:spcAft>
                <a:spcPct val="0"/>
              </a:spcAft>
              <a:defRPr/>
            </a:pPr>
            <a:endParaRPr lang="en-US" dirty="0">
              <a:solidFill>
                <a:srgbClr val="000000"/>
              </a:solidFill>
            </a:endParaRPr>
          </a:p>
        </p:txBody>
      </p:sp>
      <p:sp>
        <p:nvSpPr>
          <p:cNvPr id="9" name="Slide Number Placeholder 8"/>
          <p:cNvSpPr>
            <a:spLocks noGrp="1"/>
          </p:cNvSpPr>
          <p:nvPr>
            <p:ph type="sldNum" sz="quarter" idx="12"/>
          </p:nvPr>
        </p:nvSpPr>
        <p:spPr>
          <a:xfrm>
            <a:off x="6556248" y="6245352"/>
            <a:ext cx="2133600" cy="476250"/>
          </a:xfrm>
        </p:spPr>
        <p:txBody>
          <a:bodyPr/>
          <a:lstStyle>
            <a:lvl1pPr>
              <a:defRPr b="1"/>
            </a:lvl1pPr>
          </a:lstStyle>
          <a:p>
            <a:pPr>
              <a:defRPr/>
            </a:pPr>
            <a:r>
              <a:rPr lang="en-US" dirty="0"/>
              <a:t>Visual 6.</a:t>
            </a:r>
            <a:fld id="{167A036F-738C-4416-983E-5B04119587A4}" type="slidenum">
              <a:rPr lang="en-US" smtClean="0"/>
              <a:pPr>
                <a:defRPr/>
              </a:pPr>
              <a:t>‹#›</a:t>
            </a:fld>
            <a:endParaRPr lang="en-US"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3ED492F8-0AFC-45F8-9A08-61659E78408B}" type="datetime1">
              <a:rPr lang="en-US" smtClean="0">
                <a:solidFill>
                  <a:srgbClr val="000000"/>
                </a:solidFill>
              </a:rPr>
              <a:t>4/2/2019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solidFill>
                  <a:srgbClr val="F4F8FE"/>
                </a:solidFill>
              </a:defRPr>
            </a:lvl1pPr>
          </a:lstStyle>
          <a:p>
            <a:pPr fontAlgn="base">
              <a:spcBef>
                <a:spcPct val="0"/>
              </a:spcBef>
              <a:spcAft>
                <a:spcPct val="0"/>
              </a:spcAft>
              <a:defRPr/>
            </a:pPr>
            <a:r>
              <a:rPr lang="en-US" b="1" dirty="0"/>
              <a:t>Visual 1.</a:t>
            </a:r>
            <a:fld id="{167A036F-738C-4416-983E-5B04119587A4}" type="slidenum">
              <a:rPr lang="en-US" b="1" smtClean="0"/>
              <a:pPr fontAlgn="base">
                <a:spcBef>
                  <a:spcPct val="0"/>
                </a:spcBef>
                <a:spcAft>
                  <a:spcPct val="0"/>
                </a:spcAft>
                <a:defRPr/>
              </a:pPr>
              <a:t>‹#›</a:t>
            </a:fld>
            <a:endParaRPr lang="en-US" b="1" dirty="0"/>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068388"/>
            <a:ext cx="4038600" cy="4646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068388"/>
            <a:ext cx="4038600" cy="4646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AAAC3956-388B-435E-AC4D-55952A504F1C}" type="datetime1">
              <a:rPr lang="en-US" smtClean="0">
                <a:solidFill>
                  <a:srgbClr val="000000"/>
                </a:solidFill>
              </a:rPr>
              <a:t>4/2/2019</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8"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solidFill>
                  <a:srgbClr val="F4F8FE"/>
                </a:solidFill>
              </a:defRPr>
            </a:lvl1pPr>
          </a:lstStyle>
          <a:p>
            <a:pPr fontAlgn="base">
              <a:spcBef>
                <a:spcPct val="0"/>
              </a:spcBef>
              <a:spcAft>
                <a:spcPct val="0"/>
              </a:spcAft>
              <a:defRPr/>
            </a:pPr>
            <a:r>
              <a:rPr lang="en-US" b="1" dirty="0"/>
              <a:t>Visual 1.</a:t>
            </a:r>
            <a:fld id="{167A036F-738C-4416-983E-5B04119587A4}" type="slidenum">
              <a:rPr lang="en-US" b="1" smtClean="0"/>
              <a:pPr fontAlgn="base">
                <a:spcBef>
                  <a:spcPct val="0"/>
                </a:spcBef>
                <a:spcAft>
                  <a:spcPct val="0"/>
                </a:spcAft>
                <a:defRPr/>
              </a:pPr>
              <a:t>‹#›</a:t>
            </a:fld>
            <a:endParaRPr lang="en-US" b="1" dirty="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Rectangle 4"/>
          <p:cNvSpPr>
            <a:spLocks noGrp="1" noChangeArrowheads="1"/>
          </p:cNvSpPr>
          <p:nvPr>
            <p:ph type="dt" sz="half" idx="10"/>
          </p:nvPr>
        </p:nvSpPr>
        <p:spPr>
          <a:ln/>
        </p:spPr>
        <p:txBody>
          <a:bodyPr/>
          <a:lstStyle>
            <a:lvl1pPr>
              <a:defRPr/>
            </a:lvl1pPr>
          </a:lstStyle>
          <a:p>
            <a:pPr>
              <a:defRPr/>
            </a:pPr>
            <a:fld id="{0C75F38F-F115-47BF-AD5C-ADFDA3303851}" type="datetime1">
              <a:rPr lang="en-US" smtClean="0">
                <a:solidFill>
                  <a:srgbClr val="000000"/>
                </a:solidFill>
              </a:rPr>
              <a:t>4/2/2019</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10"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solidFill>
                  <a:srgbClr val="F4F8FE"/>
                </a:solidFill>
              </a:defRPr>
            </a:lvl1pPr>
          </a:lstStyle>
          <a:p>
            <a:pPr fontAlgn="base">
              <a:spcBef>
                <a:spcPct val="0"/>
              </a:spcBef>
              <a:spcAft>
                <a:spcPct val="0"/>
              </a:spcAft>
              <a:defRPr/>
            </a:pPr>
            <a:r>
              <a:rPr lang="en-US" b="1" dirty="0"/>
              <a:t>Visual 1.</a:t>
            </a:r>
            <a:fld id="{167A036F-738C-4416-983E-5B04119587A4}" type="slidenum">
              <a:rPr lang="en-US" b="1" smtClean="0"/>
              <a:pPr fontAlgn="base">
                <a:spcBef>
                  <a:spcPct val="0"/>
                </a:spcBef>
                <a:spcAft>
                  <a:spcPct val="0"/>
                </a:spcAft>
                <a:defRPr/>
              </a:pPr>
              <a:t>‹#›</a:t>
            </a:fld>
            <a:endParaRPr lang="en-US" b="1" dirty="0"/>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fld id="{42D77430-40DE-4F02-9F20-BB06901BD230}" type="datetime1">
              <a:rPr lang="en-US" smtClean="0">
                <a:solidFill>
                  <a:srgbClr val="000000"/>
                </a:solidFill>
              </a:rPr>
              <a:t>4/2/2019</a:t>
            </a:fld>
            <a:endParaRPr lang="en-US" dirty="0">
              <a:solidFill>
                <a:srgbClr val="000000"/>
              </a:solidFill>
            </a:endParaRPr>
          </a:p>
        </p:txBody>
      </p:sp>
      <p:sp>
        <p:nvSpPr>
          <p:cNvPr id="4" name="Footer Placeholder 3"/>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6"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solidFill>
                  <a:srgbClr val="F4F8FE"/>
                </a:solidFill>
              </a:defRPr>
            </a:lvl1pPr>
          </a:lstStyle>
          <a:p>
            <a:pPr fontAlgn="base">
              <a:spcBef>
                <a:spcPct val="0"/>
              </a:spcBef>
              <a:spcAft>
                <a:spcPct val="0"/>
              </a:spcAft>
              <a:defRPr/>
            </a:pPr>
            <a:r>
              <a:rPr lang="en-US" b="1" dirty="0"/>
              <a:t>Visual 1.</a:t>
            </a:r>
            <a:fld id="{167A036F-738C-4416-983E-5B04119587A4}" type="slidenum">
              <a:rPr lang="en-US" b="1" smtClean="0"/>
              <a:pPr fontAlgn="base">
                <a:spcBef>
                  <a:spcPct val="0"/>
                </a:spcBef>
                <a:spcAft>
                  <a:spcPct val="0"/>
                </a:spcAft>
                <a:defRPr/>
              </a:pPr>
              <a:t>‹#›</a:t>
            </a:fld>
            <a:endParaRPr lang="en-US" b="1" dirty="0"/>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AA2D942-AF5F-4DD8-8657-7FEA986C1FA6}" type="datetime1">
              <a:rPr lang="en-US" smtClean="0">
                <a:solidFill>
                  <a:srgbClr val="000000"/>
                </a:solidFill>
              </a:rPr>
              <a:t>4/2/2019</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Slide Number Placeholder 3"/>
          <p:cNvSpPr>
            <a:spLocks noGrp="1"/>
          </p:cNvSpPr>
          <p:nvPr>
            <p:ph type="sldNum" sz="quarter" idx="12"/>
          </p:nvPr>
        </p:nvSpPr>
        <p:spPr>
          <a:xfrm>
            <a:off x="6934200" y="6245225"/>
            <a:ext cx="2133600" cy="476250"/>
          </a:xfrm>
          <a:ln/>
        </p:spPr>
        <p:txBody>
          <a:bodyPr/>
          <a:lstStyle>
            <a:lvl1pPr>
              <a:defRPr/>
            </a:lvl1pPr>
          </a:lstStyle>
          <a:p>
            <a:pPr>
              <a:defRPr/>
            </a:pPr>
            <a:r>
              <a:rPr lang="en-US" dirty="0"/>
              <a:t>Visual 1.</a:t>
            </a:r>
            <a:fld id="{39BEE0A1-21C7-45F8-91DE-2FA0295A022E}" type="slidenum">
              <a:rPr lang="en-US" smtClean="0"/>
              <a:pPr>
                <a:defRPr/>
              </a:pPr>
              <a:t>‹#›</a:t>
            </a:fld>
            <a:endParaRPr lang="en-US" dirty="0"/>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05E9589-62BE-4492-944C-2031468A0085}" type="datetime1">
              <a:rPr lang="en-US" smtClean="0">
                <a:solidFill>
                  <a:srgbClr val="000000"/>
                </a:solidFill>
              </a:rPr>
              <a:t>4/2/2019</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8"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1.</a:t>
            </a:r>
            <a:fld id="{167A036F-738C-4416-983E-5B04119587A4}" type="slidenum">
              <a:rPr lang="en-US" smtClean="0"/>
              <a:pPr fontAlgn="base">
                <a:spcBef>
                  <a:spcPct val="0"/>
                </a:spcBef>
                <a:spcAft>
                  <a:spcPct val="0"/>
                </a:spcAft>
                <a:defRPr/>
              </a:pPr>
              <a:t>‹#›</a:t>
            </a:fld>
            <a:endParaRPr lang="en-US" dirty="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85A33DC-D071-40F4-AFFA-24227C005B8B}" type="datetime1">
              <a:rPr lang="en-US" smtClean="0">
                <a:solidFill>
                  <a:srgbClr val="000000"/>
                </a:solidFill>
              </a:rPr>
              <a:t>4/2/2019</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8"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0" i="0" baseline="0">
                <a:solidFill>
                  <a:srgbClr val="F4F8FE"/>
                </a:solidFill>
              </a:defRPr>
            </a:lvl1pPr>
          </a:lstStyle>
          <a:p>
            <a:pPr fontAlgn="base">
              <a:spcBef>
                <a:spcPct val="0"/>
              </a:spcBef>
              <a:spcAft>
                <a:spcPct val="0"/>
              </a:spcAft>
              <a:defRPr/>
            </a:pPr>
            <a:r>
              <a:rPr lang="en-US" dirty="0"/>
              <a:t>Visual 1.</a:t>
            </a:r>
            <a:fld id="{167A036F-738C-4416-983E-5B04119587A4}" type="slidenum">
              <a:rPr lang="en-US" smtClean="0"/>
              <a:pPr fontAlgn="base">
                <a:spcBef>
                  <a:spcPct val="0"/>
                </a:spcBef>
                <a:spcAft>
                  <a:spcPct val="0"/>
                </a:spcAft>
                <a:defRPr/>
              </a:pPr>
              <a:t>‹#›</a:t>
            </a:fld>
            <a:endParaRPr lang="en-US" dirty="0"/>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7" descr="FEMA Visual Template"/>
          <p:cNvPicPr>
            <a:picLocks noChangeAspect="1" noChangeArrowheads="1"/>
          </p:cNvPicPr>
          <p:nvPr userDrawn="1"/>
        </p:nvPicPr>
        <p:blipFill>
          <a:blip r:embed="rId14" cstate="screen"/>
          <a:srcRect/>
          <a:stretch>
            <a:fillRect/>
          </a:stretch>
        </p:blipFill>
        <p:spPr bwMode="auto">
          <a:xfrm>
            <a:off x="0" y="0"/>
            <a:ext cx="9144000" cy="6858000"/>
          </a:xfrm>
          <a:prstGeom prst="rect">
            <a:avLst/>
          </a:prstGeom>
          <a:noFill/>
          <a:ln w="9525">
            <a:noFill/>
            <a:miter lim="800000"/>
            <a:headEnd/>
            <a:tailEnd/>
          </a:ln>
        </p:spPr>
      </p:pic>
      <p:sp>
        <p:nvSpPr>
          <p:cNvPr id="2051" name="Rectangle 2"/>
          <p:cNvSpPr>
            <a:spLocks noGrp="1" noChangeArrowheads="1"/>
          </p:cNvSpPr>
          <p:nvPr>
            <p:ph type="title"/>
          </p:nvPr>
        </p:nvSpPr>
        <p:spPr bwMode="auto">
          <a:xfrm>
            <a:off x="457200" y="304800"/>
            <a:ext cx="8229600" cy="6397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2" name="Rectangle 3"/>
          <p:cNvSpPr>
            <a:spLocks noGrp="1" noChangeArrowheads="1"/>
          </p:cNvSpPr>
          <p:nvPr>
            <p:ph type="body" idx="1"/>
          </p:nvPr>
        </p:nvSpPr>
        <p:spPr bwMode="auto">
          <a:xfrm>
            <a:off x="457200" y="1068388"/>
            <a:ext cx="8229600" cy="4646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fontAlgn="base">
              <a:spcBef>
                <a:spcPct val="0"/>
              </a:spcBef>
              <a:spcAft>
                <a:spcPct val="0"/>
              </a:spcAft>
              <a:defRPr/>
            </a:pPr>
            <a:fld id="{17D54E2C-7CE5-4665-93D2-3D1A03F74FD6}" type="datetime1">
              <a:rPr lang="en-US" smtClean="0">
                <a:solidFill>
                  <a:srgbClr val="000000"/>
                </a:solidFill>
              </a:rPr>
              <a:t>4/2/2019</a:t>
            </a:fld>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fontAlgn="base">
              <a:spcBef>
                <a:spcPct val="0"/>
              </a:spcBef>
              <a:spcAft>
                <a:spcPct val="0"/>
              </a:spcAft>
              <a:defRPr/>
            </a:pPr>
            <a:endParaRPr lang="en-US" dirty="0">
              <a:solidFill>
                <a:srgbClr val="000000"/>
              </a:solidFill>
            </a:endParaRPr>
          </a:p>
        </p:txBody>
      </p:sp>
      <p:cxnSp>
        <p:nvCxnSpPr>
          <p:cNvPr id="8" name="Straight Connector 7"/>
          <p:cNvCxnSpPr/>
          <p:nvPr userDrawn="1"/>
        </p:nvCxnSpPr>
        <p:spPr>
          <a:xfrm>
            <a:off x="457200" y="990600"/>
            <a:ext cx="8077200"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Slide Number Placeholder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b="1" i="0" baseline="0">
                <a:solidFill>
                  <a:srgbClr val="F4F8FE"/>
                </a:solidFill>
              </a:defRPr>
            </a:lvl1pPr>
          </a:lstStyle>
          <a:p>
            <a:pPr>
              <a:defRPr/>
            </a:pPr>
            <a:r>
              <a:rPr lang="en-US" dirty="0"/>
              <a:t>Visual 6.</a:t>
            </a:r>
            <a:fld id="{167A036F-738C-4416-983E-5B04119587A4}"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transition>
    <p:wipe dir="r"/>
  </p:transition>
  <p:hf hdr="0" ftr="0" dt="0"/>
  <p:txStyles>
    <p:titleStyle>
      <a:lvl1pPr algn="l" rtl="0" eaLnBrk="0" fontAlgn="base" hangingPunct="0">
        <a:spcBef>
          <a:spcPct val="0"/>
        </a:spcBef>
        <a:spcAft>
          <a:spcPct val="0"/>
        </a:spcAft>
        <a:defRPr sz="3800" b="1">
          <a:solidFill>
            <a:srgbClr val="000066"/>
          </a:solidFill>
          <a:latin typeface="+mj-lt"/>
          <a:ea typeface="+mj-ea"/>
          <a:cs typeface="+mj-cs"/>
        </a:defRPr>
      </a:lvl1pPr>
      <a:lvl2pPr algn="l" rtl="0" eaLnBrk="0" fontAlgn="base" hangingPunct="0">
        <a:spcBef>
          <a:spcPct val="0"/>
        </a:spcBef>
        <a:spcAft>
          <a:spcPct val="0"/>
        </a:spcAft>
        <a:defRPr sz="3800" b="1">
          <a:solidFill>
            <a:srgbClr val="000066"/>
          </a:solidFill>
          <a:latin typeface="Times New Roman" pitchFamily="18" charset="0"/>
          <a:cs typeface="Arial" charset="0"/>
        </a:defRPr>
      </a:lvl2pPr>
      <a:lvl3pPr algn="l" rtl="0" eaLnBrk="0" fontAlgn="base" hangingPunct="0">
        <a:spcBef>
          <a:spcPct val="0"/>
        </a:spcBef>
        <a:spcAft>
          <a:spcPct val="0"/>
        </a:spcAft>
        <a:defRPr sz="3800" b="1">
          <a:solidFill>
            <a:srgbClr val="000066"/>
          </a:solidFill>
          <a:latin typeface="Times New Roman" pitchFamily="18" charset="0"/>
          <a:cs typeface="Arial" charset="0"/>
        </a:defRPr>
      </a:lvl3pPr>
      <a:lvl4pPr algn="l" rtl="0" eaLnBrk="0" fontAlgn="base" hangingPunct="0">
        <a:spcBef>
          <a:spcPct val="0"/>
        </a:spcBef>
        <a:spcAft>
          <a:spcPct val="0"/>
        </a:spcAft>
        <a:defRPr sz="3800" b="1">
          <a:solidFill>
            <a:srgbClr val="000066"/>
          </a:solidFill>
          <a:latin typeface="Times New Roman" pitchFamily="18" charset="0"/>
          <a:cs typeface="Arial" charset="0"/>
        </a:defRPr>
      </a:lvl4pPr>
      <a:lvl5pPr algn="l" rtl="0" eaLnBrk="0" fontAlgn="base" hangingPunct="0">
        <a:spcBef>
          <a:spcPct val="0"/>
        </a:spcBef>
        <a:spcAft>
          <a:spcPct val="0"/>
        </a:spcAft>
        <a:defRPr sz="3800" b="1">
          <a:solidFill>
            <a:srgbClr val="000066"/>
          </a:solidFill>
          <a:latin typeface="Times New Roman" pitchFamily="18" charset="0"/>
          <a:cs typeface="Arial" charset="0"/>
        </a:defRPr>
      </a:lvl5pPr>
      <a:lvl6pPr marL="457200" algn="l" rtl="0" eaLnBrk="0" fontAlgn="base" hangingPunct="0">
        <a:spcBef>
          <a:spcPct val="0"/>
        </a:spcBef>
        <a:spcAft>
          <a:spcPct val="0"/>
        </a:spcAft>
        <a:defRPr sz="3800" b="1">
          <a:solidFill>
            <a:srgbClr val="000066"/>
          </a:solidFill>
          <a:latin typeface="Times New Roman" pitchFamily="18" charset="0"/>
          <a:cs typeface="Arial" charset="0"/>
        </a:defRPr>
      </a:lvl6pPr>
      <a:lvl7pPr marL="914400" algn="l" rtl="0" eaLnBrk="0" fontAlgn="base" hangingPunct="0">
        <a:spcBef>
          <a:spcPct val="0"/>
        </a:spcBef>
        <a:spcAft>
          <a:spcPct val="0"/>
        </a:spcAft>
        <a:defRPr sz="3800" b="1">
          <a:solidFill>
            <a:srgbClr val="000066"/>
          </a:solidFill>
          <a:latin typeface="Times New Roman" pitchFamily="18" charset="0"/>
          <a:cs typeface="Arial" charset="0"/>
        </a:defRPr>
      </a:lvl7pPr>
      <a:lvl8pPr marL="1371600" algn="l" rtl="0" eaLnBrk="0" fontAlgn="base" hangingPunct="0">
        <a:spcBef>
          <a:spcPct val="0"/>
        </a:spcBef>
        <a:spcAft>
          <a:spcPct val="0"/>
        </a:spcAft>
        <a:defRPr sz="3800" b="1">
          <a:solidFill>
            <a:srgbClr val="000066"/>
          </a:solidFill>
          <a:latin typeface="Times New Roman" pitchFamily="18" charset="0"/>
          <a:cs typeface="Arial" charset="0"/>
        </a:defRPr>
      </a:lvl8pPr>
      <a:lvl9pPr marL="1828800" algn="l" rtl="0" eaLnBrk="0" fontAlgn="base" hangingPunct="0">
        <a:spcBef>
          <a:spcPct val="0"/>
        </a:spcBef>
        <a:spcAft>
          <a:spcPct val="0"/>
        </a:spcAft>
        <a:defRPr sz="3800" b="1">
          <a:solidFill>
            <a:srgbClr val="000066"/>
          </a:solidFill>
          <a:latin typeface="Times New Roman" pitchFamily="18" charset="0"/>
          <a:cs typeface="Arial" charset="0"/>
        </a:defRPr>
      </a:lvl9pPr>
    </p:titleStyle>
    <p:bodyStyle>
      <a:lvl1pPr marL="342900" indent="-342900" algn="l" rtl="0" eaLnBrk="0" fontAlgn="base" hangingPunct="0">
        <a:spcBef>
          <a:spcPct val="20000"/>
        </a:spcBef>
        <a:spcAft>
          <a:spcPct val="0"/>
        </a:spcAft>
        <a:buChar char="•"/>
        <a:tabLst>
          <a:tab pos="401638" algn="l"/>
        </a:tabLst>
        <a:defRPr sz="2800" b="1">
          <a:solidFill>
            <a:srgbClr val="000066"/>
          </a:solidFill>
          <a:latin typeface="+mn-lt"/>
          <a:ea typeface="+mn-ea"/>
          <a:cs typeface="+mn-cs"/>
        </a:defRPr>
      </a:lvl1pPr>
      <a:lvl2pPr marL="457200" indent="-342900" algn="l" rtl="0" eaLnBrk="0" fontAlgn="base" hangingPunct="0">
        <a:spcBef>
          <a:spcPct val="20000"/>
        </a:spcBef>
        <a:spcAft>
          <a:spcPct val="0"/>
        </a:spcAft>
        <a:buFont typeface="Wingdings" pitchFamily="2" charset="2"/>
        <a:buChar char="§"/>
        <a:tabLst>
          <a:tab pos="401638" algn="l"/>
        </a:tabLst>
        <a:defRPr sz="2800" b="1">
          <a:solidFill>
            <a:srgbClr val="000066"/>
          </a:solidFill>
          <a:latin typeface="+mn-lt"/>
          <a:cs typeface="+mn-cs"/>
        </a:defRPr>
      </a:lvl2pPr>
      <a:lvl3pPr marL="914400" indent="-342900" algn="l" rtl="0" eaLnBrk="0" fontAlgn="base" hangingPunct="0">
        <a:spcBef>
          <a:spcPct val="20000"/>
        </a:spcBef>
        <a:spcAft>
          <a:spcPct val="0"/>
        </a:spcAft>
        <a:buFont typeface="Wingdings" pitchFamily="2" charset="2"/>
        <a:buChar char="§"/>
        <a:tabLst>
          <a:tab pos="401638" algn="l"/>
        </a:tabLst>
        <a:defRPr sz="2800" b="1">
          <a:solidFill>
            <a:srgbClr val="000066"/>
          </a:solidFill>
          <a:latin typeface="+mn-lt"/>
          <a:cs typeface="+mn-cs"/>
        </a:defRPr>
      </a:lvl3pPr>
      <a:lvl4pPr marL="1371600" indent="-342900" algn="l" rtl="0" eaLnBrk="0" fontAlgn="base" hangingPunct="0">
        <a:spcBef>
          <a:spcPct val="20000"/>
        </a:spcBef>
        <a:spcAft>
          <a:spcPct val="0"/>
        </a:spcAft>
        <a:buFont typeface="Wingdings" pitchFamily="2" charset="2"/>
        <a:buChar char="§"/>
        <a:tabLst>
          <a:tab pos="401638" algn="l"/>
        </a:tabLst>
        <a:defRPr sz="2800" b="1">
          <a:solidFill>
            <a:srgbClr val="000066"/>
          </a:solidFill>
          <a:latin typeface="+mn-lt"/>
          <a:cs typeface="+mn-cs"/>
        </a:defRPr>
      </a:lvl4pPr>
      <a:lvl5pPr marL="2174875" indent="-228600" algn="l" rtl="0" eaLnBrk="0" fontAlgn="base" hangingPunct="0">
        <a:spcBef>
          <a:spcPct val="20000"/>
        </a:spcBef>
        <a:spcAft>
          <a:spcPct val="0"/>
        </a:spcAft>
        <a:buChar char="»"/>
        <a:tabLst>
          <a:tab pos="401638" algn="l"/>
        </a:tabLst>
        <a:defRPr sz="2000" b="1">
          <a:solidFill>
            <a:srgbClr val="000066"/>
          </a:solidFill>
          <a:latin typeface="+mn-lt"/>
          <a:cs typeface="+mn-cs"/>
        </a:defRPr>
      </a:lvl5pPr>
      <a:lvl6pPr marL="2632075" indent="-228600" algn="l" rtl="0" eaLnBrk="0" fontAlgn="base" hangingPunct="0">
        <a:spcBef>
          <a:spcPct val="20000"/>
        </a:spcBef>
        <a:spcAft>
          <a:spcPct val="0"/>
        </a:spcAft>
        <a:buChar char="»"/>
        <a:tabLst>
          <a:tab pos="401638" algn="l"/>
        </a:tabLst>
        <a:defRPr sz="2000" b="1">
          <a:solidFill>
            <a:srgbClr val="000066"/>
          </a:solidFill>
          <a:latin typeface="+mn-lt"/>
          <a:cs typeface="+mn-cs"/>
        </a:defRPr>
      </a:lvl6pPr>
      <a:lvl7pPr marL="3089275" indent="-228600" algn="l" rtl="0" eaLnBrk="0" fontAlgn="base" hangingPunct="0">
        <a:spcBef>
          <a:spcPct val="20000"/>
        </a:spcBef>
        <a:spcAft>
          <a:spcPct val="0"/>
        </a:spcAft>
        <a:buChar char="»"/>
        <a:tabLst>
          <a:tab pos="401638" algn="l"/>
        </a:tabLst>
        <a:defRPr sz="2000" b="1">
          <a:solidFill>
            <a:srgbClr val="000066"/>
          </a:solidFill>
          <a:latin typeface="+mn-lt"/>
          <a:cs typeface="+mn-cs"/>
        </a:defRPr>
      </a:lvl7pPr>
      <a:lvl8pPr marL="3546475" indent="-228600" algn="l" rtl="0" eaLnBrk="0" fontAlgn="base" hangingPunct="0">
        <a:spcBef>
          <a:spcPct val="20000"/>
        </a:spcBef>
        <a:spcAft>
          <a:spcPct val="0"/>
        </a:spcAft>
        <a:buChar char="»"/>
        <a:tabLst>
          <a:tab pos="401638" algn="l"/>
        </a:tabLst>
        <a:defRPr sz="2000" b="1">
          <a:solidFill>
            <a:srgbClr val="000066"/>
          </a:solidFill>
          <a:latin typeface="+mn-lt"/>
          <a:cs typeface="+mn-cs"/>
        </a:defRPr>
      </a:lvl8pPr>
      <a:lvl9pPr marL="4003675" indent="-228600" algn="l" rtl="0" eaLnBrk="0" fontAlgn="base" hangingPunct="0">
        <a:spcBef>
          <a:spcPct val="20000"/>
        </a:spcBef>
        <a:spcAft>
          <a:spcPct val="0"/>
        </a:spcAft>
        <a:buChar char="»"/>
        <a:tabLst>
          <a:tab pos="401638" algn="l"/>
        </a:tabLst>
        <a:defRPr sz="2000" b="1">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B856E5E-D811-4A10-836D-A9BCB485CF11}"/>
              </a:ext>
            </a:extLst>
          </p:cNvPr>
          <p:cNvSpPr>
            <a:spLocks noGrp="1"/>
          </p:cNvSpPr>
          <p:nvPr>
            <p:ph type="title"/>
          </p:nvPr>
        </p:nvSpPr>
        <p:spPr>
          <a:xfrm>
            <a:off x="762000" y="3109118"/>
            <a:ext cx="8229600" cy="639763"/>
          </a:xfrm>
        </p:spPr>
        <p:txBody>
          <a:bodyPr/>
          <a:lstStyle/>
          <a:p>
            <a:r>
              <a:rPr lang="en-US" sz="4400" dirty="0"/>
              <a:t>Unit 6:</a:t>
            </a:r>
            <a:br>
              <a:rPr lang="en-US" sz="4400" dirty="0"/>
            </a:br>
            <a:r>
              <a:rPr lang="en-US" sz="4400" dirty="0"/>
              <a:t>Course Summary</a:t>
            </a:r>
            <a:br>
              <a:rPr lang="en-US" sz="4400" dirty="0"/>
            </a:br>
            <a:endParaRPr lang="en-US" sz="4400" dirty="0"/>
          </a:p>
        </p:txBody>
      </p:sp>
      <p:sp>
        <p:nvSpPr>
          <p:cNvPr id="2" name="Slide Number Placeholder 1"/>
          <p:cNvSpPr>
            <a:spLocks noGrp="1"/>
          </p:cNvSpPr>
          <p:nvPr>
            <p:ph type="sldNum" sz="quarter" idx="4"/>
          </p:nvPr>
        </p:nvSpPr>
        <p:spPr/>
        <p:txBody>
          <a:bodyPr/>
          <a:lstStyle/>
          <a:p>
            <a:pPr>
              <a:defRPr/>
            </a:pPr>
            <a:r>
              <a:rPr lang="en-US"/>
              <a:t>Visual 6.</a:t>
            </a:r>
            <a:fld id="{167A036F-738C-4416-983E-5B04119587A4}" type="slidenum">
              <a:rPr lang="en-US" smtClean="0"/>
              <a:pPr>
                <a:defRPr/>
              </a:pPr>
              <a:t>1</a:t>
            </a:fld>
            <a:endParaRPr lang="en-US" dirty="0"/>
          </a:p>
        </p:txBody>
      </p:sp>
    </p:spTree>
    <p:extLst>
      <p:ext uri="{BB962C8B-B14F-4D97-AF65-F5344CB8AC3E}">
        <p14:creationId xmlns:p14="http://schemas.microsoft.com/office/powerpoint/2010/main" val="3880679499"/>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dirty="0"/>
              <a:t>Unit Terminal Objective</a:t>
            </a:r>
          </a:p>
        </p:txBody>
      </p:sp>
      <p:sp>
        <p:nvSpPr>
          <p:cNvPr id="5124" name="Rectangle 3"/>
          <p:cNvSpPr>
            <a:spLocks noGrp="1" noChangeArrowheads="1"/>
          </p:cNvSpPr>
          <p:nvPr>
            <p:ph idx="1"/>
          </p:nvPr>
        </p:nvSpPr>
        <p:spPr>
          <a:xfrm>
            <a:off x="381000" y="1295400"/>
            <a:ext cx="8229600" cy="914400"/>
          </a:xfrm>
        </p:spPr>
        <p:txBody>
          <a:bodyPr/>
          <a:lstStyle/>
          <a:p>
            <a:pPr marL="0" indent="0" algn="ctr">
              <a:buNone/>
            </a:pPr>
            <a:r>
              <a:rPr lang="en-US" dirty="0"/>
              <a:t>Summarize the course objectives. </a:t>
            </a:r>
          </a:p>
        </p:txBody>
      </p:sp>
      <p:pic>
        <p:nvPicPr>
          <p:cNvPr id="2" name="Picture 1" descr="A collage of five images of disasters. 1) Cars piled up by a flood, 2) a forest fire, 3) Search crew with a service dog, 4) Home destroyed by a tornado, and 5) A home and vehicles submerged under flood water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09" y="3962400"/>
            <a:ext cx="8952381" cy="1200000"/>
          </a:xfrm>
          <a:prstGeom prst="rect">
            <a:avLst/>
          </a:prstGeom>
        </p:spPr>
      </p:pic>
      <p:sp>
        <p:nvSpPr>
          <p:cNvPr id="6" name="Slide Number Placeholder 2"/>
          <p:cNvSpPr txBox="1">
            <a:spLocks/>
          </p:cNvSpPr>
          <p:nvPr/>
        </p:nvSpPr>
        <p:spPr>
          <a:xfrm>
            <a:off x="6553200" y="6245225"/>
            <a:ext cx="21336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r>
              <a:rPr lang="en-US" sz="1600" b="1" dirty="0">
                <a:solidFill>
                  <a:schemeClr val="bg1"/>
                </a:solidFill>
              </a:rPr>
              <a:t>Visual 6.</a:t>
            </a:r>
            <a:fld id="{D04EB0F6-1F7F-4C92-8A0D-4698D134E6E6}" type="slidenum">
              <a:rPr lang="en-US" sz="1600" b="1" smtClean="0">
                <a:solidFill>
                  <a:schemeClr val="bg1"/>
                </a:solidFill>
              </a:rPr>
              <a:pPr algn="r">
                <a:defRPr/>
              </a:pPr>
              <a:t>2</a:t>
            </a:fld>
            <a:endParaRPr lang="en-US" sz="1600" b="1" dirty="0">
              <a:solidFill>
                <a:schemeClr val="bg1"/>
              </a:solidFill>
            </a:endParaRPr>
          </a:p>
        </p:txBody>
      </p:sp>
    </p:spTree>
    <p:extLst>
      <p:ext uri="{BB962C8B-B14F-4D97-AF65-F5344CB8AC3E}">
        <p14:creationId xmlns:p14="http://schemas.microsoft.com/office/powerpoint/2010/main" val="252770356"/>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8388"/>
            <a:ext cx="8229600" cy="1598612"/>
          </a:xfrm>
        </p:spPr>
        <p:txBody>
          <a:bodyPr/>
          <a:lstStyle/>
          <a:p>
            <a:pPr lvl="1">
              <a:buFont typeface="Arial" panose="020B0604020202020204" pitchFamily="34" charset="0"/>
              <a:buChar char="•"/>
              <a:defRPr/>
            </a:pPr>
            <a:r>
              <a:rPr lang="en-US" dirty="0"/>
              <a:t>Identify key discussion points/topics and expectations from the course.</a:t>
            </a:r>
          </a:p>
        </p:txBody>
      </p:sp>
      <p:sp>
        <p:nvSpPr>
          <p:cNvPr id="8194" name="Rectangle 2"/>
          <p:cNvSpPr>
            <a:spLocks noGrp="1" noChangeArrowheads="1"/>
          </p:cNvSpPr>
          <p:nvPr>
            <p:ph type="title"/>
          </p:nvPr>
        </p:nvSpPr>
        <p:spPr/>
        <p:txBody>
          <a:bodyPr/>
          <a:lstStyle/>
          <a:p>
            <a:r>
              <a:rPr lang="en-US" dirty="0"/>
              <a:t>Unit Enabling Objectives</a:t>
            </a:r>
          </a:p>
        </p:txBody>
      </p:sp>
      <p:sp>
        <p:nvSpPr>
          <p:cNvPr id="5" name="Slide Number Placeholder 2"/>
          <p:cNvSpPr txBox="1">
            <a:spLocks/>
          </p:cNvSpPr>
          <p:nvPr/>
        </p:nvSpPr>
        <p:spPr>
          <a:xfrm>
            <a:off x="6553200" y="6245225"/>
            <a:ext cx="21336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r>
              <a:rPr lang="en-US" sz="1600" b="1" dirty="0">
                <a:solidFill>
                  <a:schemeClr val="bg1"/>
                </a:solidFill>
              </a:rPr>
              <a:t>Visual 6.</a:t>
            </a:r>
            <a:fld id="{D04EB0F6-1F7F-4C92-8A0D-4698D134E6E6}" type="slidenum">
              <a:rPr lang="en-US" sz="1600" b="1" smtClean="0">
                <a:solidFill>
                  <a:schemeClr val="bg1"/>
                </a:solidFill>
              </a:rPr>
              <a:pPr algn="r">
                <a:defRPr/>
              </a:pPr>
              <a:t>3</a:t>
            </a:fld>
            <a:endParaRPr lang="en-US" sz="1600" b="1" dirty="0">
              <a:solidFill>
                <a:schemeClr val="bg1"/>
              </a:solidFill>
            </a:endParaRPr>
          </a:p>
        </p:txBody>
      </p:sp>
    </p:spTree>
    <p:extLst>
      <p:ext uri="{BB962C8B-B14F-4D97-AF65-F5344CB8AC3E}">
        <p14:creationId xmlns:p14="http://schemas.microsoft.com/office/powerpoint/2010/main" val="1170371499"/>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E5C46-1497-4701-9DF6-B94B94A3AA47}"/>
              </a:ext>
            </a:extLst>
          </p:cNvPr>
          <p:cNvSpPr>
            <a:spLocks noGrp="1"/>
          </p:cNvSpPr>
          <p:nvPr>
            <p:ph type="title"/>
          </p:nvPr>
        </p:nvSpPr>
        <p:spPr/>
        <p:txBody>
          <a:bodyPr/>
          <a:lstStyle/>
          <a:p>
            <a:r>
              <a:rPr lang="en-US" dirty="0"/>
              <a:t>Review ICS 400 Course Objectives</a:t>
            </a:r>
          </a:p>
        </p:txBody>
      </p:sp>
      <p:sp>
        <p:nvSpPr>
          <p:cNvPr id="3" name="Content Placeholder 2">
            <a:extLst>
              <a:ext uri="{FF2B5EF4-FFF2-40B4-BE49-F238E27FC236}">
                <a16:creationId xmlns:a16="http://schemas.microsoft.com/office/drawing/2014/main" id="{48AF4050-1C76-4CCB-8D6B-28A31CD2C47E}"/>
              </a:ext>
            </a:extLst>
          </p:cNvPr>
          <p:cNvSpPr>
            <a:spLocks noGrp="1"/>
          </p:cNvSpPr>
          <p:nvPr>
            <p:ph idx="1"/>
          </p:nvPr>
        </p:nvSpPr>
        <p:spPr>
          <a:xfrm>
            <a:off x="457200" y="944563"/>
            <a:ext cx="8229600" cy="4646612"/>
          </a:xfrm>
        </p:spPr>
        <p:txBody>
          <a:bodyPr/>
          <a:lstStyle/>
          <a:p>
            <a:pPr marL="457200" indent="-457200">
              <a:spcBef>
                <a:spcPts val="300"/>
              </a:spcBef>
              <a:spcAft>
                <a:spcPts val="300"/>
              </a:spcAft>
              <a:buFont typeface="Arial" panose="020B0604020202020204" pitchFamily="34" charset="0"/>
              <a:buChar char="•"/>
            </a:pPr>
            <a:r>
              <a:rPr lang="en-US" sz="2400" dirty="0"/>
              <a:t>Identify the course scope, objectives, and classroom logistics.</a:t>
            </a:r>
          </a:p>
          <a:p>
            <a:pPr marL="457200" indent="-457200">
              <a:spcBef>
                <a:spcPts val="300"/>
              </a:spcBef>
              <a:spcAft>
                <a:spcPts val="300"/>
              </a:spcAft>
              <a:buFont typeface="Arial" panose="020B0604020202020204" pitchFamily="34" charset="0"/>
              <a:buChar char="•"/>
            </a:pPr>
            <a:r>
              <a:rPr lang="en-US" sz="2400" dirty="0"/>
              <a:t>Given a scenario and review materials, apply key NIMS doctrine concepts (NIMS Management Characteristics, Unified Command, Incident Command System structure and functional area responsibilities, IAP Preparation and the Operational Period Planning Cycle, and incident complexity) to the management of a complex incident or event. </a:t>
            </a:r>
          </a:p>
        </p:txBody>
      </p:sp>
      <p:sp>
        <p:nvSpPr>
          <p:cNvPr id="4" name="Slide Number Placeholder 3">
            <a:extLst>
              <a:ext uri="{FF2B5EF4-FFF2-40B4-BE49-F238E27FC236}">
                <a16:creationId xmlns:a16="http://schemas.microsoft.com/office/drawing/2014/main" id="{238EE913-15C1-4688-9BAD-131DFBC53CC5}"/>
              </a:ext>
            </a:extLst>
          </p:cNvPr>
          <p:cNvSpPr>
            <a:spLocks noGrp="1"/>
          </p:cNvSpPr>
          <p:nvPr>
            <p:ph type="sldNum" sz="quarter" idx="12"/>
          </p:nvPr>
        </p:nvSpPr>
        <p:spPr/>
        <p:txBody>
          <a:bodyPr/>
          <a:lstStyle/>
          <a:p>
            <a:pPr>
              <a:defRPr/>
            </a:pPr>
            <a:r>
              <a:rPr lang="en-US"/>
              <a:t>Visual 6.</a:t>
            </a:r>
            <a:fld id="{167A036F-738C-4416-983E-5B04119587A4}" type="slidenum">
              <a:rPr lang="en-US" smtClean="0"/>
              <a:pPr>
                <a:defRPr/>
              </a:pPr>
              <a:t>4</a:t>
            </a:fld>
            <a:endParaRPr lang="en-US" dirty="0"/>
          </a:p>
        </p:txBody>
      </p:sp>
    </p:spTree>
    <p:extLst>
      <p:ext uri="{BB962C8B-B14F-4D97-AF65-F5344CB8AC3E}">
        <p14:creationId xmlns:p14="http://schemas.microsoft.com/office/powerpoint/2010/main" val="4191139381"/>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E5C46-1497-4701-9DF6-B94B94A3AA47}"/>
              </a:ext>
            </a:extLst>
          </p:cNvPr>
          <p:cNvSpPr>
            <a:spLocks noGrp="1"/>
          </p:cNvSpPr>
          <p:nvPr>
            <p:ph type="title"/>
          </p:nvPr>
        </p:nvSpPr>
        <p:spPr/>
        <p:txBody>
          <a:bodyPr/>
          <a:lstStyle/>
          <a:p>
            <a:pPr>
              <a:lnSpc>
                <a:spcPts val="3500"/>
              </a:lnSpc>
            </a:pPr>
            <a:r>
              <a:rPr lang="en-US" dirty="0"/>
              <a:t>Review ICS 400 Course Objectives (Cont.)</a:t>
            </a:r>
          </a:p>
        </p:txBody>
      </p:sp>
      <p:sp>
        <p:nvSpPr>
          <p:cNvPr id="3" name="Content Placeholder 2">
            <a:extLst>
              <a:ext uri="{FF2B5EF4-FFF2-40B4-BE49-F238E27FC236}">
                <a16:creationId xmlns:a16="http://schemas.microsoft.com/office/drawing/2014/main" id="{48AF4050-1C76-4CCB-8D6B-28A31CD2C47E}"/>
              </a:ext>
            </a:extLst>
          </p:cNvPr>
          <p:cNvSpPr>
            <a:spLocks noGrp="1"/>
          </p:cNvSpPr>
          <p:nvPr>
            <p:ph idx="1"/>
          </p:nvPr>
        </p:nvSpPr>
        <p:spPr/>
        <p:txBody>
          <a:bodyPr/>
          <a:lstStyle/>
          <a:p>
            <a:pPr marL="457200" indent="-457200">
              <a:spcBef>
                <a:spcPts val="300"/>
              </a:spcBef>
              <a:spcAft>
                <a:spcPts val="300"/>
              </a:spcAft>
              <a:buFont typeface="Arial" panose="020B0604020202020204" pitchFamily="34" charset="0"/>
              <a:buChar char="•"/>
            </a:pPr>
            <a:r>
              <a:rPr lang="en-US" sz="2400" dirty="0"/>
              <a:t>Apply the appropriate structural option to manage a complex incident.</a:t>
            </a:r>
          </a:p>
          <a:p>
            <a:pPr marL="457200" indent="-457200">
              <a:spcBef>
                <a:spcPts val="300"/>
              </a:spcBef>
              <a:spcAft>
                <a:spcPts val="300"/>
              </a:spcAft>
              <a:buFont typeface="Arial" panose="020B0604020202020204" pitchFamily="34" charset="0"/>
              <a:buChar char="•"/>
            </a:pPr>
            <a:r>
              <a:rPr lang="en-US" sz="2400" dirty="0"/>
              <a:t>Given a scenario, develop an Area Command organization. </a:t>
            </a:r>
          </a:p>
          <a:p>
            <a:pPr marL="457200" indent="-457200">
              <a:spcBef>
                <a:spcPts val="300"/>
              </a:spcBef>
              <a:spcAft>
                <a:spcPts val="300"/>
              </a:spcAft>
              <a:buFont typeface="Arial" panose="020B0604020202020204" pitchFamily="34" charset="0"/>
              <a:buChar char="•"/>
            </a:pPr>
            <a:r>
              <a:rPr lang="en-US" sz="2400" dirty="0"/>
              <a:t>Identify the complex incident management issues that can result from a lack of multiagency coordination.</a:t>
            </a:r>
          </a:p>
          <a:p>
            <a:pPr marL="457200" indent="-457200">
              <a:spcBef>
                <a:spcPts val="300"/>
              </a:spcBef>
              <a:spcAft>
                <a:spcPts val="300"/>
              </a:spcAft>
              <a:buFont typeface="Arial" panose="020B0604020202020204" pitchFamily="34" charset="0"/>
              <a:buChar char="•"/>
            </a:pPr>
            <a:r>
              <a:rPr lang="en-US" sz="2400" dirty="0"/>
              <a:t>Summarize the course objectives.</a:t>
            </a:r>
          </a:p>
        </p:txBody>
      </p:sp>
      <p:sp>
        <p:nvSpPr>
          <p:cNvPr id="4" name="Slide Number Placeholder 3">
            <a:extLst>
              <a:ext uri="{FF2B5EF4-FFF2-40B4-BE49-F238E27FC236}">
                <a16:creationId xmlns:a16="http://schemas.microsoft.com/office/drawing/2014/main" id="{238EE913-15C1-4688-9BAD-131DFBC53CC5}"/>
              </a:ext>
            </a:extLst>
          </p:cNvPr>
          <p:cNvSpPr>
            <a:spLocks noGrp="1"/>
          </p:cNvSpPr>
          <p:nvPr>
            <p:ph type="sldNum" sz="quarter" idx="12"/>
          </p:nvPr>
        </p:nvSpPr>
        <p:spPr/>
        <p:txBody>
          <a:bodyPr/>
          <a:lstStyle/>
          <a:p>
            <a:pPr>
              <a:defRPr/>
            </a:pPr>
            <a:r>
              <a:rPr lang="en-US"/>
              <a:t>Visual 6.</a:t>
            </a:r>
            <a:fld id="{167A036F-738C-4416-983E-5B04119587A4}" type="slidenum">
              <a:rPr lang="en-US" smtClean="0"/>
              <a:pPr>
                <a:defRPr/>
              </a:pPr>
              <a:t>5</a:t>
            </a:fld>
            <a:endParaRPr lang="en-US" dirty="0"/>
          </a:p>
        </p:txBody>
      </p:sp>
    </p:spTree>
    <p:extLst>
      <p:ext uri="{BB962C8B-B14F-4D97-AF65-F5344CB8AC3E}">
        <p14:creationId xmlns:p14="http://schemas.microsoft.com/office/powerpoint/2010/main" val="2593005012"/>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Callout 7" descr="oval callout (word balloon) with question &quot;Did the course meet your expectations?'"/>
          <p:cNvSpPr/>
          <p:nvPr/>
        </p:nvSpPr>
        <p:spPr>
          <a:xfrm>
            <a:off x="1255594" y="1553985"/>
            <a:ext cx="6632812" cy="3016156"/>
          </a:xfrm>
          <a:prstGeom prst="wedgeEllipseCallout">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dirty="0"/>
          </a:p>
        </p:txBody>
      </p:sp>
      <p:sp>
        <p:nvSpPr>
          <p:cNvPr id="4" name="Title 3">
            <a:extLst>
              <a:ext uri="{FF2B5EF4-FFF2-40B4-BE49-F238E27FC236}">
                <a16:creationId xmlns:a16="http://schemas.microsoft.com/office/drawing/2014/main" id="{F69FD06A-E5F5-4E89-B778-B0FE0FFA5C57}"/>
              </a:ext>
            </a:extLst>
          </p:cNvPr>
          <p:cNvSpPr>
            <a:spLocks noGrp="1"/>
          </p:cNvSpPr>
          <p:nvPr>
            <p:ph type="title"/>
          </p:nvPr>
        </p:nvSpPr>
        <p:spPr/>
        <p:txBody>
          <a:bodyPr/>
          <a:lstStyle/>
          <a:p>
            <a:r>
              <a:rPr lang="en-US" dirty="0"/>
              <a:t>Review Course Expectations</a:t>
            </a:r>
          </a:p>
        </p:txBody>
      </p:sp>
      <p:sp>
        <p:nvSpPr>
          <p:cNvPr id="10" name="Content Placeholder 1" descr="Word Balloon:&#10;What is the difference between Unified Command and Area Command?"/>
          <p:cNvSpPr>
            <a:spLocks noGrp="1"/>
          </p:cNvSpPr>
          <p:nvPr>
            <p:ph idx="1"/>
          </p:nvPr>
        </p:nvSpPr>
        <p:spPr>
          <a:xfrm>
            <a:off x="457200" y="2438400"/>
            <a:ext cx="8229600" cy="1524000"/>
          </a:xfrm>
          <a:prstGeom prst="rect">
            <a:avLst/>
          </a:prstGeom>
        </p:spPr>
        <p:txBody>
          <a:bodyPr/>
          <a:lstStyle/>
          <a:p>
            <a:pPr algn="ctr">
              <a:buFontTx/>
              <a:buNone/>
            </a:pPr>
            <a:r>
              <a:rPr lang="en-US" sz="3600" dirty="0">
                <a:solidFill>
                  <a:schemeClr val="bg1"/>
                </a:solidFill>
              </a:rPr>
              <a:t>Did the course meet your expectations?</a:t>
            </a:r>
          </a:p>
        </p:txBody>
      </p:sp>
      <p:sp>
        <p:nvSpPr>
          <p:cNvPr id="3" name="Slide Number Placeholder 2"/>
          <p:cNvSpPr>
            <a:spLocks noGrp="1"/>
          </p:cNvSpPr>
          <p:nvPr>
            <p:ph type="sldNum" sz="quarter" idx="12"/>
          </p:nvPr>
        </p:nvSpPr>
        <p:spPr/>
        <p:txBody>
          <a:bodyPr/>
          <a:lstStyle/>
          <a:p>
            <a:pPr>
              <a:defRPr/>
            </a:pPr>
            <a:r>
              <a:rPr lang="en-US"/>
              <a:t>Visual 6.</a:t>
            </a:r>
            <a:fld id="{167A036F-738C-4416-983E-5B04119587A4}" type="slidenum">
              <a:rPr lang="en-US" smtClean="0"/>
              <a:pPr>
                <a:defRPr/>
              </a:pPr>
              <a:t>6</a:t>
            </a:fld>
            <a:endParaRPr lang="en-US" dirty="0"/>
          </a:p>
        </p:txBody>
      </p:sp>
      <p:sp>
        <p:nvSpPr>
          <p:cNvPr id="5" name="Rectangle 4">
            <a:extLst>
              <a:ext uri="{FF2B5EF4-FFF2-40B4-BE49-F238E27FC236}">
                <a16:creationId xmlns:a16="http://schemas.microsoft.com/office/drawing/2014/main" id="{0EAFCB28-4488-4A48-B68B-11F9473676DE}"/>
              </a:ext>
            </a:extLst>
          </p:cNvPr>
          <p:cNvSpPr/>
          <p:nvPr/>
        </p:nvSpPr>
        <p:spPr>
          <a:xfrm>
            <a:off x="2133600" y="5187073"/>
            <a:ext cx="4249881" cy="369332"/>
          </a:xfrm>
          <a:prstGeom prst="rect">
            <a:avLst/>
          </a:prstGeom>
        </p:spPr>
        <p:txBody>
          <a:bodyPr wrap="none">
            <a:spAutoFit/>
          </a:bodyPr>
          <a:lstStyle/>
          <a:p>
            <a:pPr algn="ctr">
              <a:buFontTx/>
              <a:buNone/>
            </a:pPr>
            <a:r>
              <a:rPr lang="en-US" dirty="0">
                <a:solidFill>
                  <a:schemeClr val="bg1"/>
                </a:solidFill>
              </a:rPr>
              <a:t>Did the course meet your expectations?</a:t>
            </a:r>
          </a:p>
        </p:txBody>
      </p:sp>
    </p:spTree>
    <p:extLst>
      <p:ext uri="{BB962C8B-B14F-4D97-AF65-F5344CB8AC3E}">
        <p14:creationId xmlns:p14="http://schemas.microsoft.com/office/powerpoint/2010/main" val="180088520"/>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spect="1" noChangeArrowheads="1"/>
          </p:cNvSpPr>
          <p:nvPr>
            <p:ph type="title"/>
          </p:nvPr>
        </p:nvSpPr>
        <p:spPr/>
        <p:txBody>
          <a:bodyPr/>
          <a:lstStyle/>
          <a:p>
            <a:r>
              <a:rPr lang="en-US" dirty="0"/>
              <a:t>Final Exam</a:t>
            </a:r>
          </a:p>
        </p:txBody>
      </p:sp>
      <p:grpSp>
        <p:nvGrpSpPr>
          <p:cNvPr id="6" name="Group 5" descr="three image collage - chemical spill, tornado damage, fire"/>
          <p:cNvGrpSpPr/>
          <p:nvPr/>
        </p:nvGrpSpPr>
        <p:grpSpPr>
          <a:xfrm>
            <a:off x="474287" y="2438400"/>
            <a:ext cx="8195426" cy="1981200"/>
            <a:chOff x="491373" y="1143000"/>
            <a:chExt cx="8195426" cy="1981200"/>
          </a:xfrm>
        </p:grpSpPr>
        <p:pic>
          <p:nvPicPr>
            <p:cNvPr id="7" name="Picture 6" descr="collage of three all-hazard images of damage caused by chemical spill, hurricane, fire"/>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373" y="1145766"/>
              <a:ext cx="2634736" cy="1976053"/>
            </a:xfrm>
            <a:prstGeom prst="rect">
              <a:avLst/>
            </a:prstGeom>
          </p:spPr>
        </p:pic>
        <p:pic>
          <p:nvPicPr>
            <p:cNvPr id="8" name="Picture 7" descr="fir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20537" y="1147660"/>
              <a:ext cx="2966262" cy="1976540"/>
            </a:xfrm>
            <a:prstGeom prst="rect">
              <a:avLst/>
            </a:prstGeom>
          </p:spPr>
        </p:pic>
        <p:pic>
          <p:nvPicPr>
            <p:cNvPr id="9" name="Picture 8" descr="hurricane damage"/>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4200" y="1143000"/>
              <a:ext cx="2973257" cy="1981200"/>
            </a:xfrm>
            <a:prstGeom prst="rect">
              <a:avLst/>
            </a:prstGeom>
          </p:spPr>
        </p:pic>
      </p:grpSp>
      <p:sp>
        <p:nvSpPr>
          <p:cNvPr id="10" name="Slide Number Placeholder 2"/>
          <p:cNvSpPr txBox="1">
            <a:spLocks/>
          </p:cNvSpPr>
          <p:nvPr/>
        </p:nvSpPr>
        <p:spPr>
          <a:xfrm>
            <a:off x="6553200" y="6245225"/>
            <a:ext cx="21336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r>
              <a:rPr lang="en-US" sz="1600" b="1" dirty="0">
                <a:solidFill>
                  <a:schemeClr val="bg1"/>
                </a:solidFill>
              </a:rPr>
              <a:t>Visual 6.</a:t>
            </a:r>
            <a:fld id="{D04EB0F6-1F7F-4C92-8A0D-4698D134E6E6}" type="slidenum">
              <a:rPr lang="en-US" sz="1600" b="1" smtClean="0">
                <a:solidFill>
                  <a:schemeClr val="bg1"/>
                </a:solidFill>
              </a:rPr>
              <a:pPr algn="r">
                <a:defRPr/>
              </a:pPr>
              <a:t>7</a:t>
            </a:fld>
            <a:endParaRPr lang="en-US" sz="1600" b="1" dirty="0">
              <a:solidFill>
                <a:schemeClr val="bg1"/>
              </a:solidFill>
            </a:endParaRPr>
          </a:p>
        </p:txBody>
      </p:sp>
    </p:spTree>
    <p:extLst>
      <p:ext uri="{BB962C8B-B14F-4D97-AF65-F5344CB8AC3E}">
        <p14:creationId xmlns:p14="http://schemas.microsoft.com/office/powerpoint/2010/main" val="148125415"/>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93694" y="1636294"/>
            <a:ext cx="4993105" cy="3469105"/>
          </a:xfrm>
        </p:spPr>
        <p:txBody>
          <a:bodyPr/>
          <a:lstStyle/>
          <a:p>
            <a:pPr marL="517525" lvl="1" indent="-457200">
              <a:buFont typeface="Arial" panose="020B0604020202020204" pitchFamily="34" charset="0"/>
              <a:buChar char="•"/>
              <a:defRPr/>
            </a:pPr>
            <a:r>
              <a:rPr lang="en-US" sz="3200" dirty="0"/>
              <a:t>Please complete the course evaluation form.</a:t>
            </a:r>
          </a:p>
          <a:p>
            <a:pPr marL="517525" lvl="1" indent="-457200">
              <a:buFont typeface="Arial" panose="020B0604020202020204" pitchFamily="34" charset="0"/>
              <a:buChar char="•"/>
              <a:defRPr/>
            </a:pPr>
            <a:r>
              <a:rPr lang="en-US" sz="3200" dirty="0"/>
              <a:t>Your comments are important!</a:t>
            </a:r>
          </a:p>
        </p:txBody>
      </p:sp>
      <p:sp>
        <p:nvSpPr>
          <p:cNvPr id="8194" name="Rectangle 2"/>
          <p:cNvSpPr>
            <a:spLocks noGrp="1" noChangeAspect="1" noChangeArrowheads="1"/>
          </p:cNvSpPr>
          <p:nvPr>
            <p:ph type="title"/>
          </p:nvPr>
        </p:nvSpPr>
        <p:spPr/>
        <p:txBody>
          <a:bodyPr/>
          <a:lstStyle/>
          <a:p>
            <a:r>
              <a:rPr lang="en-US" dirty="0"/>
              <a:t>Feedback</a:t>
            </a:r>
          </a:p>
        </p:txBody>
      </p:sp>
      <p:pic>
        <p:nvPicPr>
          <p:cNvPr id="8" name="Picture 5" descr="Woman writing"/>
          <p:cNvPicPr>
            <a:picLocks noChangeAspect="1" noChangeArrowheads="1"/>
          </p:cNvPicPr>
          <p:nvPr/>
        </p:nvPicPr>
        <p:blipFill>
          <a:blip r:embed="rId3"/>
          <a:srcRect/>
          <a:stretch>
            <a:fillRect/>
          </a:stretch>
        </p:blipFill>
        <p:spPr bwMode="auto">
          <a:xfrm>
            <a:off x="609600" y="1371600"/>
            <a:ext cx="2651125" cy="4000500"/>
          </a:xfrm>
          <a:prstGeom prst="rect">
            <a:avLst/>
          </a:prstGeom>
          <a:noFill/>
          <a:ln w="9525">
            <a:solidFill>
              <a:srgbClr val="003366"/>
            </a:solidFill>
            <a:miter lim="800000"/>
            <a:headEnd/>
            <a:tailEnd/>
          </a:ln>
          <a:effectLst>
            <a:outerShdw dist="35921" dir="2700000" algn="ctr" rotWithShape="0">
              <a:srgbClr val="808080"/>
            </a:outerShdw>
          </a:effectLst>
        </p:spPr>
      </p:pic>
      <p:sp>
        <p:nvSpPr>
          <p:cNvPr id="10" name="Slide Number Placeholder 2"/>
          <p:cNvSpPr txBox="1">
            <a:spLocks/>
          </p:cNvSpPr>
          <p:nvPr/>
        </p:nvSpPr>
        <p:spPr>
          <a:xfrm>
            <a:off x="6553200" y="6245225"/>
            <a:ext cx="2133600" cy="476250"/>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r>
              <a:rPr lang="en-US" sz="1600" b="1" dirty="0">
                <a:solidFill>
                  <a:schemeClr val="bg1"/>
                </a:solidFill>
              </a:rPr>
              <a:t>Visual 6.</a:t>
            </a:r>
            <a:fld id="{D04EB0F6-1F7F-4C92-8A0D-4698D134E6E6}" type="slidenum">
              <a:rPr lang="en-US" sz="1600" b="1" smtClean="0">
                <a:solidFill>
                  <a:schemeClr val="bg1"/>
                </a:solidFill>
              </a:rPr>
              <a:pPr algn="r">
                <a:defRPr/>
              </a:pPr>
              <a:t>8</a:t>
            </a:fld>
            <a:endParaRPr lang="en-US" sz="1600" b="1" dirty="0">
              <a:solidFill>
                <a:schemeClr val="bg1"/>
              </a:solidFill>
            </a:endParaRPr>
          </a:p>
        </p:txBody>
      </p:sp>
    </p:spTree>
    <p:extLst>
      <p:ext uri="{BB962C8B-B14F-4D97-AF65-F5344CB8AC3E}">
        <p14:creationId xmlns:p14="http://schemas.microsoft.com/office/powerpoint/2010/main" val="4151977790"/>
      </p:ext>
    </p:extLst>
  </p:cSld>
  <p:clrMapOvr>
    <a:masterClrMapping/>
  </p:clrMapOvr>
  <p:transition>
    <p:wipe dir="r"/>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imes New Roman"/>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D3CA8CC80072D4CA137EF19B6D5FF4E" ma:contentTypeVersion="10" ma:contentTypeDescription="Create a new document." ma:contentTypeScope="" ma:versionID="8dafd89a7cdb57b29c6b558fcd0faf27">
  <xsd:schema xmlns:xsd="http://www.w3.org/2001/XMLSchema" xmlns:xs="http://www.w3.org/2001/XMLSchema" xmlns:p="http://schemas.microsoft.com/office/2006/metadata/properties" xmlns:ns2="cc899b91-0dc8-40bb-9e15-ac49ad5b7986" targetNamespace="http://schemas.microsoft.com/office/2006/metadata/properties" ma:root="true" ma:fieldsID="08d753c215b3c0d1820d4e30b6216c98" ns2:_="">
    <xsd:import namespace="cc899b91-0dc8-40bb-9e15-ac49ad5b7986"/>
    <xsd:element name="properties">
      <xsd:complexType>
        <xsd:sequence>
          <xsd:element name="documentManagement">
            <xsd:complexType>
              <xsd:all>
                <xsd:element ref="ns2:Next_x0020_Course_x0020_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899b91-0dc8-40bb-9e15-ac49ad5b7986" elementFormDefault="qualified">
    <xsd:import namespace="http://schemas.microsoft.com/office/2006/documentManagement/types"/>
    <xsd:import namespace="http://schemas.microsoft.com/office/infopath/2007/PartnerControls"/>
    <xsd:element name="Next_x0020_Course_x0020_Date" ma:index="8" nillable="true" ma:displayName="Next Course Date" ma:format="DateOnly" ma:internalName="Next_x0020_Course_x0020_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Next_x0020_Course_x0020_Date xmlns="cc899b91-0dc8-40bb-9e15-ac49ad5b798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568ddf3f-b77f-46a0-9295-2b9495b51427" ContentTypeId="0x0101" PreviousValue="false"/>
</file>

<file path=customXml/itemProps1.xml><?xml version="1.0" encoding="utf-8"?>
<ds:datastoreItem xmlns:ds="http://schemas.openxmlformats.org/officeDocument/2006/customXml" ds:itemID="{6F120F55-5021-460C-BE3B-AC3DFAE46028}"/>
</file>

<file path=customXml/itemProps2.xml><?xml version="1.0" encoding="utf-8"?>
<ds:datastoreItem xmlns:ds="http://schemas.openxmlformats.org/officeDocument/2006/customXml" ds:itemID="{1ABB8ED9-2135-4A95-86A2-632DFEFC6468}"/>
</file>

<file path=customXml/itemProps3.xml><?xml version="1.0" encoding="utf-8"?>
<ds:datastoreItem xmlns:ds="http://schemas.openxmlformats.org/officeDocument/2006/customXml" ds:itemID="{3C212C61-30CF-4A61-A90F-C7A015029AE8}"/>
</file>

<file path=customXml/itemProps4.xml><?xml version="1.0" encoding="utf-8"?>
<ds:datastoreItem xmlns:ds="http://schemas.openxmlformats.org/officeDocument/2006/customXml" ds:itemID="{39ABBFAD-2C82-4AC6-8F78-9F74C672E57E}"/>
</file>

<file path=docProps/app.xml><?xml version="1.0" encoding="utf-8"?>
<Properties xmlns="http://schemas.openxmlformats.org/officeDocument/2006/extended-properties" xmlns:vt="http://schemas.openxmlformats.org/officeDocument/2006/docPropsVTypes">
  <Template/>
  <TotalTime>4110</TotalTime>
  <Words>195</Words>
  <Application>Microsoft Office PowerPoint</Application>
  <PresentationFormat>On-screen Show (4:3)</PresentationFormat>
  <Paragraphs>31</Paragraphs>
  <Slides>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Times New Roman</vt:lpstr>
      <vt:lpstr>Wingdings</vt:lpstr>
      <vt:lpstr>1_Default Design</vt:lpstr>
      <vt:lpstr>Unit 6: Course Summary </vt:lpstr>
      <vt:lpstr>Unit Terminal Objective</vt:lpstr>
      <vt:lpstr>Unit Enabling Objectives</vt:lpstr>
      <vt:lpstr>Review ICS 400 Course Objectives</vt:lpstr>
      <vt:lpstr>Review ICS 400 Course Objectives (Cont.)</vt:lpstr>
      <vt:lpstr>Review Course Expectations</vt:lpstr>
      <vt:lpstr>Final Exam</vt:lpstr>
      <vt:lpstr>Feedback</vt:lpstr>
    </vt:vector>
  </TitlesOfParts>
  <Company>FEMA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E/L/G Advanced Incident Command System for Complex Incidents, ICS 400, Unit 8 Course Summary Visuals</dc:title>
  <dc:creator>FEMA</dc:creator>
  <cp:lastModifiedBy>Buckmaster, Kara</cp:lastModifiedBy>
  <cp:revision>304</cp:revision>
  <dcterms:created xsi:type="dcterms:W3CDTF">2009-09-30T15:50:38Z</dcterms:created>
  <dcterms:modified xsi:type="dcterms:W3CDTF">2019-04-02T19:09:02Z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0x0101008D3CA8CC80072D4CA137EF19B6D5FF4E</vt:lpwstr>
  </property>
  <property fmtid="{D5CDD505-2E9C-101B-9397-08002B2CF9AE}" pid="3" name="Order">
    <vt:r8>209600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y fmtid="{D5CDD505-2E9C-101B-9397-08002B2CF9AE}" pid="7" name="ComplianceAssetId">
    <vt:lpwstr/>
  </property>
</Properties>
</file>