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5"/>
  </p:sldMasterIdLst>
  <p:notesMasterIdLst>
    <p:notesMasterId r:id="rId47"/>
  </p:notesMasterIdLst>
  <p:handoutMasterIdLst>
    <p:handoutMasterId r:id="rId48"/>
  </p:handoutMasterIdLst>
  <p:sldIdLst>
    <p:sldId id="301" r:id="rId6"/>
    <p:sldId id="394" r:id="rId7"/>
    <p:sldId id="395" r:id="rId8"/>
    <p:sldId id="396" r:id="rId9"/>
    <p:sldId id="377" r:id="rId10"/>
    <p:sldId id="312" r:id="rId11"/>
    <p:sldId id="342" r:id="rId12"/>
    <p:sldId id="361" r:id="rId13"/>
    <p:sldId id="373" r:id="rId14"/>
    <p:sldId id="317" r:id="rId15"/>
    <p:sldId id="397" r:id="rId16"/>
    <p:sldId id="345" r:id="rId17"/>
    <p:sldId id="316" r:id="rId18"/>
    <p:sldId id="378" r:id="rId19"/>
    <p:sldId id="379" r:id="rId20"/>
    <p:sldId id="346" r:id="rId21"/>
    <p:sldId id="380" r:id="rId22"/>
    <p:sldId id="398" r:id="rId23"/>
    <p:sldId id="381" r:id="rId24"/>
    <p:sldId id="382" r:id="rId25"/>
    <p:sldId id="383" r:id="rId26"/>
    <p:sldId id="384" r:id="rId27"/>
    <p:sldId id="399" r:id="rId28"/>
    <p:sldId id="386" r:id="rId29"/>
    <p:sldId id="374" r:id="rId30"/>
    <p:sldId id="365" r:id="rId31"/>
    <p:sldId id="388" r:id="rId32"/>
    <p:sldId id="387" r:id="rId33"/>
    <p:sldId id="389" r:id="rId34"/>
    <p:sldId id="390" r:id="rId35"/>
    <p:sldId id="391" r:id="rId36"/>
    <p:sldId id="400" r:id="rId37"/>
    <p:sldId id="353" r:id="rId38"/>
    <p:sldId id="392" r:id="rId39"/>
    <p:sldId id="393" r:id="rId40"/>
    <p:sldId id="355" r:id="rId41"/>
    <p:sldId id="371" r:id="rId42"/>
    <p:sldId id="376" r:id="rId43"/>
    <p:sldId id="358" r:id="rId44"/>
    <p:sldId id="401" r:id="rId45"/>
    <p:sldId id="402" r:id="rId4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wiles" initials="d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25387D"/>
    <a:srgbClr val="2D2D8A"/>
    <a:srgbClr val="3333FF"/>
    <a:srgbClr val="000000"/>
    <a:srgbClr val="660033"/>
    <a:srgbClr val="577054"/>
    <a:srgbClr val="3A4A38"/>
    <a:srgbClr val="D0D2CC"/>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1D2A1F-7E58-4A2D-BD1E-F2FE4E87676C}" v="32" dt="2018-07-16T18:01:11.4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65" autoAdjust="0"/>
  </p:normalViewPr>
  <p:slideViewPr>
    <p:cSldViewPr>
      <p:cViewPr varScale="1">
        <p:scale>
          <a:sx n="95" d="100"/>
          <a:sy n="95" d="100"/>
        </p:scale>
        <p:origin x="1584" y="102"/>
      </p:cViewPr>
      <p:guideLst>
        <p:guide orient="horz" pos="2160"/>
        <p:guide pos="2880"/>
      </p:guideLst>
    </p:cSldViewPr>
  </p:slideViewPr>
  <p:outlineViewPr>
    <p:cViewPr>
      <p:scale>
        <a:sx n="33" d="100"/>
        <a:sy n="33" d="100"/>
      </p:scale>
      <p:origin x="0" y="-261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wn Rothstein" userId="76cf5933-ef08-44f4-afca-9dbc51d3f8f0" providerId="ADAL" clId="{351D2A1F-7E58-4A2D-BD1E-F2FE4E87676C}"/>
    <pc:docChg chg="modSld">
      <pc:chgData name="Shawn Rothstein" userId="76cf5933-ef08-44f4-afca-9dbc51d3f8f0" providerId="ADAL" clId="{351D2A1F-7E58-4A2D-BD1E-F2FE4E87676C}" dt="2018-07-16T18:01:11.431" v="31" actId="207"/>
      <pc:docMkLst>
        <pc:docMk/>
      </pc:docMkLst>
      <pc:sldChg chg="modSp">
        <pc:chgData name="Shawn Rothstein" userId="76cf5933-ef08-44f4-afca-9dbc51d3f8f0" providerId="ADAL" clId="{351D2A1F-7E58-4A2D-BD1E-F2FE4E87676C}" dt="2018-07-16T17:57:17.482" v="0" actId="6549"/>
        <pc:sldMkLst>
          <pc:docMk/>
          <pc:sldMk cId="4077558304" sldId="312"/>
        </pc:sldMkLst>
        <pc:spChg chg="mod">
          <ac:chgData name="Shawn Rothstein" userId="76cf5933-ef08-44f4-afca-9dbc51d3f8f0" providerId="ADAL" clId="{351D2A1F-7E58-4A2D-BD1E-F2FE4E87676C}" dt="2018-07-16T17:57:17.482" v="0" actId="6549"/>
          <ac:spMkLst>
            <pc:docMk/>
            <pc:sldMk cId="4077558304" sldId="312"/>
            <ac:spMk id="10" creationId="{00000000-0000-0000-0000-000000000000}"/>
          </ac:spMkLst>
        </pc:spChg>
      </pc:sldChg>
      <pc:sldChg chg="modSp">
        <pc:chgData name="Shawn Rothstein" userId="76cf5933-ef08-44f4-afca-9dbc51d3f8f0" providerId="ADAL" clId="{351D2A1F-7E58-4A2D-BD1E-F2FE4E87676C}" dt="2018-07-16T17:57:53.243" v="5" actId="6549"/>
        <pc:sldMkLst>
          <pc:docMk/>
          <pc:sldMk cId="3769329743" sldId="342"/>
        </pc:sldMkLst>
        <pc:spChg chg="mod">
          <ac:chgData name="Shawn Rothstein" userId="76cf5933-ef08-44f4-afca-9dbc51d3f8f0" providerId="ADAL" clId="{351D2A1F-7E58-4A2D-BD1E-F2FE4E87676C}" dt="2018-07-16T17:57:53.243" v="5" actId="6549"/>
          <ac:spMkLst>
            <pc:docMk/>
            <pc:sldMk cId="3769329743" sldId="342"/>
            <ac:spMk id="8" creationId="{00000000-0000-0000-0000-000000000000}"/>
          </ac:spMkLst>
        </pc:spChg>
      </pc:sldChg>
      <pc:sldChg chg="modSp">
        <pc:chgData name="Shawn Rothstein" userId="76cf5933-ef08-44f4-afca-9dbc51d3f8f0" providerId="ADAL" clId="{351D2A1F-7E58-4A2D-BD1E-F2FE4E87676C}" dt="2018-07-16T18:01:11.431" v="31" actId="207"/>
        <pc:sldMkLst>
          <pc:docMk/>
          <pc:sldMk cId="721362257" sldId="361"/>
        </pc:sldMkLst>
        <pc:spChg chg="mod">
          <ac:chgData name="Shawn Rothstein" userId="76cf5933-ef08-44f4-afca-9dbc51d3f8f0" providerId="ADAL" clId="{351D2A1F-7E58-4A2D-BD1E-F2FE4E87676C}" dt="2018-07-16T18:01:11.431" v="31" actId="207"/>
          <ac:spMkLst>
            <pc:docMk/>
            <pc:sldMk cId="721362257" sldId="361"/>
            <ac:spMk id="13" creationId="{00000000-0000-0000-0000-000000000000}"/>
          </ac:spMkLst>
        </pc:spChg>
      </pc:sldChg>
      <pc:sldChg chg="modSp">
        <pc:chgData name="Shawn Rothstein" userId="76cf5933-ef08-44f4-afca-9dbc51d3f8f0" providerId="ADAL" clId="{351D2A1F-7E58-4A2D-BD1E-F2FE4E87676C}" dt="2018-07-16T17:58:15.229" v="11" actId="6549"/>
        <pc:sldMkLst>
          <pc:docMk/>
          <pc:sldMk cId="3260146360" sldId="365"/>
        </pc:sldMkLst>
        <pc:spChg chg="mod">
          <ac:chgData name="Shawn Rothstein" userId="76cf5933-ef08-44f4-afca-9dbc51d3f8f0" providerId="ADAL" clId="{351D2A1F-7E58-4A2D-BD1E-F2FE4E87676C}" dt="2018-07-16T17:58:15.229" v="11" actId="6549"/>
          <ac:spMkLst>
            <pc:docMk/>
            <pc:sldMk cId="3260146360" sldId="365"/>
            <ac:spMk id="14" creationId="{9D8DBA35-C7CF-4FC6-9F1B-E41F5E176A64}"/>
          </ac:spMkLst>
        </pc:spChg>
      </pc:sldChg>
      <pc:sldChg chg="modSp">
        <pc:chgData name="Shawn Rothstein" userId="76cf5933-ef08-44f4-afca-9dbc51d3f8f0" providerId="ADAL" clId="{351D2A1F-7E58-4A2D-BD1E-F2FE4E87676C}" dt="2018-07-16T17:58:28.353" v="16" actId="6549"/>
        <pc:sldMkLst>
          <pc:docMk/>
          <pc:sldMk cId="1347627466" sldId="371"/>
        </pc:sldMkLst>
        <pc:spChg chg="mod">
          <ac:chgData name="Shawn Rothstein" userId="76cf5933-ef08-44f4-afca-9dbc51d3f8f0" providerId="ADAL" clId="{351D2A1F-7E58-4A2D-BD1E-F2FE4E87676C}" dt="2018-07-16T17:58:28.353" v="16" actId="6549"/>
          <ac:spMkLst>
            <pc:docMk/>
            <pc:sldMk cId="1347627466" sldId="371"/>
            <ac:spMk id="6" creationId="{F161C9DE-9BC7-4891-BE36-1FFEB346F574}"/>
          </ac:spMkLst>
        </pc:spChg>
      </pc:sldChg>
      <pc:sldChg chg="modSp">
        <pc:chgData name="Shawn Rothstein" userId="76cf5933-ef08-44f4-afca-9dbc51d3f8f0" providerId="ADAL" clId="{351D2A1F-7E58-4A2D-BD1E-F2FE4E87676C}" dt="2018-07-16T18:00:30.048" v="26" actId="6549"/>
        <pc:sldMkLst>
          <pc:docMk/>
          <pc:sldMk cId="2442614474" sldId="381"/>
        </pc:sldMkLst>
        <pc:spChg chg="mod">
          <ac:chgData name="Shawn Rothstein" userId="76cf5933-ef08-44f4-afca-9dbc51d3f8f0" providerId="ADAL" clId="{351D2A1F-7E58-4A2D-BD1E-F2FE4E87676C}" dt="2018-07-16T18:00:30.048" v="26" actId="6549"/>
          <ac:spMkLst>
            <pc:docMk/>
            <pc:sldMk cId="2442614474" sldId="381"/>
            <ac:spMk id="3" creationId="{902AB620-2C37-4608-A181-99184E5A9934}"/>
          </ac:spMkLst>
        </pc:spChg>
      </pc:sldChg>
      <pc:sldChg chg="modSp">
        <pc:chgData name="Shawn Rothstein" userId="76cf5933-ef08-44f4-afca-9dbc51d3f8f0" providerId="ADAL" clId="{351D2A1F-7E58-4A2D-BD1E-F2FE4E87676C}" dt="2018-07-16T17:58:08.378" v="9" actId="6549"/>
        <pc:sldMkLst>
          <pc:docMk/>
          <pc:sldMk cId="4090639415" sldId="383"/>
        </pc:sldMkLst>
        <pc:spChg chg="mod">
          <ac:chgData name="Shawn Rothstein" userId="76cf5933-ef08-44f4-afca-9dbc51d3f8f0" providerId="ADAL" clId="{351D2A1F-7E58-4A2D-BD1E-F2FE4E87676C}" dt="2018-07-16T17:58:08.378" v="9" actId="6549"/>
          <ac:spMkLst>
            <pc:docMk/>
            <pc:sldMk cId="4090639415" sldId="383"/>
            <ac:spMk id="10" creationId="{00000000-0000-0000-0000-000000000000}"/>
          </ac:spMkLst>
        </pc:spChg>
      </pc:sldChg>
      <pc:sldChg chg="modSp">
        <pc:chgData name="Shawn Rothstein" userId="76cf5933-ef08-44f4-afca-9dbc51d3f8f0" providerId="ADAL" clId="{351D2A1F-7E58-4A2D-BD1E-F2FE4E87676C}" dt="2018-07-16T17:58:16.849" v="12" actId="6549"/>
        <pc:sldMkLst>
          <pc:docMk/>
          <pc:sldMk cId="1543879652" sldId="388"/>
        </pc:sldMkLst>
        <pc:spChg chg="mod">
          <ac:chgData name="Shawn Rothstein" userId="76cf5933-ef08-44f4-afca-9dbc51d3f8f0" providerId="ADAL" clId="{351D2A1F-7E58-4A2D-BD1E-F2FE4E87676C}" dt="2018-07-16T17:58:16.849" v="12" actId="6549"/>
          <ac:spMkLst>
            <pc:docMk/>
            <pc:sldMk cId="1543879652" sldId="388"/>
            <ac:spMk id="3" creationId="{FE13E179-1D77-4A97-A277-8C3B3531AEB7}"/>
          </ac:spMkLst>
        </pc:spChg>
      </pc:sldChg>
      <pc:sldChg chg="modSp">
        <pc:chgData name="Shawn Rothstein" userId="76cf5933-ef08-44f4-afca-9dbc51d3f8f0" providerId="ADAL" clId="{351D2A1F-7E58-4A2D-BD1E-F2FE4E87676C}" dt="2018-07-16T17:58:20.450" v="13" actId="6549"/>
        <pc:sldMkLst>
          <pc:docMk/>
          <pc:sldMk cId="11163158" sldId="389"/>
        </pc:sldMkLst>
        <pc:spChg chg="mod">
          <ac:chgData name="Shawn Rothstein" userId="76cf5933-ef08-44f4-afca-9dbc51d3f8f0" providerId="ADAL" clId="{351D2A1F-7E58-4A2D-BD1E-F2FE4E87676C}" dt="2018-07-16T17:58:20.450" v="13" actId="6549"/>
          <ac:spMkLst>
            <pc:docMk/>
            <pc:sldMk cId="11163158" sldId="389"/>
            <ac:spMk id="3" creationId="{11256A84-CF1E-4624-B795-49B1B6C70670}"/>
          </ac:spMkLst>
        </pc:spChg>
      </pc:sldChg>
      <pc:sldChg chg="modSp">
        <pc:chgData name="Shawn Rothstein" userId="76cf5933-ef08-44f4-afca-9dbc51d3f8f0" providerId="ADAL" clId="{351D2A1F-7E58-4A2D-BD1E-F2FE4E87676C}" dt="2018-07-16T17:58:22.049" v="14" actId="6549"/>
        <pc:sldMkLst>
          <pc:docMk/>
          <pc:sldMk cId="3109645245" sldId="390"/>
        </pc:sldMkLst>
        <pc:spChg chg="mod">
          <ac:chgData name="Shawn Rothstein" userId="76cf5933-ef08-44f4-afca-9dbc51d3f8f0" providerId="ADAL" clId="{351D2A1F-7E58-4A2D-BD1E-F2FE4E87676C}" dt="2018-07-16T17:58:22.049" v="14" actId="6549"/>
          <ac:spMkLst>
            <pc:docMk/>
            <pc:sldMk cId="3109645245" sldId="390"/>
            <ac:spMk id="3" creationId="{5131576F-78DD-4605-815F-243F70475243}"/>
          </ac:spMkLst>
        </pc:spChg>
      </pc:sldChg>
      <pc:sldChg chg="modSp">
        <pc:chgData name="Shawn Rothstein" userId="76cf5933-ef08-44f4-afca-9dbc51d3f8f0" providerId="ADAL" clId="{351D2A1F-7E58-4A2D-BD1E-F2FE4E87676C}" dt="2018-07-16T17:57:57.449" v="7" actId="6549"/>
        <pc:sldMkLst>
          <pc:docMk/>
          <pc:sldMk cId="1304829672" sldId="395"/>
        </pc:sldMkLst>
        <pc:spChg chg="mod">
          <ac:chgData name="Shawn Rothstein" userId="76cf5933-ef08-44f4-afca-9dbc51d3f8f0" providerId="ADAL" clId="{351D2A1F-7E58-4A2D-BD1E-F2FE4E87676C}" dt="2018-07-16T17:57:57.449" v="7" actId="6549"/>
          <ac:spMkLst>
            <pc:docMk/>
            <pc:sldMk cId="1304829672" sldId="395"/>
            <ac:spMk id="3" creationId="{B356D7C8-660E-43B4-A17A-F7F4C8862689}"/>
          </ac:spMkLst>
        </pc:spChg>
      </pc:sldChg>
      <pc:sldChg chg="modSp">
        <pc:chgData name="Shawn Rothstein" userId="76cf5933-ef08-44f4-afca-9dbc51d3f8f0" providerId="ADAL" clId="{351D2A1F-7E58-4A2D-BD1E-F2FE4E87676C}" dt="2018-07-16T17:57:59.883" v="8" actId="6549"/>
        <pc:sldMkLst>
          <pc:docMk/>
          <pc:sldMk cId="2267809424" sldId="397"/>
        </pc:sldMkLst>
        <pc:spChg chg="mod">
          <ac:chgData name="Shawn Rothstein" userId="76cf5933-ef08-44f4-afca-9dbc51d3f8f0" providerId="ADAL" clId="{351D2A1F-7E58-4A2D-BD1E-F2FE4E87676C}" dt="2018-07-16T17:57:59.883" v="8" actId="6549"/>
          <ac:spMkLst>
            <pc:docMk/>
            <pc:sldMk cId="2267809424" sldId="397"/>
            <ac:spMk id="3" creationId="{21CAA0E6-9AB6-49EF-B538-31A8A5D11A83}"/>
          </ac:spMkLst>
        </pc:spChg>
      </pc:sldChg>
      <pc:sldChg chg="modSp">
        <pc:chgData name="Shawn Rothstein" userId="76cf5933-ef08-44f4-afca-9dbc51d3f8f0" providerId="ADAL" clId="{351D2A1F-7E58-4A2D-BD1E-F2FE4E87676C}" dt="2018-07-16T17:58:11.860" v="10" actId="6549"/>
        <pc:sldMkLst>
          <pc:docMk/>
          <pc:sldMk cId="2851293880" sldId="399"/>
        </pc:sldMkLst>
        <pc:spChg chg="mod">
          <ac:chgData name="Shawn Rothstein" userId="76cf5933-ef08-44f4-afca-9dbc51d3f8f0" providerId="ADAL" clId="{351D2A1F-7E58-4A2D-BD1E-F2FE4E87676C}" dt="2018-07-16T17:58:11.860" v="10" actId="6549"/>
          <ac:spMkLst>
            <pc:docMk/>
            <pc:sldMk cId="2851293880" sldId="399"/>
            <ac:spMk id="3" creationId="{7755F79D-2BA8-4634-8849-C9BB81CBE1EA}"/>
          </ac:spMkLst>
        </pc:spChg>
      </pc:sldChg>
      <pc:sldChg chg="modSp">
        <pc:chgData name="Shawn Rothstein" userId="76cf5933-ef08-44f4-afca-9dbc51d3f8f0" providerId="ADAL" clId="{351D2A1F-7E58-4A2D-BD1E-F2FE4E87676C}" dt="2018-07-16T17:58:24.470" v="15" actId="6549"/>
        <pc:sldMkLst>
          <pc:docMk/>
          <pc:sldMk cId="876304916" sldId="400"/>
        </pc:sldMkLst>
        <pc:spChg chg="mod">
          <ac:chgData name="Shawn Rothstein" userId="76cf5933-ef08-44f4-afca-9dbc51d3f8f0" providerId="ADAL" clId="{351D2A1F-7E58-4A2D-BD1E-F2FE4E87676C}" dt="2018-07-16T17:58:24.470" v="15" actId="6549"/>
          <ac:spMkLst>
            <pc:docMk/>
            <pc:sldMk cId="876304916" sldId="400"/>
            <ac:spMk id="3" creationId="{36838343-D24E-48B7-9E33-22B565DA36C8}"/>
          </ac:spMkLst>
        </pc:spChg>
      </pc:sldChg>
      <pc:sldChg chg="modSp">
        <pc:chgData name="Shawn Rothstein" userId="76cf5933-ef08-44f4-afca-9dbc51d3f8f0" providerId="ADAL" clId="{351D2A1F-7E58-4A2D-BD1E-F2FE4E87676C}" dt="2018-07-16T17:58:32.578" v="17" actId="6549"/>
        <pc:sldMkLst>
          <pc:docMk/>
          <pc:sldMk cId="1967135137" sldId="401"/>
        </pc:sldMkLst>
        <pc:spChg chg="mod">
          <ac:chgData name="Shawn Rothstein" userId="76cf5933-ef08-44f4-afca-9dbc51d3f8f0" providerId="ADAL" clId="{351D2A1F-7E58-4A2D-BD1E-F2FE4E87676C}" dt="2018-07-16T17:58:32.578" v="17" actId="6549"/>
          <ac:spMkLst>
            <pc:docMk/>
            <pc:sldMk cId="1967135137" sldId="401"/>
            <ac:spMk id="3" creationId="{33AD0FCB-2728-4701-BB5F-864D825D0085}"/>
          </ac:spMkLst>
        </pc:spChg>
      </pc:sldChg>
    </pc:docChg>
  </pc:docChgLst>
  <pc:docChgLst>
    <pc:chgData name="Sieglinde Simon" userId="4be848b8-2dde-45b4-a745-1221a72406c8" providerId="ADAL" clId="{3FEBF5F8-7E2F-4843-9B31-8CAFF47923BB}"/>
  </pc:docChgLst>
  <pc:docChgLst>
    <pc:chgData name="Sieglinde Simon" userId="4be848b8-2dde-45b4-a745-1221a72406c8" providerId="ADAL" clId="{00F37F71-593C-4B36-AD28-03C4703D5B25}"/>
  </pc:docChgLst>
  <pc:docChgLst>
    <pc:chgData name="Sieglinde Simon" userId="4be848b8-2dde-45b4-a745-1221a72406c8" providerId="ADAL" clId="{EAEEDB84-77A3-458D-90FA-1E8788DBC90A}"/>
  </pc:docChgLst>
  <pc:docChgLst>
    <pc:chgData name="Genny Wood" userId="946d9ed7-ecaa-472b-b848-47498b3a21f4" providerId="ADAL" clId="{B00B6FEE-2422-41C3-B0C4-73AC7176C4B3}"/>
    <pc:docChg chg="modSld">
      <pc:chgData name="Genny Wood" userId="946d9ed7-ecaa-472b-b848-47498b3a21f4" providerId="ADAL" clId="{B00B6FEE-2422-41C3-B0C4-73AC7176C4B3}" dt="2018-05-21T14:37:23.910" v="0" actId="962"/>
      <pc:docMkLst>
        <pc:docMk/>
      </pc:docMkLst>
      <pc:sldChg chg="modSp">
        <pc:chgData name="Genny Wood" userId="946d9ed7-ecaa-472b-b848-47498b3a21f4" providerId="ADAL" clId="{B00B6FEE-2422-41C3-B0C4-73AC7176C4B3}" dt="2018-05-21T14:37:23.910" v="0" actId="962"/>
        <pc:sldMkLst>
          <pc:docMk/>
          <pc:sldMk cId="2771938013" sldId="391"/>
        </pc:sldMkLst>
        <pc:picChg chg="mod">
          <ac:chgData name="Genny Wood" userId="946d9ed7-ecaa-472b-b848-47498b3a21f4" providerId="ADAL" clId="{B00B6FEE-2422-41C3-B0C4-73AC7176C4B3}" dt="2018-05-21T14:37:23.910" v="0" actId="962"/>
          <ac:picMkLst>
            <pc:docMk/>
            <pc:sldMk cId="2771938013" sldId="391"/>
            <ac:picMk id="9" creationId="{35493092-DE2B-48EF-A0F3-2107ED3C9356}"/>
          </ac:picMkLst>
        </pc:picChg>
      </pc:sldChg>
    </pc:docChg>
  </pc:docChgLst>
  <pc:docChgLst>
    <pc:chgData name="Genny Wood" userId="946d9ed7-ecaa-472b-b848-47498b3a21f4" providerId="ADAL" clId="{A1F3DFF3-1D3B-49AA-904A-7914DC104010}"/>
    <pc:docChg chg="modSld">
      <pc:chgData name="Genny Wood" userId="946d9ed7-ecaa-472b-b848-47498b3a21f4" providerId="ADAL" clId="{A1F3DFF3-1D3B-49AA-904A-7914DC104010}" dt="2018-05-21T03:02:33.233" v="351" actId="962"/>
      <pc:docMkLst>
        <pc:docMk/>
      </pc:docMkLst>
      <pc:sldChg chg="modSp">
        <pc:chgData name="Genny Wood" userId="946d9ed7-ecaa-472b-b848-47498b3a21f4" providerId="ADAL" clId="{A1F3DFF3-1D3B-49AA-904A-7914DC104010}" dt="2018-05-21T02:28:18.774" v="92" actId="962"/>
        <pc:sldMkLst>
          <pc:docMk/>
          <pc:sldMk cId="4077558304" sldId="312"/>
        </pc:sldMkLst>
        <pc:spChg chg="mod">
          <ac:chgData name="Genny Wood" userId="946d9ed7-ecaa-472b-b848-47498b3a21f4" providerId="ADAL" clId="{A1F3DFF3-1D3B-49AA-904A-7914DC104010}" dt="2018-05-21T02:28:18.774" v="92" actId="962"/>
          <ac:spMkLst>
            <pc:docMk/>
            <pc:sldMk cId="4077558304" sldId="312"/>
            <ac:spMk id="8" creationId="{00000000-0000-0000-0000-000000000000}"/>
          </ac:spMkLst>
        </pc:spChg>
      </pc:sldChg>
      <pc:sldChg chg="modSp">
        <pc:chgData name="Genny Wood" userId="946d9ed7-ecaa-472b-b848-47498b3a21f4" providerId="ADAL" clId="{A1F3DFF3-1D3B-49AA-904A-7914DC104010}" dt="2018-05-21T02:42:01.089" v="116" actId="962"/>
        <pc:sldMkLst>
          <pc:docMk/>
          <pc:sldMk cId="3881004317" sldId="316"/>
        </pc:sldMkLst>
        <pc:picChg chg="mod">
          <ac:chgData name="Genny Wood" userId="946d9ed7-ecaa-472b-b848-47498b3a21f4" providerId="ADAL" clId="{A1F3DFF3-1D3B-49AA-904A-7914DC104010}" dt="2018-05-21T02:42:01.089" v="116" actId="962"/>
          <ac:picMkLst>
            <pc:docMk/>
            <pc:sldMk cId="3881004317" sldId="316"/>
            <ac:picMk id="47" creationId="{00000000-0000-0000-0000-000000000000}"/>
          </ac:picMkLst>
        </pc:picChg>
      </pc:sldChg>
      <pc:sldChg chg="addSp modSp">
        <pc:chgData name="Genny Wood" userId="946d9ed7-ecaa-472b-b848-47498b3a21f4" providerId="ADAL" clId="{A1F3DFF3-1D3B-49AA-904A-7914DC104010}" dt="2018-05-21T02:29:47.751" v="94" actId="962"/>
        <pc:sldMkLst>
          <pc:docMk/>
          <pc:sldMk cId="3769329743" sldId="342"/>
        </pc:sldMkLst>
        <pc:spChg chg="mod">
          <ac:chgData name="Genny Wood" userId="946d9ed7-ecaa-472b-b848-47498b3a21f4" providerId="ADAL" clId="{A1F3DFF3-1D3B-49AA-904A-7914DC104010}" dt="2018-05-21T02:29:42.595" v="93" actId="164"/>
          <ac:spMkLst>
            <pc:docMk/>
            <pc:sldMk cId="3769329743" sldId="342"/>
            <ac:spMk id="10" creationId="{00000000-0000-0000-0000-000000000000}"/>
          </ac:spMkLst>
        </pc:spChg>
        <pc:grpChg chg="add mod">
          <ac:chgData name="Genny Wood" userId="946d9ed7-ecaa-472b-b848-47498b3a21f4" providerId="ADAL" clId="{A1F3DFF3-1D3B-49AA-904A-7914DC104010}" dt="2018-05-21T02:29:47.751" v="94" actId="962"/>
          <ac:grpSpMkLst>
            <pc:docMk/>
            <pc:sldMk cId="3769329743" sldId="342"/>
            <ac:grpSpMk id="2" creationId="{9D019A5C-3194-460C-9460-93EA9F02F816}"/>
          </ac:grpSpMkLst>
        </pc:grpChg>
        <pc:picChg chg="mod">
          <ac:chgData name="Genny Wood" userId="946d9ed7-ecaa-472b-b848-47498b3a21f4" providerId="ADAL" clId="{A1F3DFF3-1D3B-49AA-904A-7914DC104010}" dt="2018-05-21T02:29:42.595" v="93" actId="164"/>
          <ac:picMkLst>
            <pc:docMk/>
            <pc:sldMk cId="3769329743" sldId="342"/>
            <ac:picMk id="3" creationId="{E35FE129-CB18-413F-8617-C21D9B7E1874}"/>
          </ac:picMkLst>
        </pc:picChg>
      </pc:sldChg>
      <pc:sldChg chg="addSp modSp">
        <pc:chgData name="Genny Wood" userId="946d9ed7-ecaa-472b-b848-47498b3a21f4" providerId="ADAL" clId="{A1F3DFF3-1D3B-49AA-904A-7914DC104010}" dt="2018-05-21T02:35:44.868" v="115" actId="962"/>
        <pc:sldMkLst>
          <pc:docMk/>
          <pc:sldMk cId="955265247" sldId="345"/>
        </pc:sldMkLst>
        <pc:grpChg chg="add mod">
          <ac:chgData name="Genny Wood" userId="946d9ed7-ecaa-472b-b848-47498b3a21f4" providerId="ADAL" clId="{A1F3DFF3-1D3B-49AA-904A-7914DC104010}" dt="2018-05-21T02:35:44.868" v="115" actId="962"/>
          <ac:grpSpMkLst>
            <pc:docMk/>
            <pc:sldMk cId="955265247" sldId="345"/>
            <ac:grpSpMk id="2" creationId="{0152F5F6-BD6E-43EB-95CF-04F58698056F}"/>
          </ac:grpSpMkLst>
        </pc:grpChg>
        <pc:grpChg chg="mod">
          <ac:chgData name="Genny Wood" userId="946d9ed7-ecaa-472b-b848-47498b3a21f4" providerId="ADAL" clId="{A1F3DFF3-1D3B-49AA-904A-7914DC104010}" dt="2018-05-21T02:35:34.341" v="114" actId="164"/>
          <ac:grpSpMkLst>
            <pc:docMk/>
            <pc:sldMk cId="955265247" sldId="345"/>
            <ac:grpSpMk id="10" creationId="{00000000-0000-0000-0000-000000000000}"/>
          </ac:grpSpMkLst>
        </pc:grpChg>
        <pc:grpChg chg="mod">
          <ac:chgData name="Genny Wood" userId="946d9ed7-ecaa-472b-b848-47498b3a21f4" providerId="ADAL" clId="{A1F3DFF3-1D3B-49AA-904A-7914DC104010}" dt="2018-05-21T02:35:34.341" v="114" actId="164"/>
          <ac:grpSpMkLst>
            <pc:docMk/>
            <pc:sldMk cId="955265247" sldId="345"/>
            <ac:grpSpMk id="15" creationId="{00000000-0000-0000-0000-000000000000}"/>
          </ac:grpSpMkLst>
        </pc:grpChg>
      </pc:sldChg>
      <pc:sldChg chg="modSp">
        <pc:chgData name="Genny Wood" userId="946d9ed7-ecaa-472b-b848-47498b3a21f4" providerId="ADAL" clId="{A1F3DFF3-1D3B-49AA-904A-7914DC104010}" dt="2018-05-21T02:54:01.481" v="256" actId="962"/>
        <pc:sldMkLst>
          <pc:docMk/>
          <pc:sldMk cId="426263061" sldId="353"/>
        </pc:sldMkLst>
        <pc:picChg chg="mod">
          <ac:chgData name="Genny Wood" userId="946d9ed7-ecaa-472b-b848-47498b3a21f4" providerId="ADAL" clId="{A1F3DFF3-1D3B-49AA-904A-7914DC104010}" dt="2018-05-21T02:54:01.481" v="256" actId="962"/>
          <ac:picMkLst>
            <pc:docMk/>
            <pc:sldMk cId="426263061" sldId="353"/>
            <ac:picMk id="26" creationId="{D549D4EF-0DCD-4D9C-BF78-398CDD693797}"/>
          </ac:picMkLst>
        </pc:picChg>
      </pc:sldChg>
      <pc:sldChg chg="addSp modSp">
        <pc:chgData name="Genny Wood" userId="946d9ed7-ecaa-472b-b848-47498b3a21f4" providerId="ADAL" clId="{A1F3DFF3-1D3B-49AA-904A-7914DC104010}" dt="2018-05-21T02:30:59.103" v="105" actId="962"/>
        <pc:sldMkLst>
          <pc:docMk/>
          <pc:sldMk cId="721362257" sldId="361"/>
        </pc:sldMkLst>
        <pc:spChg chg="mod">
          <ac:chgData name="Genny Wood" userId="946d9ed7-ecaa-472b-b848-47498b3a21f4" providerId="ADAL" clId="{A1F3DFF3-1D3B-49AA-904A-7914DC104010}" dt="2018-05-21T02:30:07.751" v="95" actId="164"/>
          <ac:spMkLst>
            <pc:docMk/>
            <pc:sldMk cId="721362257" sldId="361"/>
            <ac:spMk id="15" creationId="{00000000-0000-0000-0000-000000000000}"/>
          </ac:spMkLst>
        </pc:spChg>
        <pc:grpChg chg="add mod">
          <ac:chgData name="Genny Wood" userId="946d9ed7-ecaa-472b-b848-47498b3a21f4" providerId="ADAL" clId="{A1F3DFF3-1D3B-49AA-904A-7914DC104010}" dt="2018-05-21T02:30:59.103" v="105" actId="962"/>
          <ac:grpSpMkLst>
            <pc:docMk/>
            <pc:sldMk cId="721362257" sldId="361"/>
            <ac:grpSpMk id="2" creationId="{A0C1D171-1D5D-47F6-AA0B-FFDC46E80153}"/>
          </ac:grpSpMkLst>
        </pc:grpChg>
        <pc:picChg chg="mod">
          <ac:chgData name="Genny Wood" userId="946d9ed7-ecaa-472b-b848-47498b3a21f4" providerId="ADAL" clId="{A1F3DFF3-1D3B-49AA-904A-7914DC104010}" dt="2018-05-21T02:30:07.751" v="95" actId="164"/>
          <ac:picMkLst>
            <pc:docMk/>
            <pc:sldMk cId="721362257" sldId="361"/>
            <ac:picMk id="8" creationId="{3E33117C-A58F-45F4-AD90-9727F40B93FD}"/>
          </ac:picMkLst>
        </pc:picChg>
      </pc:sldChg>
      <pc:sldChg chg="modSp">
        <pc:chgData name="Genny Wood" userId="946d9ed7-ecaa-472b-b848-47498b3a21f4" providerId="ADAL" clId="{A1F3DFF3-1D3B-49AA-904A-7914DC104010}" dt="2018-05-21T02:24:27.194" v="4" actId="962"/>
        <pc:sldMkLst>
          <pc:docMk/>
          <pc:sldMk cId="3260146360" sldId="365"/>
        </pc:sldMkLst>
        <pc:picChg chg="mod">
          <ac:chgData name="Genny Wood" userId="946d9ed7-ecaa-472b-b848-47498b3a21f4" providerId="ADAL" clId="{A1F3DFF3-1D3B-49AA-904A-7914DC104010}" dt="2018-05-21T02:24:27.194" v="4" actId="962"/>
          <ac:picMkLst>
            <pc:docMk/>
            <pc:sldMk cId="3260146360" sldId="365"/>
            <ac:picMk id="6" creationId="{0F7FDD85-2769-42F7-9AC9-6DB62348B540}"/>
          </ac:picMkLst>
        </pc:picChg>
      </pc:sldChg>
      <pc:sldChg chg="modSp">
        <pc:chgData name="Genny Wood" userId="946d9ed7-ecaa-472b-b848-47498b3a21f4" providerId="ADAL" clId="{A1F3DFF3-1D3B-49AA-904A-7914DC104010}" dt="2018-05-21T03:01:28.835" v="288" actId="962"/>
        <pc:sldMkLst>
          <pc:docMk/>
          <pc:sldMk cId="1347627466" sldId="371"/>
        </pc:sldMkLst>
        <pc:picChg chg="mod">
          <ac:chgData name="Genny Wood" userId="946d9ed7-ecaa-472b-b848-47498b3a21f4" providerId="ADAL" clId="{A1F3DFF3-1D3B-49AA-904A-7914DC104010}" dt="2018-05-21T03:01:28.835" v="288" actId="962"/>
          <ac:picMkLst>
            <pc:docMk/>
            <pc:sldMk cId="1347627466" sldId="371"/>
            <ac:picMk id="7" creationId="{00000000-0000-0000-0000-000000000000}"/>
          </ac:picMkLst>
        </pc:picChg>
      </pc:sldChg>
      <pc:sldChg chg="addSp modSp">
        <pc:chgData name="Genny Wood" userId="946d9ed7-ecaa-472b-b848-47498b3a21f4" providerId="ADAL" clId="{A1F3DFF3-1D3B-49AA-904A-7914DC104010}" dt="2018-05-21T02:31:57.681" v="111" actId="962"/>
        <pc:sldMkLst>
          <pc:docMk/>
          <pc:sldMk cId="3828817304" sldId="373"/>
        </pc:sldMkLst>
        <pc:spChg chg="mod">
          <ac:chgData name="Genny Wood" userId="946d9ed7-ecaa-472b-b848-47498b3a21f4" providerId="ADAL" clId="{A1F3DFF3-1D3B-49AA-904A-7914DC104010}" dt="2018-05-21T02:31:39.989" v="106" actId="164"/>
          <ac:spMkLst>
            <pc:docMk/>
            <pc:sldMk cId="3828817304" sldId="373"/>
            <ac:spMk id="17411" creationId="{00000000-0000-0000-0000-000000000000}"/>
          </ac:spMkLst>
        </pc:spChg>
        <pc:spChg chg="mod">
          <ac:chgData name="Genny Wood" userId="946d9ed7-ecaa-472b-b848-47498b3a21f4" providerId="ADAL" clId="{A1F3DFF3-1D3B-49AA-904A-7914DC104010}" dt="2018-05-21T02:31:39.989" v="106" actId="164"/>
          <ac:spMkLst>
            <pc:docMk/>
            <pc:sldMk cId="3828817304" sldId="373"/>
            <ac:spMk id="17412" creationId="{00000000-0000-0000-0000-000000000000}"/>
          </ac:spMkLst>
        </pc:spChg>
        <pc:grpChg chg="add mod">
          <ac:chgData name="Genny Wood" userId="946d9ed7-ecaa-472b-b848-47498b3a21f4" providerId="ADAL" clId="{A1F3DFF3-1D3B-49AA-904A-7914DC104010}" dt="2018-05-21T02:31:57.681" v="111" actId="962"/>
          <ac:grpSpMkLst>
            <pc:docMk/>
            <pc:sldMk cId="3828817304" sldId="373"/>
            <ac:grpSpMk id="2" creationId="{D0053CFF-936C-4A6C-82C2-9380B1AFC847}"/>
          </ac:grpSpMkLst>
        </pc:grpChg>
      </pc:sldChg>
      <pc:sldChg chg="modSp">
        <pc:chgData name="Genny Wood" userId="946d9ed7-ecaa-472b-b848-47498b3a21f4" providerId="ADAL" clId="{A1F3DFF3-1D3B-49AA-904A-7914DC104010}" dt="2018-05-21T03:02:33.233" v="351" actId="962"/>
        <pc:sldMkLst>
          <pc:docMk/>
          <pc:sldMk cId="2215852256" sldId="376"/>
        </pc:sldMkLst>
        <pc:picChg chg="mod">
          <ac:chgData name="Genny Wood" userId="946d9ed7-ecaa-472b-b848-47498b3a21f4" providerId="ADAL" clId="{A1F3DFF3-1D3B-49AA-904A-7914DC104010}" dt="2018-05-21T03:02:33.233" v="351" actId="962"/>
          <ac:picMkLst>
            <pc:docMk/>
            <pc:sldMk cId="2215852256" sldId="376"/>
            <ac:picMk id="8" creationId="{B2548A9D-222C-4B4E-AE31-CAC529DABBE0}"/>
          </ac:picMkLst>
        </pc:picChg>
      </pc:sldChg>
      <pc:sldChg chg="addSp modSp">
        <pc:chgData name="Genny Wood" userId="946d9ed7-ecaa-472b-b848-47498b3a21f4" providerId="ADAL" clId="{A1F3DFF3-1D3B-49AA-904A-7914DC104010}" dt="2018-05-21T02:23:15.775" v="1" actId="962"/>
        <pc:sldMkLst>
          <pc:docMk/>
          <pc:sldMk cId="444526902" sldId="377"/>
        </pc:sldMkLst>
        <pc:spChg chg="mod">
          <ac:chgData name="Genny Wood" userId="946d9ed7-ecaa-472b-b848-47498b3a21f4" providerId="ADAL" clId="{A1F3DFF3-1D3B-49AA-904A-7914DC104010}" dt="2018-05-21T02:22:48.094" v="0" actId="164"/>
          <ac:spMkLst>
            <pc:docMk/>
            <pc:sldMk cId="444526902" sldId="377"/>
            <ac:spMk id="26" creationId="{72270D04-5F8D-4CB9-9DBB-4DF8D44B80F0}"/>
          </ac:spMkLst>
        </pc:spChg>
        <pc:grpChg chg="add mod">
          <ac:chgData name="Genny Wood" userId="946d9ed7-ecaa-472b-b848-47498b3a21f4" providerId="ADAL" clId="{A1F3DFF3-1D3B-49AA-904A-7914DC104010}" dt="2018-05-21T02:23:15.775" v="1" actId="962"/>
          <ac:grpSpMkLst>
            <pc:docMk/>
            <pc:sldMk cId="444526902" sldId="377"/>
            <ac:grpSpMk id="3" creationId="{2D8DF034-64CD-43E2-8A39-99B6A36D6291}"/>
          </ac:grpSpMkLst>
        </pc:grpChg>
        <pc:grpChg chg="mod">
          <ac:chgData name="Genny Wood" userId="946d9ed7-ecaa-472b-b848-47498b3a21f4" providerId="ADAL" clId="{A1F3DFF3-1D3B-49AA-904A-7914DC104010}" dt="2018-05-21T02:22:48.094" v="0" actId="164"/>
          <ac:grpSpMkLst>
            <pc:docMk/>
            <pc:sldMk cId="444526902" sldId="377"/>
            <ac:grpSpMk id="14" creationId="{9E996F8D-808F-4EF2-B646-E736483BC7A7}"/>
          </ac:grpSpMkLst>
        </pc:grpChg>
        <pc:picChg chg="mod">
          <ac:chgData name="Genny Wood" userId="946d9ed7-ecaa-472b-b848-47498b3a21f4" providerId="ADAL" clId="{A1F3DFF3-1D3B-49AA-904A-7914DC104010}" dt="2018-05-21T02:22:48.094" v="0" actId="164"/>
          <ac:picMkLst>
            <pc:docMk/>
            <pc:sldMk cId="444526902" sldId="377"/>
            <ac:picMk id="2" creationId="{0D9A20EC-1C28-4914-A6C0-9FAA77F01732}"/>
          </ac:picMkLst>
        </pc:picChg>
      </pc:sldChg>
      <pc:sldChg chg="addSp modSp">
        <pc:chgData name="Genny Wood" userId="946d9ed7-ecaa-472b-b848-47498b3a21f4" providerId="ADAL" clId="{A1F3DFF3-1D3B-49AA-904A-7914DC104010}" dt="2018-05-21T02:44:32.093" v="118" actId="962"/>
        <pc:sldMkLst>
          <pc:docMk/>
          <pc:sldMk cId="2186477013" sldId="380"/>
        </pc:sldMkLst>
        <pc:grpChg chg="add mod">
          <ac:chgData name="Genny Wood" userId="946d9ed7-ecaa-472b-b848-47498b3a21f4" providerId="ADAL" clId="{A1F3DFF3-1D3B-49AA-904A-7914DC104010}" dt="2018-05-21T02:44:32.093" v="118" actId="962"/>
          <ac:grpSpMkLst>
            <pc:docMk/>
            <pc:sldMk cId="2186477013" sldId="380"/>
            <ac:grpSpMk id="7" creationId="{85B1452F-7FBC-4DCD-93A9-B9F1E8E429C7}"/>
          </ac:grpSpMkLst>
        </pc:grpChg>
        <pc:picChg chg="mod">
          <ac:chgData name="Genny Wood" userId="946d9ed7-ecaa-472b-b848-47498b3a21f4" providerId="ADAL" clId="{A1F3DFF3-1D3B-49AA-904A-7914DC104010}" dt="2018-05-21T02:44:23.625" v="117" actId="164"/>
          <ac:picMkLst>
            <pc:docMk/>
            <pc:sldMk cId="2186477013" sldId="380"/>
            <ac:picMk id="5" creationId="{00530A4E-A079-46D6-A901-E7BF017CEB2D}"/>
          </ac:picMkLst>
        </pc:picChg>
        <pc:picChg chg="mod">
          <ac:chgData name="Genny Wood" userId="946d9ed7-ecaa-472b-b848-47498b3a21f4" providerId="ADAL" clId="{A1F3DFF3-1D3B-49AA-904A-7914DC104010}" dt="2018-05-21T02:44:23.625" v="117" actId="164"/>
          <ac:picMkLst>
            <pc:docMk/>
            <pc:sldMk cId="2186477013" sldId="380"/>
            <ac:picMk id="6" creationId="{B60A4765-6671-47C7-A2F0-0EFFC4851D6A}"/>
          </ac:picMkLst>
        </pc:picChg>
      </pc:sldChg>
      <pc:sldChg chg="addSp modSp">
        <pc:chgData name="Genny Wood" userId="946d9ed7-ecaa-472b-b848-47498b3a21f4" providerId="ADAL" clId="{A1F3DFF3-1D3B-49AA-904A-7914DC104010}" dt="2018-05-21T02:46:39.890" v="124" actId="962"/>
        <pc:sldMkLst>
          <pc:docMk/>
          <pc:sldMk cId="2442614474" sldId="381"/>
        </pc:sldMkLst>
        <pc:spChg chg="mod">
          <ac:chgData name="Genny Wood" userId="946d9ed7-ecaa-472b-b848-47498b3a21f4" providerId="ADAL" clId="{A1F3DFF3-1D3B-49AA-904A-7914DC104010}" dt="2018-05-21T02:46:25.332" v="123" actId="164"/>
          <ac:spMkLst>
            <pc:docMk/>
            <pc:sldMk cId="2442614474" sldId="381"/>
            <ac:spMk id="5" creationId="{D3D4D7C6-2AA3-442C-A714-4D679D65B837}"/>
          </ac:spMkLst>
        </pc:spChg>
        <pc:spChg chg="mod">
          <ac:chgData name="Genny Wood" userId="946d9ed7-ecaa-472b-b848-47498b3a21f4" providerId="ADAL" clId="{A1F3DFF3-1D3B-49AA-904A-7914DC104010}" dt="2018-05-21T02:46:25.332" v="123" actId="164"/>
          <ac:spMkLst>
            <pc:docMk/>
            <pc:sldMk cId="2442614474" sldId="381"/>
            <ac:spMk id="6" creationId="{F2B26CBF-476F-4BE2-951D-2D9164EFC88C}"/>
          </ac:spMkLst>
        </pc:spChg>
        <pc:grpChg chg="add mod">
          <ac:chgData name="Genny Wood" userId="946d9ed7-ecaa-472b-b848-47498b3a21f4" providerId="ADAL" clId="{A1F3DFF3-1D3B-49AA-904A-7914DC104010}" dt="2018-05-21T02:46:39.890" v="124" actId="962"/>
          <ac:grpSpMkLst>
            <pc:docMk/>
            <pc:sldMk cId="2442614474" sldId="381"/>
            <ac:grpSpMk id="7" creationId="{7D41C069-9013-4DF8-B6CE-2301E2155B54}"/>
          </ac:grpSpMkLst>
        </pc:grpChg>
      </pc:sldChg>
      <pc:sldChg chg="addSp modSp">
        <pc:chgData name="Genny Wood" userId="946d9ed7-ecaa-472b-b848-47498b3a21f4" providerId="ADAL" clId="{A1F3DFF3-1D3B-49AA-904A-7914DC104010}" dt="2018-05-21T02:50:49.291" v="126" actId="962"/>
        <pc:sldMkLst>
          <pc:docMk/>
          <pc:sldMk cId="2125472789" sldId="384"/>
        </pc:sldMkLst>
        <pc:grpChg chg="add mod">
          <ac:chgData name="Genny Wood" userId="946d9ed7-ecaa-472b-b848-47498b3a21f4" providerId="ADAL" clId="{A1F3DFF3-1D3B-49AA-904A-7914DC104010}" dt="2018-05-21T02:50:49.291" v="126" actId="962"/>
          <ac:grpSpMkLst>
            <pc:docMk/>
            <pc:sldMk cId="2125472789" sldId="384"/>
            <ac:grpSpMk id="2" creationId="{5C2E24DB-FDE1-4974-9B25-263FA592DB90}"/>
          </ac:grpSpMkLst>
        </pc:grpChg>
        <pc:picChg chg="mod">
          <ac:chgData name="Genny Wood" userId="946d9ed7-ecaa-472b-b848-47498b3a21f4" providerId="ADAL" clId="{A1F3DFF3-1D3B-49AA-904A-7914DC104010}" dt="2018-05-21T02:50:39.518" v="125" actId="164"/>
          <ac:picMkLst>
            <pc:docMk/>
            <pc:sldMk cId="2125472789" sldId="384"/>
            <ac:picMk id="6" creationId="{00000000-0000-0000-0000-000000000000}"/>
          </ac:picMkLst>
        </pc:picChg>
        <pc:picChg chg="mod">
          <ac:chgData name="Genny Wood" userId="946d9ed7-ecaa-472b-b848-47498b3a21f4" providerId="ADAL" clId="{A1F3DFF3-1D3B-49AA-904A-7914DC104010}" dt="2018-05-21T02:50:39.518" v="125" actId="164"/>
          <ac:picMkLst>
            <pc:docMk/>
            <pc:sldMk cId="2125472789" sldId="384"/>
            <ac:picMk id="7" creationId="{00000000-0000-0000-0000-000000000000}"/>
          </ac:picMkLst>
        </pc:picChg>
      </pc:sldChg>
      <pc:sldChg chg="modSp">
        <pc:chgData name="Genny Wood" userId="946d9ed7-ecaa-472b-b848-47498b3a21f4" providerId="ADAL" clId="{A1F3DFF3-1D3B-49AA-904A-7914DC104010}" dt="2018-05-21T02:26:16.682" v="36" actId="962"/>
        <pc:sldMkLst>
          <pc:docMk/>
          <pc:sldMk cId="11163158" sldId="389"/>
        </pc:sldMkLst>
        <pc:picChg chg="mod">
          <ac:chgData name="Genny Wood" userId="946d9ed7-ecaa-472b-b848-47498b3a21f4" providerId="ADAL" clId="{A1F3DFF3-1D3B-49AA-904A-7914DC104010}" dt="2018-05-21T02:26:16.682" v="36" actId="962"/>
          <ac:picMkLst>
            <pc:docMk/>
            <pc:sldMk cId="11163158" sldId="389"/>
            <ac:picMk id="9" creationId="{E0FC8221-25B9-411C-9519-B023F0B59170}"/>
          </ac:picMkLst>
        </pc:picChg>
      </pc:sldChg>
      <pc:sldChg chg="addSp modSp">
        <pc:chgData name="Genny Wood" userId="946d9ed7-ecaa-472b-b848-47498b3a21f4" providerId="ADAL" clId="{A1F3DFF3-1D3B-49AA-904A-7914DC104010}" dt="2018-05-21T03:00:25.972" v="258" actId="962"/>
        <pc:sldMkLst>
          <pc:docMk/>
          <pc:sldMk cId="1367489160" sldId="393"/>
        </pc:sldMkLst>
        <pc:grpChg chg="add mod">
          <ac:chgData name="Genny Wood" userId="946d9ed7-ecaa-472b-b848-47498b3a21f4" providerId="ADAL" clId="{A1F3DFF3-1D3B-49AA-904A-7914DC104010}" dt="2018-05-21T03:00:25.972" v="258" actId="962"/>
          <ac:grpSpMkLst>
            <pc:docMk/>
            <pc:sldMk cId="1367489160" sldId="393"/>
            <ac:grpSpMk id="7" creationId="{B84BE18B-661A-4945-95C9-30CAA0CB5B65}"/>
          </ac:grpSpMkLst>
        </pc:grpChg>
        <pc:picChg chg="mod">
          <ac:chgData name="Genny Wood" userId="946d9ed7-ecaa-472b-b848-47498b3a21f4" providerId="ADAL" clId="{A1F3DFF3-1D3B-49AA-904A-7914DC104010}" dt="2018-05-21T03:00:17.411" v="257" actId="164"/>
          <ac:picMkLst>
            <pc:docMk/>
            <pc:sldMk cId="1367489160" sldId="393"/>
            <ac:picMk id="5" creationId="{8FF129D5-07CB-4A70-8AC2-87D7591F60BA}"/>
          </ac:picMkLst>
        </pc:picChg>
        <pc:picChg chg="mod">
          <ac:chgData name="Genny Wood" userId="946d9ed7-ecaa-472b-b848-47498b3a21f4" providerId="ADAL" clId="{A1F3DFF3-1D3B-49AA-904A-7914DC104010}" dt="2018-05-21T03:00:17.411" v="257" actId="164"/>
          <ac:picMkLst>
            <pc:docMk/>
            <pc:sldMk cId="1367489160" sldId="393"/>
            <ac:picMk id="6" creationId="{4057763A-B4D3-4963-B54F-F51EC0C5114B}"/>
          </ac:picMkLst>
        </pc:picChg>
      </pc:sldChg>
      <pc:sldChg chg="addSp modSp">
        <pc:chgData name="Genny Wood" userId="946d9ed7-ecaa-472b-b848-47498b3a21f4" providerId="ADAL" clId="{A1F3DFF3-1D3B-49AA-904A-7914DC104010}" dt="2018-05-21T02:33:33.272" v="113" actId="962"/>
        <pc:sldMkLst>
          <pc:docMk/>
          <pc:sldMk cId="2267809424" sldId="397"/>
        </pc:sldMkLst>
        <pc:grpChg chg="add mod">
          <ac:chgData name="Genny Wood" userId="946d9ed7-ecaa-472b-b848-47498b3a21f4" providerId="ADAL" clId="{A1F3DFF3-1D3B-49AA-904A-7914DC104010}" dt="2018-05-21T02:33:33.272" v="113" actId="962"/>
          <ac:grpSpMkLst>
            <pc:docMk/>
            <pc:sldMk cId="2267809424" sldId="397"/>
            <ac:grpSpMk id="5" creationId="{D8434F3D-D11B-471C-8061-A8D5FC2EEA1D}"/>
          </ac:grpSpMkLst>
        </pc:grpChg>
        <pc:picChg chg="mod">
          <ac:chgData name="Genny Wood" userId="946d9ed7-ecaa-472b-b848-47498b3a21f4" providerId="ADAL" clId="{A1F3DFF3-1D3B-49AA-904A-7914DC104010}" dt="2018-05-21T02:33:18.019" v="112" actId="164"/>
          <ac:picMkLst>
            <pc:docMk/>
            <pc:sldMk cId="2267809424" sldId="397"/>
            <ac:picMk id="6" creationId="{8F32EDB3-BA75-4924-AD10-C416774D7903}"/>
          </ac:picMkLst>
        </pc:picChg>
        <pc:picChg chg="mod">
          <ac:chgData name="Genny Wood" userId="946d9ed7-ecaa-472b-b848-47498b3a21f4" providerId="ADAL" clId="{A1F3DFF3-1D3B-49AA-904A-7914DC104010}" dt="2018-05-21T02:33:18.019" v="112" actId="164"/>
          <ac:picMkLst>
            <pc:docMk/>
            <pc:sldMk cId="2267809424" sldId="397"/>
            <ac:picMk id="7" creationId="{B7062D57-AD1B-493E-9E4B-F492CEEFB1C9}"/>
          </ac:picMkLst>
        </pc:picChg>
      </pc:sldChg>
      <pc:sldChg chg="addSp delSp modSp">
        <pc:chgData name="Genny Wood" userId="946d9ed7-ecaa-472b-b848-47498b3a21f4" providerId="ADAL" clId="{A1F3DFF3-1D3B-49AA-904A-7914DC104010}" dt="2018-05-21T02:45:35.551" v="122" actId="962"/>
        <pc:sldMkLst>
          <pc:docMk/>
          <pc:sldMk cId="2891028334" sldId="398"/>
        </pc:sldMkLst>
        <pc:spChg chg="add del">
          <ac:chgData name="Genny Wood" userId="946d9ed7-ecaa-472b-b848-47498b3a21f4" providerId="ADAL" clId="{A1F3DFF3-1D3B-49AA-904A-7914DC104010}" dt="2018-05-21T02:45:33.479" v="121" actId="962"/>
          <ac:spMkLst>
            <pc:docMk/>
            <pc:sldMk cId="2891028334" sldId="398"/>
            <ac:spMk id="6" creationId="{A92DFAF0-AA57-48C0-9466-88129515F190}"/>
          </ac:spMkLst>
        </pc:spChg>
        <pc:grpChg chg="add mod">
          <ac:chgData name="Genny Wood" userId="946d9ed7-ecaa-472b-b848-47498b3a21f4" providerId="ADAL" clId="{A1F3DFF3-1D3B-49AA-904A-7914DC104010}" dt="2018-05-21T02:45:35.551" v="122" actId="962"/>
          <ac:grpSpMkLst>
            <pc:docMk/>
            <pc:sldMk cId="2891028334" sldId="398"/>
            <ac:grpSpMk id="3" creationId="{B13C072A-7DA1-4F42-9A5F-78EBA16BFF1F}"/>
          </ac:grpSpMkLst>
        </pc:grpChg>
        <pc:picChg chg="mod">
          <ac:chgData name="Genny Wood" userId="946d9ed7-ecaa-472b-b848-47498b3a21f4" providerId="ADAL" clId="{A1F3DFF3-1D3B-49AA-904A-7914DC104010}" dt="2018-05-21T02:45:19.697" v="119" actId="164"/>
          <ac:picMkLst>
            <pc:docMk/>
            <pc:sldMk cId="2891028334" sldId="398"/>
            <ac:picMk id="9" creationId="{7C9B93CC-286C-407F-B67A-AA66FB80860C}"/>
          </ac:picMkLst>
        </pc:picChg>
        <pc:picChg chg="mod">
          <ac:chgData name="Genny Wood" userId="946d9ed7-ecaa-472b-b848-47498b3a21f4" providerId="ADAL" clId="{A1F3DFF3-1D3B-49AA-904A-7914DC104010}" dt="2018-05-21T02:45:19.697" v="119" actId="164"/>
          <ac:picMkLst>
            <pc:docMk/>
            <pc:sldMk cId="2891028334" sldId="398"/>
            <ac:picMk id="10" creationId="{85EF2961-02EE-4E15-BB4C-E92E3CFF6181}"/>
          </ac:picMkLst>
        </pc:picChg>
      </pc:sldChg>
    </pc:docChg>
  </pc:docChgLst>
  <pc:docChgLst>
    <pc:chgData name="Sieglinde Pugh" userId="4be848b8-2dde-45b4-a745-1221a72406c8" providerId="ADAL" clId="{35465316-9925-4091-A9BC-DBDDEFE7CE6C}"/>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5837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5837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5837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9C5F5205-3D14-4759-B141-26B5F79F007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041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92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6042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042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042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6298EDF-5935-43E3-96A7-964E7186D03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1EF8507-2F00-4E18-84EF-DC74320CA945}" type="slidenum">
              <a:rPr lang="en-US"/>
              <a:pPr>
                <a:defRPr/>
              </a:pPr>
              <a:t>5</a:t>
            </a:fld>
            <a:endParaRPr lang="en-US" dirty="0"/>
          </a:p>
        </p:txBody>
      </p:sp>
      <p:sp>
        <p:nvSpPr>
          <p:cNvPr id="55299" name="Rectangle 2"/>
          <p:cNvSpPr>
            <a:spLocks noGrp="1" noRot="1" noChangeAspect="1" noChangeArrowheads="1" noTextEdit="1"/>
          </p:cNvSpPr>
          <p:nvPr>
            <p:ph type="sldImg"/>
          </p:nvPr>
        </p:nvSpPr>
        <p:spPr>
          <a:xfrm>
            <a:off x="1257300" y="719138"/>
            <a:ext cx="4802188" cy="3600450"/>
          </a:xfrm>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745481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22</a:t>
            </a:fld>
            <a:endParaRPr lang="en-US"/>
          </a:p>
        </p:txBody>
      </p:sp>
    </p:spTree>
    <p:extLst>
      <p:ext uri="{BB962C8B-B14F-4D97-AF65-F5344CB8AC3E}">
        <p14:creationId xmlns:p14="http://schemas.microsoft.com/office/powerpoint/2010/main" val="1137164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24</a:t>
            </a:fld>
            <a:endParaRPr lang="en-US"/>
          </a:p>
        </p:txBody>
      </p:sp>
    </p:spTree>
    <p:extLst>
      <p:ext uri="{BB962C8B-B14F-4D97-AF65-F5344CB8AC3E}">
        <p14:creationId xmlns:p14="http://schemas.microsoft.com/office/powerpoint/2010/main" val="690622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26</a:t>
            </a:fld>
            <a:endParaRPr lang="en-US"/>
          </a:p>
        </p:txBody>
      </p:sp>
    </p:spTree>
    <p:extLst>
      <p:ext uri="{BB962C8B-B14F-4D97-AF65-F5344CB8AC3E}">
        <p14:creationId xmlns:p14="http://schemas.microsoft.com/office/powerpoint/2010/main" val="2256501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28</a:t>
            </a:fld>
            <a:endParaRPr lang="en-US"/>
          </a:p>
        </p:txBody>
      </p:sp>
    </p:spTree>
    <p:extLst>
      <p:ext uri="{BB962C8B-B14F-4D97-AF65-F5344CB8AC3E}">
        <p14:creationId xmlns:p14="http://schemas.microsoft.com/office/powerpoint/2010/main" val="3713430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33</a:t>
            </a:fld>
            <a:endParaRPr lang="en-US"/>
          </a:p>
        </p:txBody>
      </p:sp>
    </p:spTree>
    <p:extLst>
      <p:ext uri="{BB962C8B-B14F-4D97-AF65-F5344CB8AC3E}">
        <p14:creationId xmlns:p14="http://schemas.microsoft.com/office/powerpoint/2010/main" val="3805937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36</a:t>
            </a:fld>
            <a:endParaRPr lang="en-US"/>
          </a:p>
        </p:txBody>
      </p:sp>
    </p:spTree>
    <p:extLst>
      <p:ext uri="{BB962C8B-B14F-4D97-AF65-F5344CB8AC3E}">
        <p14:creationId xmlns:p14="http://schemas.microsoft.com/office/powerpoint/2010/main" val="3055933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37</a:t>
            </a:fld>
            <a:endParaRPr lang="en-US"/>
          </a:p>
        </p:txBody>
      </p:sp>
    </p:spTree>
    <p:extLst>
      <p:ext uri="{BB962C8B-B14F-4D97-AF65-F5344CB8AC3E}">
        <p14:creationId xmlns:p14="http://schemas.microsoft.com/office/powerpoint/2010/main" val="3812587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38</a:t>
            </a:fld>
            <a:endParaRPr lang="en-US"/>
          </a:p>
        </p:txBody>
      </p:sp>
    </p:spTree>
    <p:extLst>
      <p:ext uri="{BB962C8B-B14F-4D97-AF65-F5344CB8AC3E}">
        <p14:creationId xmlns:p14="http://schemas.microsoft.com/office/powerpoint/2010/main" val="3620152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6</a:t>
            </a:fld>
            <a:endParaRPr lang="en-US"/>
          </a:p>
        </p:txBody>
      </p:sp>
    </p:spTree>
    <p:extLst>
      <p:ext uri="{BB962C8B-B14F-4D97-AF65-F5344CB8AC3E}">
        <p14:creationId xmlns:p14="http://schemas.microsoft.com/office/powerpoint/2010/main" val="2258979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7</a:t>
            </a:fld>
            <a:endParaRPr lang="en-US"/>
          </a:p>
        </p:txBody>
      </p:sp>
    </p:spTree>
    <p:extLst>
      <p:ext uri="{BB962C8B-B14F-4D97-AF65-F5344CB8AC3E}">
        <p14:creationId xmlns:p14="http://schemas.microsoft.com/office/powerpoint/2010/main" val="891971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8</a:t>
            </a:fld>
            <a:endParaRPr lang="en-US"/>
          </a:p>
        </p:txBody>
      </p:sp>
    </p:spTree>
    <p:extLst>
      <p:ext uri="{BB962C8B-B14F-4D97-AF65-F5344CB8AC3E}">
        <p14:creationId xmlns:p14="http://schemas.microsoft.com/office/powerpoint/2010/main" val="169044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10</a:t>
            </a:fld>
            <a:endParaRPr lang="en-US"/>
          </a:p>
        </p:txBody>
      </p:sp>
    </p:spTree>
    <p:extLst>
      <p:ext uri="{BB962C8B-B14F-4D97-AF65-F5344CB8AC3E}">
        <p14:creationId xmlns:p14="http://schemas.microsoft.com/office/powerpoint/2010/main" val="2546375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Added hyphen to</a:t>
            </a:r>
            <a:r>
              <a:rPr lang="en-US" baseline="0" dirty="0"/>
              <a:t> inter-incident.</a:t>
            </a:r>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12</a:t>
            </a:fld>
            <a:endParaRPr lang="en-US"/>
          </a:p>
        </p:txBody>
      </p:sp>
    </p:spTree>
    <p:extLst>
      <p:ext uri="{BB962C8B-B14F-4D97-AF65-F5344CB8AC3E}">
        <p14:creationId xmlns:p14="http://schemas.microsoft.com/office/powerpoint/2010/main" val="2629528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13</a:t>
            </a:fld>
            <a:endParaRPr lang="en-US"/>
          </a:p>
        </p:txBody>
      </p:sp>
    </p:spTree>
    <p:extLst>
      <p:ext uri="{BB962C8B-B14F-4D97-AF65-F5344CB8AC3E}">
        <p14:creationId xmlns:p14="http://schemas.microsoft.com/office/powerpoint/2010/main" val="1446294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16</a:t>
            </a:fld>
            <a:endParaRPr lang="en-US"/>
          </a:p>
        </p:txBody>
      </p:sp>
    </p:spTree>
    <p:extLst>
      <p:ext uri="{BB962C8B-B14F-4D97-AF65-F5344CB8AC3E}">
        <p14:creationId xmlns:p14="http://schemas.microsoft.com/office/powerpoint/2010/main" val="3341808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21</a:t>
            </a:fld>
            <a:endParaRPr lang="en-US"/>
          </a:p>
        </p:txBody>
      </p:sp>
    </p:spTree>
    <p:extLst>
      <p:ext uri="{BB962C8B-B14F-4D97-AF65-F5344CB8AC3E}">
        <p14:creationId xmlns:p14="http://schemas.microsoft.com/office/powerpoint/2010/main" val="4262084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740C648E-723D-4A91-8C15-0EE8F097F7B4}" type="datetime1">
              <a:rPr lang="en-US" smtClean="0">
                <a:solidFill>
                  <a:srgbClr val="000000"/>
                </a:solidFill>
              </a:rPr>
              <a:t>7/21/2022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fontAlgn="base">
              <a:spcBef>
                <a:spcPct val="0"/>
              </a:spcBef>
              <a:spcAft>
                <a:spcPct val="0"/>
              </a:spcAft>
              <a:defRPr/>
            </a:pPr>
            <a:r>
              <a:rPr lang="en-US" b="1" dirty="0"/>
              <a:t>Visual 1.</a:t>
            </a:r>
            <a:fld id="{167A036F-738C-4416-983E-5B04119587A4}" type="slidenum">
              <a:rPr lang="en-US" b="1" smtClean="0"/>
              <a:pPr fontAlgn="base">
                <a:spcBef>
                  <a:spcPct val="0"/>
                </a:spcBef>
                <a:spcAft>
                  <a:spcPct val="0"/>
                </a:spcAft>
                <a:defRPr/>
              </a:pPr>
              <a:t>‹#›</a:t>
            </a:fld>
            <a:endParaRPr lang="en-US" b="1" dirty="0"/>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3914DA27-AA0C-48A1-BCD9-BD5E501559CA}" type="datetime1">
              <a:rPr lang="en-US" smtClean="0">
                <a:solidFill>
                  <a:srgbClr val="000000"/>
                </a:solidFill>
              </a:rPr>
              <a:t>7/21/2022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1.</a:t>
            </a:r>
            <a:fld id="{167A036F-738C-4416-983E-5B04119587A4}" type="slidenum">
              <a:rPr lang="en-US" smtClean="0"/>
              <a:pPr fontAlgn="base">
                <a:spcBef>
                  <a:spcPct val="0"/>
                </a:spcBef>
                <a:spcAft>
                  <a:spcPct val="0"/>
                </a:spcAft>
                <a:defRPr/>
              </a:pPr>
              <a:t>‹#›</a:t>
            </a:fld>
            <a:endParaRPr lang="en-US" dirty="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577F874-AD9B-49F5-B1E9-9EA2B1111AAE}" type="datetime1">
              <a:rPr lang="en-US" smtClean="0">
                <a:solidFill>
                  <a:srgbClr val="000000"/>
                </a:solidFill>
              </a:rPr>
              <a:t>7/21/2022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1.</a:t>
            </a:r>
            <a:fld id="{167A036F-738C-4416-983E-5B04119587A4}" type="slidenum">
              <a:rPr lang="en-US" smtClean="0"/>
              <a:pPr fontAlgn="base">
                <a:spcBef>
                  <a:spcPct val="0"/>
                </a:spcBef>
                <a:spcAft>
                  <a:spcPct val="0"/>
                </a:spcAft>
                <a:defRPr/>
              </a:pPr>
              <a:t>‹#›</a:t>
            </a:fld>
            <a:endParaRPr lang="en-US" dirty="0"/>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39763"/>
          </a:xfrm>
        </p:spPr>
        <p:txBody>
          <a:bodyPr/>
          <a:lstStyle/>
          <a:p>
            <a:r>
              <a:rPr lang="en-US"/>
              <a:t>Click to edit Master title style</a:t>
            </a:r>
          </a:p>
        </p:txBody>
      </p:sp>
      <p:sp>
        <p:nvSpPr>
          <p:cNvPr id="3" name="Content Placeholder 2"/>
          <p:cNvSpPr>
            <a:spLocks noGrp="1"/>
          </p:cNvSpPr>
          <p:nvPr>
            <p:ph idx="1"/>
          </p:nvPr>
        </p:nvSpPr>
        <p:spPr>
          <a:xfrm>
            <a:off x="457200" y="1068388"/>
            <a:ext cx="8229600" cy="4646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702299F-6D44-4716-8947-BCFEC7EFFD81}" type="datetime1">
              <a:rPr lang="en-US" smtClean="0">
                <a:solidFill>
                  <a:srgbClr val="000000"/>
                </a:solidFill>
              </a:rPr>
              <a:t>7/21/2022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1.</a:t>
            </a:r>
            <a:fld id="{167A036F-738C-4416-983E-5B04119587A4}" type="slidenum">
              <a:rPr lang="en-US" smtClean="0"/>
              <a:pPr fontAlgn="base">
                <a:spcBef>
                  <a:spcPct val="0"/>
                </a:spcBef>
                <a:spcAft>
                  <a:spcPct val="0"/>
                </a:spcAft>
                <a:defRPr/>
              </a:pPr>
              <a:t>‹#›</a:t>
            </a:fld>
            <a:endParaRPr lang="en-US" dirty="0"/>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fontAlgn="base">
              <a:spcBef>
                <a:spcPct val="0"/>
              </a:spcBef>
              <a:spcAft>
                <a:spcPct val="0"/>
              </a:spcAft>
              <a:defRPr/>
            </a:pPr>
            <a:fld id="{5A0A1B38-D41C-448D-961C-21EDBA6CF562}" type="datetime1">
              <a:rPr lang="en-US" smtClean="0">
                <a:solidFill>
                  <a:srgbClr val="000000"/>
                </a:solidFill>
              </a:rPr>
              <a:t>7/21/2022</a:t>
            </a:fld>
            <a:endParaRPr lang="en-US" dirty="0">
              <a:solidFill>
                <a:srgbClr val="000000"/>
              </a:solidFill>
            </a:endParaRPr>
          </a:p>
        </p:txBody>
      </p:sp>
      <p:sp>
        <p:nvSpPr>
          <p:cNvPr id="8" name="Footer Placeholder 7"/>
          <p:cNvSpPr>
            <a:spLocks noGrp="1"/>
          </p:cNvSpPr>
          <p:nvPr>
            <p:ph type="ftr" sz="quarter" idx="11"/>
          </p:nvPr>
        </p:nvSpPr>
        <p:spPr/>
        <p:txBody>
          <a:bodyPr/>
          <a:lstStyle/>
          <a:p>
            <a:pPr fontAlgn="base">
              <a:spcBef>
                <a:spcPct val="0"/>
              </a:spcBef>
              <a:spcAft>
                <a:spcPct val="0"/>
              </a:spcAft>
              <a:defRPr/>
            </a:pPr>
            <a:endParaRPr lang="en-US" dirty="0">
              <a:solidFill>
                <a:srgbClr val="000000"/>
              </a:solidFill>
            </a:endParaRPr>
          </a:p>
        </p:txBody>
      </p:sp>
      <p:sp>
        <p:nvSpPr>
          <p:cNvPr id="9" name="Slide Number Placeholder 8"/>
          <p:cNvSpPr>
            <a:spLocks noGrp="1"/>
          </p:cNvSpPr>
          <p:nvPr>
            <p:ph type="sldNum" sz="quarter" idx="12"/>
          </p:nvPr>
        </p:nvSpPr>
        <p:spPr>
          <a:xfrm>
            <a:off x="6556248" y="6245352"/>
            <a:ext cx="2133600" cy="476250"/>
          </a:xfrm>
        </p:spPr>
        <p:txBody>
          <a:bodyPr/>
          <a:lstStyle>
            <a:lvl1pPr>
              <a:defRPr b="1"/>
            </a:lvl1pPr>
          </a:lstStyle>
          <a:p>
            <a:pPr>
              <a:defRPr/>
            </a:pPr>
            <a:r>
              <a:rPr lang="en-US" dirty="0"/>
              <a:t>Visual 5.</a:t>
            </a:r>
            <a:fld id="{167A036F-738C-4416-983E-5B04119587A4}" type="slidenum">
              <a:rPr lang="en-US" smtClean="0"/>
              <a:pPr>
                <a:defRPr/>
              </a:pPr>
              <a:t>‹#›</a:t>
            </a:fld>
            <a:endParaRPr lang="en-US" dirty="0"/>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673793D-73B7-4774-BF32-A620169541E3}" type="datetime1">
              <a:rPr lang="en-US" smtClean="0">
                <a:solidFill>
                  <a:srgbClr val="000000"/>
                </a:solidFill>
              </a:rPr>
              <a:t>7/21/2022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fontAlgn="base">
              <a:spcBef>
                <a:spcPct val="0"/>
              </a:spcBef>
              <a:spcAft>
                <a:spcPct val="0"/>
              </a:spcAft>
              <a:defRPr/>
            </a:pPr>
            <a:r>
              <a:rPr lang="en-US" b="1" dirty="0"/>
              <a:t>Visual 1.</a:t>
            </a:r>
            <a:fld id="{167A036F-738C-4416-983E-5B04119587A4}" type="slidenum">
              <a:rPr lang="en-US" b="1" smtClean="0"/>
              <a:pPr fontAlgn="base">
                <a:spcBef>
                  <a:spcPct val="0"/>
                </a:spcBef>
                <a:spcAft>
                  <a:spcPct val="0"/>
                </a:spcAft>
                <a:defRPr/>
              </a:pPr>
              <a:t>‹#›</a:t>
            </a:fld>
            <a:endParaRPr lang="en-US" b="1" dirty="0"/>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68388"/>
            <a:ext cx="4038600" cy="4646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68388"/>
            <a:ext cx="4038600" cy="4646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BDAE33D5-78A2-4B8F-A177-95504454BCD8}" type="datetime1">
              <a:rPr lang="en-US" smtClean="0">
                <a:solidFill>
                  <a:srgbClr val="000000"/>
                </a:solidFill>
              </a:rPr>
              <a:t>7/21/2022</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fontAlgn="base">
              <a:spcBef>
                <a:spcPct val="0"/>
              </a:spcBef>
              <a:spcAft>
                <a:spcPct val="0"/>
              </a:spcAft>
              <a:defRPr/>
            </a:pPr>
            <a:r>
              <a:rPr lang="en-US" b="1" dirty="0"/>
              <a:t>Visual 1.</a:t>
            </a:r>
            <a:fld id="{167A036F-738C-4416-983E-5B04119587A4}" type="slidenum">
              <a:rPr lang="en-US" b="1" smtClean="0"/>
              <a:pPr fontAlgn="base">
                <a:spcBef>
                  <a:spcPct val="0"/>
                </a:spcBef>
                <a:spcAft>
                  <a:spcPct val="0"/>
                </a:spcAft>
                <a:defRPr/>
              </a:pPr>
              <a:t>‹#›</a:t>
            </a:fld>
            <a:endParaRPr lang="en-US" b="1" dirty="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Rectangle 4"/>
          <p:cNvSpPr>
            <a:spLocks noGrp="1" noChangeArrowheads="1"/>
          </p:cNvSpPr>
          <p:nvPr>
            <p:ph type="dt" sz="half" idx="10"/>
          </p:nvPr>
        </p:nvSpPr>
        <p:spPr>
          <a:ln/>
        </p:spPr>
        <p:txBody>
          <a:bodyPr/>
          <a:lstStyle>
            <a:lvl1pPr>
              <a:defRPr/>
            </a:lvl1pPr>
          </a:lstStyle>
          <a:p>
            <a:pPr>
              <a:defRPr/>
            </a:pPr>
            <a:fld id="{7837A2F8-EE16-4B54-B2AD-FFE9748E980C}" type="datetime1">
              <a:rPr lang="en-US" smtClean="0">
                <a:solidFill>
                  <a:srgbClr val="000000"/>
                </a:solidFill>
              </a:rPr>
              <a:t>7/21/2022</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10"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fontAlgn="base">
              <a:spcBef>
                <a:spcPct val="0"/>
              </a:spcBef>
              <a:spcAft>
                <a:spcPct val="0"/>
              </a:spcAft>
              <a:defRPr/>
            </a:pPr>
            <a:r>
              <a:rPr lang="en-US" b="1" dirty="0"/>
              <a:t>Visual 1.</a:t>
            </a:r>
            <a:fld id="{167A036F-738C-4416-983E-5B04119587A4}" type="slidenum">
              <a:rPr lang="en-US" b="1" smtClean="0"/>
              <a:pPr fontAlgn="base">
                <a:spcBef>
                  <a:spcPct val="0"/>
                </a:spcBef>
                <a:spcAft>
                  <a:spcPct val="0"/>
                </a:spcAft>
                <a:defRPr/>
              </a:pPr>
              <a:t>‹#›</a:t>
            </a:fld>
            <a:endParaRPr lang="en-US" b="1" dirty="0"/>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9EE8F6CF-315A-42A3-8917-B30FC9465515}" type="datetime1">
              <a:rPr lang="en-US" smtClean="0">
                <a:solidFill>
                  <a:srgbClr val="000000"/>
                </a:solidFill>
              </a:rPr>
              <a:t>7/21/2022</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6"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fontAlgn="base">
              <a:spcBef>
                <a:spcPct val="0"/>
              </a:spcBef>
              <a:spcAft>
                <a:spcPct val="0"/>
              </a:spcAft>
              <a:defRPr/>
            </a:pPr>
            <a:r>
              <a:rPr lang="en-US" b="1" dirty="0"/>
              <a:t>Visual 1.</a:t>
            </a:r>
            <a:fld id="{167A036F-738C-4416-983E-5B04119587A4}" type="slidenum">
              <a:rPr lang="en-US" b="1" smtClean="0"/>
              <a:pPr fontAlgn="base">
                <a:spcBef>
                  <a:spcPct val="0"/>
                </a:spcBef>
                <a:spcAft>
                  <a:spcPct val="0"/>
                </a:spcAft>
                <a:defRPr/>
              </a:pPr>
              <a:t>‹#›</a:t>
            </a:fld>
            <a:endParaRPr lang="en-US" b="1" dirty="0"/>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3FECD44-E6A4-4E84-BE09-58A77FB921BD}" type="datetime1">
              <a:rPr lang="en-US" smtClean="0">
                <a:solidFill>
                  <a:srgbClr val="000000"/>
                </a:solidFill>
              </a:rPr>
              <a:t>7/21/2022</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Slide Number Placeholder 3"/>
          <p:cNvSpPr>
            <a:spLocks noGrp="1"/>
          </p:cNvSpPr>
          <p:nvPr>
            <p:ph type="sldNum" sz="quarter" idx="12"/>
          </p:nvPr>
        </p:nvSpPr>
        <p:spPr>
          <a:xfrm>
            <a:off x="6934200" y="6245225"/>
            <a:ext cx="2133600" cy="476250"/>
          </a:xfrm>
          <a:ln/>
        </p:spPr>
        <p:txBody>
          <a:bodyPr/>
          <a:lstStyle>
            <a:lvl1pPr>
              <a:defRPr/>
            </a:lvl1pPr>
          </a:lstStyle>
          <a:p>
            <a:pPr>
              <a:defRPr/>
            </a:pPr>
            <a:r>
              <a:rPr lang="en-US" dirty="0"/>
              <a:t>Visual 1.</a:t>
            </a:r>
            <a:fld id="{39BEE0A1-21C7-45F8-91DE-2FA0295A022E}" type="slidenum">
              <a:rPr lang="en-US" smtClean="0"/>
              <a:pPr>
                <a:defRPr/>
              </a:pPr>
              <a:t>‹#›</a:t>
            </a:fld>
            <a:endParaRPr lang="en-US" dirty="0"/>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2CBA148-A8BE-4619-AA16-E33B832954EC}" type="datetime1">
              <a:rPr lang="en-US" smtClean="0">
                <a:solidFill>
                  <a:srgbClr val="000000"/>
                </a:solidFill>
              </a:rPr>
              <a:t>7/21/2022</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1.</a:t>
            </a:r>
            <a:fld id="{167A036F-738C-4416-983E-5B04119587A4}" type="slidenum">
              <a:rPr lang="en-US" smtClean="0"/>
              <a:pPr fontAlgn="base">
                <a:spcBef>
                  <a:spcPct val="0"/>
                </a:spcBef>
                <a:spcAft>
                  <a:spcPct val="0"/>
                </a:spcAft>
                <a:defRPr/>
              </a:pPr>
              <a:t>‹#›</a:t>
            </a:fld>
            <a:endParaRPr lang="en-US" dirty="0"/>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0662749-A3A3-4EC7-841E-F9E9A0C68657}" type="datetime1">
              <a:rPr lang="en-US" smtClean="0">
                <a:solidFill>
                  <a:srgbClr val="000000"/>
                </a:solidFill>
              </a:rPr>
              <a:t>7/21/2022</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1.</a:t>
            </a:r>
            <a:fld id="{167A036F-738C-4416-983E-5B04119587A4}" type="slidenum">
              <a:rPr lang="en-US" smtClean="0"/>
              <a:pPr fontAlgn="base">
                <a:spcBef>
                  <a:spcPct val="0"/>
                </a:spcBef>
                <a:spcAft>
                  <a:spcPct val="0"/>
                </a:spcAft>
                <a:defRPr/>
              </a:pPr>
              <a:t>‹#›</a:t>
            </a:fld>
            <a:endParaRPr lang="en-US" dirty="0"/>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FEMA Visual Template"/>
          <p:cNvPicPr>
            <a:picLocks noChangeAspect="1" noChangeArrowheads="1"/>
          </p:cNvPicPr>
          <p:nvPr userDrawn="1"/>
        </p:nvPicPr>
        <p:blipFill>
          <a:blip r:embed="rId14" cstate="screen"/>
          <a:srcRect/>
          <a:stretch>
            <a:fillRect/>
          </a:stretch>
        </p:blipFill>
        <p:spPr bwMode="auto">
          <a:xfrm>
            <a:off x="0" y="0"/>
            <a:ext cx="9144000" cy="6858000"/>
          </a:xfrm>
          <a:prstGeom prst="rect">
            <a:avLst/>
          </a:prstGeom>
          <a:noFill/>
          <a:ln w="9525">
            <a:noFill/>
            <a:miter lim="800000"/>
            <a:headEnd/>
            <a:tailEnd/>
          </a:ln>
        </p:spPr>
      </p:pic>
      <p:sp>
        <p:nvSpPr>
          <p:cNvPr id="2051" name="Rectangle 2"/>
          <p:cNvSpPr>
            <a:spLocks noGrp="1" noChangeArrowheads="1"/>
          </p:cNvSpPr>
          <p:nvPr>
            <p:ph type="title"/>
          </p:nvPr>
        </p:nvSpPr>
        <p:spPr bwMode="auto">
          <a:xfrm>
            <a:off x="457200" y="304800"/>
            <a:ext cx="82296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Rectangle 3"/>
          <p:cNvSpPr>
            <a:spLocks noGrp="1" noChangeArrowheads="1"/>
          </p:cNvSpPr>
          <p:nvPr>
            <p:ph type="body" idx="1"/>
          </p:nvPr>
        </p:nvSpPr>
        <p:spPr bwMode="auto">
          <a:xfrm>
            <a:off x="457200" y="1068388"/>
            <a:ext cx="8229600" cy="46466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fontAlgn="base">
              <a:spcBef>
                <a:spcPct val="0"/>
              </a:spcBef>
              <a:spcAft>
                <a:spcPct val="0"/>
              </a:spcAft>
              <a:defRPr/>
            </a:pPr>
            <a:fld id="{6611DB3F-E45C-404B-872F-02A66F78D628}" type="datetime1">
              <a:rPr lang="en-US" smtClean="0">
                <a:solidFill>
                  <a:srgbClr val="000000"/>
                </a:solidFill>
              </a:rPr>
              <a:t>7/21/2022</a:t>
            </a:fld>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defRPr/>
            </a:pPr>
            <a:endParaRPr lang="en-US" dirty="0">
              <a:solidFill>
                <a:srgbClr val="000000"/>
              </a:solidFill>
            </a:endParaRPr>
          </a:p>
        </p:txBody>
      </p:sp>
      <p:cxnSp>
        <p:nvCxnSpPr>
          <p:cNvPr id="8" name="Straight Connector 7"/>
          <p:cNvCxnSpPr/>
          <p:nvPr userDrawn="1"/>
        </p:nvCxnSpPr>
        <p:spPr>
          <a:xfrm>
            <a:off x="457200" y="990600"/>
            <a:ext cx="8077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1" i="0" baseline="0">
                <a:solidFill>
                  <a:srgbClr val="F4F8FE"/>
                </a:solidFill>
              </a:defRPr>
            </a:lvl1pPr>
          </a:lstStyle>
          <a:p>
            <a:pPr>
              <a:defRPr/>
            </a:pPr>
            <a:r>
              <a:rPr lang="en-US"/>
              <a:t>Visual 5.</a:t>
            </a:r>
            <a:fld id="{167A036F-738C-4416-983E-5B04119587A4}"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transition>
    <p:wipe dir="r"/>
  </p:transition>
  <p:hf hdr="0" ftr="0" dt="0"/>
  <p:txStyles>
    <p:titleStyle>
      <a:lvl1pPr algn="l" rtl="0" eaLnBrk="0" fontAlgn="base" hangingPunct="0">
        <a:spcBef>
          <a:spcPct val="0"/>
        </a:spcBef>
        <a:spcAft>
          <a:spcPct val="0"/>
        </a:spcAft>
        <a:defRPr sz="3800" b="1">
          <a:solidFill>
            <a:srgbClr val="000066"/>
          </a:solidFill>
          <a:latin typeface="+mj-lt"/>
          <a:ea typeface="+mj-ea"/>
          <a:cs typeface="+mj-cs"/>
        </a:defRPr>
      </a:lvl1pPr>
      <a:lvl2pPr algn="l" rtl="0" eaLnBrk="0" fontAlgn="base" hangingPunct="0">
        <a:spcBef>
          <a:spcPct val="0"/>
        </a:spcBef>
        <a:spcAft>
          <a:spcPct val="0"/>
        </a:spcAft>
        <a:defRPr sz="3800" b="1">
          <a:solidFill>
            <a:srgbClr val="000066"/>
          </a:solidFill>
          <a:latin typeface="Times New Roman" pitchFamily="18" charset="0"/>
          <a:cs typeface="Arial" charset="0"/>
        </a:defRPr>
      </a:lvl2pPr>
      <a:lvl3pPr algn="l" rtl="0" eaLnBrk="0" fontAlgn="base" hangingPunct="0">
        <a:spcBef>
          <a:spcPct val="0"/>
        </a:spcBef>
        <a:spcAft>
          <a:spcPct val="0"/>
        </a:spcAft>
        <a:defRPr sz="3800" b="1">
          <a:solidFill>
            <a:srgbClr val="000066"/>
          </a:solidFill>
          <a:latin typeface="Times New Roman" pitchFamily="18" charset="0"/>
          <a:cs typeface="Arial" charset="0"/>
        </a:defRPr>
      </a:lvl3pPr>
      <a:lvl4pPr algn="l" rtl="0" eaLnBrk="0" fontAlgn="base" hangingPunct="0">
        <a:spcBef>
          <a:spcPct val="0"/>
        </a:spcBef>
        <a:spcAft>
          <a:spcPct val="0"/>
        </a:spcAft>
        <a:defRPr sz="3800" b="1">
          <a:solidFill>
            <a:srgbClr val="000066"/>
          </a:solidFill>
          <a:latin typeface="Times New Roman" pitchFamily="18" charset="0"/>
          <a:cs typeface="Arial" charset="0"/>
        </a:defRPr>
      </a:lvl4pPr>
      <a:lvl5pPr algn="l" rtl="0" eaLnBrk="0" fontAlgn="base" hangingPunct="0">
        <a:spcBef>
          <a:spcPct val="0"/>
        </a:spcBef>
        <a:spcAft>
          <a:spcPct val="0"/>
        </a:spcAft>
        <a:defRPr sz="3800" b="1">
          <a:solidFill>
            <a:srgbClr val="000066"/>
          </a:solidFill>
          <a:latin typeface="Times New Roman" pitchFamily="18" charset="0"/>
          <a:cs typeface="Arial" charset="0"/>
        </a:defRPr>
      </a:lvl5pPr>
      <a:lvl6pPr marL="457200" algn="l" rtl="0" eaLnBrk="0" fontAlgn="base" hangingPunct="0">
        <a:spcBef>
          <a:spcPct val="0"/>
        </a:spcBef>
        <a:spcAft>
          <a:spcPct val="0"/>
        </a:spcAft>
        <a:defRPr sz="3800" b="1">
          <a:solidFill>
            <a:srgbClr val="000066"/>
          </a:solidFill>
          <a:latin typeface="Times New Roman" pitchFamily="18" charset="0"/>
          <a:cs typeface="Arial" charset="0"/>
        </a:defRPr>
      </a:lvl6pPr>
      <a:lvl7pPr marL="914400" algn="l" rtl="0" eaLnBrk="0" fontAlgn="base" hangingPunct="0">
        <a:spcBef>
          <a:spcPct val="0"/>
        </a:spcBef>
        <a:spcAft>
          <a:spcPct val="0"/>
        </a:spcAft>
        <a:defRPr sz="3800" b="1">
          <a:solidFill>
            <a:srgbClr val="000066"/>
          </a:solidFill>
          <a:latin typeface="Times New Roman" pitchFamily="18" charset="0"/>
          <a:cs typeface="Arial" charset="0"/>
        </a:defRPr>
      </a:lvl7pPr>
      <a:lvl8pPr marL="1371600" algn="l" rtl="0" eaLnBrk="0" fontAlgn="base" hangingPunct="0">
        <a:spcBef>
          <a:spcPct val="0"/>
        </a:spcBef>
        <a:spcAft>
          <a:spcPct val="0"/>
        </a:spcAft>
        <a:defRPr sz="3800" b="1">
          <a:solidFill>
            <a:srgbClr val="000066"/>
          </a:solidFill>
          <a:latin typeface="Times New Roman" pitchFamily="18" charset="0"/>
          <a:cs typeface="Arial" charset="0"/>
        </a:defRPr>
      </a:lvl8pPr>
      <a:lvl9pPr marL="1828800" algn="l" rtl="0" eaLnBrk="0" fontAlgn="base" hangingPunct="0">
        <a:spcBef>
          <a:spcPct val="0"/>
        </a:spcBef>
        <a:spcAft>
          <a:spcPct val="0"/>
        </a:spcAft>
        <a:defRPr sz="3800" b="1">
          <a:solidFill>
            <a:srgbClr val="000066"/>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tabLst>
          <a:tab pos="401638" algn="l"/>
        </a:tabLst>
        <a:defRPr sz="2800" b="1">
          <a:solidFill>
            <a:srgbClr val="000066"/>
          </a:solidFill>
          <a:latin typeface="+mn-lt"/>
          <a:ea typeface="+mn-ea"/>
          <a:cs typeface="+mn-cs"/>
        </a:defRPr>
      </a:lvl1pPr>
      <a:lvl2pPr marL="457200" indent="-342900" algn="l" rtl="0" eaLnBrk="0" fontAlgn="base" hangingPunct="0">
        <a:spcBef>
          <a:spcPct val="20000"/>
        </a:spcBef>
        <a:spcAft>
          <a:spcPct val="0"/>
        </a:spcAft>
        <a:buFont typeface="Wingdings" pitchFamily="2" charset="2"/>
        <a:buChar char="§"/>
        <a:tabLst>
          <a:tab pos="401638" algn="l"/>
        </a:tabLst>
        <a:defRPr sz="2800" b="1">
          <a:solidFill>
            <a:srgbClr val="000066"/>
          </a:solidFill>
          <a:latin typeface="+mn-lt"/>
          <a:cs typeface="+mn-cs"/>
        </a:defRPr>
      </a:lvl2pPr>
      <a:lvl3pPr marL="914400" indent="-342900" algn="l" rtl="0" eaLnBrk="0" fontAlgn="base" hangingPunct="0">
        <a:spcBef>
          <a:spcPct val="20000"/>
        </a:spcBef>
        <a:spcAft>
          <a:spcPct val="0"/>
        </a:spcAft>
        <a:buFont typeface="Wingdings" pitchFamily="2" charset="2"/>
        <a:buChar char="§"/>
        <a:tabLst>
          <a:tab pos="401638" algn="l"/>
        </a:tabLst>
        <a:defRPr sz="2800" b="1">
          <a:solidFill>
            <a:srgbClr val="000066"/>
          </a:solidFill>
          <a:latin typeface="+mn-lt"/>
          <a:cs typeface="+mn-cs"/>
        </a:defRPr>
      </a:lvl3pPr>
      <a:lvl4pPr marL="1371600" indent="-342900" algn="l" rtl="0" eaLnBrk="0" fontAlgn="base" hangingPunct="0">
        <a:spcBef>
          <a:spcPct val="20000"/>
        </a:spcBef>
        <a:spcAft>
          <a:spcPct val="0"/>
        </a:spcAft>
        <a:buFont typeface="Wingdings" pitchFamily="2" charset="2"/>
        <a:buChar char="§"/>
        <a:tabLst>
          <a:tab pos="401638" algn="l"/>
        </a:tabLst>
        <a:defRPr sz="2800" b="1">
          <a:solidFill>
            <a:srgbClr val="000066"/>
          </a:solidFill>
          <a:latin typeface="+mn-lt"/>
          <a:cs typeface="+mn-cs"/>
        </a:defRPr>
      </a:lvl4pPr>
      <a:lvl5pPr marL="21748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5pPr>
      <a:lvl6pPr marL="26320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6pPr>
      <a:lvl7pPr marL="30892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7pPr>
      <a:lvl8pPr marL="35464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8pPr>
      <a:lvl9pPr marL="40036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7124-CBBB-49F9-B408-4B04B9DEA8A8}"/>
              </a:ext>
            </a:extLst>
          </p:cNvPr>
          <p:cNvSpPr>
            <a:spLocks noGrp="1"/>
          </p:cNvSpPr>
          <p:nvPr>
            <p:ph type="title"/>
          </p:nvPr>
        </p:nvSpPr>
        <p:spPr>
          <a:xfrm>
            <a:off x="457200" y="3017837"/>
            <a:ext cx="8229600" cy="639763"/>
          </a:xfrm>
        </p:spPr>
        <p:txBody>
          <a:bodyPr/>
          <a:lstStyle/>
          <a:p>
            <a:r>
              <a:rPr lang="en-US" sz="4400" dirty="0"/>
              <a:t>Unit 5: Interconnectivity of NIMS Command and Coordination Structures</a:t>
            </a:r>
          </a:p>
        </p:txBody>
      </p:sp>
      <p:sp>
        <p:nvSpPr>
          <p:cNvPr id="3" name="Slide Number Placeholder 2"/>
          <p:cNvSpPr>
            <a:spLocks noGrp="1"/>
          </p:cNvSpPr>
          <p:nvPr>
            <p:ph type="sldNum" sz="quarter" idx="4"/>
          </p:nvPr>
        </p:nvSpPr>
        <p:spPr/>
        <p:txBody>
          <a:bodyPr/>
          <a:lstStyle/>
          <a:p>
            <a:pPr>
              <a:defRPr/>
            </a:pPr>
            <a:r>
              <a:rPr lang="en-US"/>
              <a:t>Visual 5.</a:t>
            </a:r>
            <a:fld id="{167A036F-738C-4416-983E-5B04119587A4}" type="slidenum">
              <a:rPr lang="en-US" smtClean="0"/>
              <a:pPr>
                <a:defRPr/>
              </a:pPr>
              <a:t>1</a:t>
            </a:fld>
            <a:endParaRPr lang="en-US" dirty="0"/>
          </a:p>
        </p:txBody>
      </p:sp>
    </p:spTree>
    <p:extLst>
      <p:ext uri="{BB962C8B-B14F-4D97-AF65-F5344CB8AC3E}">
        <p14:creationId xmlns:p14="http://schemas.microsoft.com/office/powerpoint/2010/main" val="3880679499"/>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185D5-4BA4-435B-9255-071594D9B8FA}"/>
              </a:ext>
            </a:extLst>
          </p:cNvPr>
          <p:cNvSpPr>
            <a:spLocks noGrp="1"/>
          </p:cNvSpPr>
          <p:nvPr>
            <p:ph type="title"/>
          </p:nvPr>
        </p:nvSpPr>
        <p:spPr/>
        <p:txBody>
          <a:bodyPr/>
          <a:lstStyle/>
          <a:p>
            <a:r>
              <a:rPr lang="en-US" dirty="0"/>
              <a:t>Unity of Command &amp; Unity of Effort</a:t>
            </a:r>
          </a:p>
        </p:txBody>
      </p:sp>
      <p:sp>
        <p:nvSpPr>
          <p:cNvPr id="4" name="Slide Number Placeholder 3"/>
          <p:cNvSpPr>
            <a:spLocks noGrp="1"/>
          </p:cNvSpPr>
          <p:nvPr>
            <p:ph type="sldNum" sz="quarter" idx="12"/>
          </p:nvPr>
        </p:nvSpPr>
        <p:spPr/>
        <p:txBody>
          <a:bodyPr/>
          <a:lstStyle/>
          <a:p>
            <a:pPr>
              <a:defRPr/>
            </a:pPr>
            <a:r>
              <a:rPr lang="en-US"/>
              <a:t>Visual 5.</a:t>
            </a:r>
            <a:fld id="{167A036F-738C-4416-983E-5B04119587A4}" type="slidenum">
              <a:rPr lang="en-US" smtClean="0"/>
              <a:pPr>
                <a:defRPr/>
              </a:pPr>
              <a:t>10</a:t>
            </a:fld>
            <a:endParaRPr lang="en-US" dirty="0"/>
          </a:p>
        </p:txBody>
      </p:sp>
      <p:grpSp>
        <p:nvGrpSpPr>
          <p:cNvPr id="20" name="Group 19" descr="Multiagency Coordination System divided by a line labeled Policy, Coordination, and Support Command. Above the line there is Unity of Effort, with groups Local Emergency Ops Center (EOC), State Emergency Ops Centers (EOC), Federal emergency Ops Center (EOC). Below the line thereis Unity of Command, with Area Command overlooking Incident Commander 1, Incident Commander 2, and Incident Commander 3. Local Emergency Ops Center and Area Command are connected."/>
          <p:cNvGrpSpPr/>
          <p:nvPr/>
        </p:nvGrpSpPr>
        <p:grpSpPr>
          <a:xfrm>
            <a:off x="668605" y="1723947"/>
            <a:ext cx="7987570" cy="3886200"/>
            <a:chOff x="950913" y="1387475"/>
            <a:chExt cx="7987570" cy="3886200"/>
          </a:xfrm>
        </p:grpSpPr>
        <p:grpSp>
          <p:nvGrpSpPr>
            <p:cNvPr id="21" name="Group 7"/>
            <p:cNvGrpSpPr>
              <a:grpSpLocks/>
            </p:cNvGrpSpPr>
            <p:nvPr/>
          </p:nvGrpSpPr>
          <p:grpSpPr bwMode="auto">
            <a:xfrm>
              <a:off x="1741488" y="1387475"/>
              <a:ext cx="5549900" cy="3886200"/>
              <a:chOff x="2160" y="864"/>
              <a:chExt cx="3376" cy="2448"/>
            </a:xfrm>
          </p:grpSpPr>
          <p:cxnSp>
            <p:nvCxnSpPr>
              <p:cNvPr id="29" name="AutoShape 4"/>
              <p:cNvCxnSpPr>
                <a:cxnSpLocks noChangeShapeType="1"/>
                <a:endCxn id="33" idx="0"/>
              </p:cNvCxnSpPr>
              <p:nvPr/>
            </p:nvCxnSpPr>
            <p:spPr bwMode="auto">
              <a:xfrm rot="16200000" flipH="1">
                <a:off x="3408" y="2088"/>
                <a:ext cx="1104" cy="192"/>
              </a:xfrm>
              <a:prstGeom prst="bentConnector3">
                <a:avLst>
                  <a:gd name="adj1" fmla="val 63042"/>
                </a:avLst>
              </a:prstGeom>
              <a:noFill/>
              <a:ln w="38100">
                <a:solidFill>
                  <a:srgbClr val="25387D"/>
                </a:solidFill>
                <a:prstDash val="dash"/>
                <a:miter lim="800000"/>
                <a:headEnd/>
                <a:tailEnd/>
              </a:ln>
              <a:extLst>
                <a:ext uri="{909E8E84-426E-40DD-AFC4-6F175D3DCCD1}">
                  <a14:hiddenFill xmlns:a14="http://schemas.microsoft.com/office/drawing/2010/main">
                    <a:noFill/>
                  </a14:hiddenFill>
                </a:ext>
              </a:extLst>
            </p:spPr>
          </p:cxnSp>
          <p:cxnSp>
            <p:nvCxnSpPr>
              <p:cNvPr id="30" name="AutoShape 5"/>
              <p:cNvCxnSpPr>
                <a:cxnSpLocks noChangeShapeType="1"/>
                <a:stCxn id="32" idx="2"/>
                <a:endCxn id="39" idx="5"/>
              </p:cNvCxnSpPr>
              <p:nvPr/>
            </p:nvCxnSpPr>
            <p:spPr bwMode="auto">
              <a:xfrm rot="5400000">
                <a:off x="3274" y="1861"/>
                <a:ext cx="689" cy="232"/>
              </a:xfrm>
              <a:prstGeom prst="bentConnector2">
                <a:avLst/>
              </a:prstGeom>
              <a:noFill/>
              <a:ln w="38100">
                <a:solidFill>
                  <a:srgbClr val="25387D"/>
                </a:solidFill>
                <a:prstDash val="dash"/>
                <a:miter lim="800000"/>
                <a:headEnd/>
                <a:tailEnd/>
              </a:ln>
              <a:extLst>
                <a:ext uri="{909E8E84-426E-40DD-AFC4-6F175D3DCCD1}">
                  <a14:hiddenFill xmlns:a14="http://schemas.microsoft.com/office/drawing/2010/main">
                    <a:noFill/>
                  </a14:hiddenFill>
                </a:ext>
              </a:extLst>
            </p:spPr>
          </p:cxnSp>
          <p:cxnSp>
            <p:nvCxnSpPr>
              <p:cNvPr id="31" name="AutoShape 6"/>
              <p:cNvCxnSpPr>
                <a:cxnSpLocks noChangeShapeType="1"/>
                <a:stCxn id="38" idx="0"/>
                <a:endCxn id="33" idx="0"/>
              </p:cNvCxnSpPr>
              <p:nvPr/>
            </p:nvCxnSpPr>
            <p:spPr bwMode="auto">
              <a:xfrm rot="5400000" flipV="1">
                <a:off x="3287" y="1969"/>
                <a:ext cx="1" cy="1536"/>
              </a:xfrm>
              <a:prstGeom prst="bentConnector3">
                <a:avLst>
                  <a:gd name="adj1" fmla="val -14400005"/>
                </a:avLst>
              </a:prstGeom>
              <a:noFill/>
              <a:ln w="38100">
                <a:solidFill>
                  <a:srgbClr val="25387D"/>
                </a:solidFill>
                <a:miter lim="800000"/>
                <a:headEnd/>
                <a:tailEnd/>
              </a:ln>
              <a:extLst>
                <a:ext uri="{909E8E84-426E-40DD-AFC4-6F175D3DCCD1}">
                  <a14:hiddenFill xmlns:a14="http://schemas.microsoft.com/office/drawing/2010/main">
                    <a:noFill/>
                  </a14:hiddenFill>
                </a:ext>
              </a:extLst>
            </p:spPr>
          </p:cxnSp>
          <p:sp>
            <p:nvSpPr>
              <p:cNvPr id="32" name="Rectangle 7"/>
              <p:cNvSpPr>
                <a:spLocks noChangeArrowheads="1"/>
              </p:cNvSpPr>
              <p:nvPr/>
            </p:nvSpPr>
            <p:spPr bwMode="auto">
              <a:xfrm>
                <a:off x="3375" y="864"/>
                <a:ext cx="720" cy="768"/>
              </a:xfrm>
              <a:prstGeom prst="rect">
                <a:avLst/>
              </a:prstGeom>
              <a:solidFill>
                <a:schemeClr val="bg1"/>
              </a:solidFill>
              <a:ln w="9525">
                <a:solidFill>
                  <a:srgbClr val="25387D"/>
                </a:solidFill>
                <a:miter lim="800000"/>
                <a:headEnd/>
                <a:tailEnd/>
              </a:ln>
              <a:effectLst>
                <a:outerShdw dist="35921" dir="2700000" algn="ctr" rotWithShape="0">
                  <a:srgbClr val="B2B2B2">
                    <a:alpha val="50000"/>
                  </a:srgbClr>
                </a:outerShdw>
              </a:effectLst>
            </p:spPr>
            <p:txBody>
              <a:bodyPr anchor="ctr"/>
              <a:lstStyle/>
              <a:p>
                <a:pPr algn="ctr" eaLnBrk="0" hangingPunct="0">
                  <a:defRPr/>
                </a:pPr>
                <a:r>
                  <a:rPr lang="en-US" sz="1400" b="1" dirty="0">
                    <a:solidFill>
                      <a:srgbClr val="25387D"/>
                    </a:solidFill>
                    <a:latin typeface="+mn-lt"/>
                  </a:rPr>
                  <a:t>Local </a:t>
                </a:r>
              </a:p>
              <a:p>
                <a:pPr algn="ctr" eaLnBrk="0" hangingPunct="0">
                  <a:defRPr/>
                </a:pPr>
                <a:r>
                  <a:rPr lang="en-US" sz="1400" b="1" dirty="0">
                    <a:solidFill>
                      <a:srgbClr val="25387D"/>
                    </a:solidFill>
                    <a:latin typeface="+mn-lt"/>
                  </a:rPr>
                  <a:t>Emergency</a:t>
                </a:r>
              </a:p>
              <a:p>
                <a:pPr algn="ctr" eaLnBrk="0" hangingPunct="0">
                  <a:defRPr/>
                </a:pPr>
                <a:r>
                  <a:rPr lang="en-US" sz="1400" b="1" dirty="0">
                    <a:solidFill>
                      <a:srgbClr val="25387D"/>
                    </a:solidFill>
                    <a:latin typeface="+mn-lt"/>
                  </a:rPr>
                  <a:t>Ops Center</a:t>
                </a:r>
              </a:p>
              <a:p>
                <a:pPr algn="ctr" eaLnBrk="0" hangingPunct="0">
                  <a:defRPr/>
                </a:pPr>
                <a:r>
                  <a:rPr lang="en-US" sz="1400" b="1" dirty="0">
                    <a:solidFill>
                      <a:srgbClr val="25387D"/>
                    </a:solidFill>
                    <a:latin typeface="+mn-lt"/>
                  </a:rPr>
                  <a:t>(EOC)</a:t>
                </a:r>
              </a:p>
            </p:txBody>
          </p:sp>
          <p:sp>
            <p:nvSpPr>
              <p:cNvPr id="33" name="Rectangle 8"/>
              <p:cNvSpPr>
                <a:spLocks noChangeArrowheads="1"/>
              </p:cNvSpPr>
              <p:nvPr/>
            </p:nvSpPr>
            <p:spPr bwMode="auto">
              <a:xfrm>
                <a:off x="3696" y="2736"/>
                <a:ext cx="717" cy="576"/>
              </a:xfrm>
              <a:prstGeom prst="rect">
                <a:avLst/>
              </a:prstGeom>
              <a:solidFill>
                <a:schemeClr val="bg1"/>
              </a:solidFill>
              <a:ln w="9525">
                <a:solidFill>
                  <a:srgbClr val="25387D"/>
                </a:solidFill>
                <a:miter lim="800000"/>
                <a:headEnd/>
                <a:tailEnd/>
              </a:ln>
              <a:effectLst>
                <a:outerShdw dist="35921" dir="2700000" algn="ctr" rotWithShape="0">
                  <a:srgbClr val="B2B2B2">
                    <a:alpha val="50000"/>
                  </a:srgbClr>
                </a:outerShdw>
              </a:effectLst>
            </p:spPr>
            <p:txBody>
              <a:bodyPr anchor="ctr"/>
              <a:lstStyle/>
              <a:p>
                <a:pPr algn="ctr" eaLnBrk="0" hangingPunct="0">
                  <a:defRPr/>
                </a:pPr>
                <a:r>
                  <a:rPr lang="en-US" sz="1200" b="1" dirty="0">
                    <a:solidFill>
                      <a:srgbClr val="25387D"/>
                    </a:solidFill>
                    <a:latin typeface="+mn-lt"/>
                  </a:rPr>
                  <a:t>Incident </a:t>
                </a:r>
                <a:br>
                  <a:rPr lang="en-US" sz="1200" b="1" dirty="0">
                    <a:solidFill>
                      <a:srgbClr val="25387D"/>
                    </a:solidFill>
                    <a:latin typeface="+mn-lt"/>
                  </a:rPr>
                </a:br>
                <a:r>
                  <a:rPr lang="en-US" sz="1200" b="1" dirty="0">
                    <a:solidFill>
                      <a:srgbClr val="000066"/>
                    </a:solidFill>
                    <a:latin typeface="+mn-lt"/>
                  </a:rPr>
                  <a:t>Commander</a:t>
                </a:r>
                <a:br>
                  <a:rPr lang="en-US" sz="1200" b="1" dirty="0">
                    <a:solidFill>
                      <a:srgbClr val="FF0000"/>
                    </a:solidFill>
                    <a:latin typeface="+mn-lt"/>
                  </a:rPr>
                </a:br>
                <a:r>
                  <a:rPr lang="en-US" sz="1200" b="1" dirty="0">
                    <a:solidFill>
                      <a:srgbClr val="25387D"/>
                    </a:solidFill>
                    <a:latin typeface="+mn-lt"/>
                  </a:rPr>
                  <a:t>3 </a:t>
                </a:r>
              </a:p>
            </p:txBody>
          </p:sp>
          <p:sp>
            <p:nvSpPr>
              <p:cNvPr id="34" name="Rectangle 9"/>
              <p:cNvSpPr>
                <a:spLocks noChangeArrowheads="1"/>
              </p:cNvSpPr>
              <p:nvPr/>
            </p:nvSpPr>
            <p:spPr bwMode="auto">
              <a:xfrm>
                <a:off x="4098" y="864"/>
                <a:ext cx="717" cy="768"/>
              </a:xfrm>
              <a:prstGeom prst="rect">
                <a:avLst/>
              </a:prstGeom>
              <a:solidFill>
                <a:schemeClr val="bg1"/>
              </a:solidFill>
              <a:ln w="9525">
                <a:solidFill>
                  <a:srgbClr val="25387D"/>
                </a:solidFill>
                <a:miter lim="800000"/>
                <a:headEnd/>
                <a:tailEnd/>
              </a:ln>
              <a:effectLst>
                <a:outerShdw dist="35921" dir="2700000" algn="ctr" rotWithShape="0">
                  <a:srgbClr val="B2B2B2">
                    <a:alpha val="50000"/>
                  </a:srgbClr>
                </a:outerShdw>
              </a:effectLst>
            </p:spPr>
            <p:txBody>
              <a:bodyPr anchor="ctr"/>
              <a:lstStyle/>
              <a:p>
                <a:pPr algn="ctr" eaLnBrk="0" hangingPunct="0">
                  <a:defRPr/>
                </a:pPr>
                <a:r>
                  <a:rPr lang="en-US" sz="1400" b="1" dirty="0">
                    <a:solidFill>
                      <a:srgbClr val="25387D"/>
                    </a:solidFill>
                    <a:latin typeface="+mn-lt"/>
                  </a:rPr>
                  <a:t>State</a:t>
                </a:r>
              </a:p>
              <a:p>
                <a:pPr algn="ctr" eaLnBrk="0" hangingPunct="0">
                  <a:defRPr/>
                </a:pPr>
                <a:r>
                  <a:rPr lang="en-US" sz="1400" b="1" dirty="0">
                    <a:solidFill>
                      <a:srgbClr val="25387D"/>
                    </a:solidFill>
                    <a:latin typeface="+mn-lt"/>
                  </a:rPr>
                  <a:t>Emergency</a:t>
                </a:r>
              </a:p>
              <a:p>
                <a:pPr algn="ctr" eaLnBrk="0" hangingPunct="0">
                  <a:defRPr/>
                </a:pPr>
                <a:r>
                  <a:rPr lang="en-US" sz="1400" b="1" dirty="0">
                    <a:solidFill>
                      <a:srgbClr val="25387D"/>
                    </a:solidFill>
                    <a:latin typeface="+mn-lt"/>
                  </a:rPr>
                  <a:t>Ops Center</a:t>
                </a:r>
              </a:p>
              <a:p>
                <a:pPr algn="ctr" eaLnBrk="0" hangingPunct="0">
                  <a:defRPr/>
                </a:pPr>
                <a:r>
                  <a:rPr lang="en-US" sz="1400" b="1" dirty="0">
                    <a:solidFill>
                      <a:srgbClr val="25387D"/>
                    </a:solidFill>
                    <a:latin typeface="+mn-lt"/>
                  </a:rPr>
                  <a:t>(EOC)</a:t>
                </a:r>
              </a:p>
            </p:txBody>
          </p:sp>
          <p:sp>
            <p:nvSpPr>
              <p:cNvPr id="35" name="Rectangle 10"/>
              <p:cNvSpPr>
                <a:spLocks noChangeArrowheads="1"/>
              </p:cNvSpPr>
              <p:nvPr/>
            </p:nvSpPr>
            <p:spPr bwMode="auto">
              <a:xfrm>
                <a:off x="4816" y="864"/>
                <a:ext cx="720" cy="768"/>
              </a:xfrm>
              <a:prstGeom prst="rect">
                <a:avLst/>
              </a:prstGeom>
              <a:solidFill>
                <a:schemeClr val="bg1"/>
              </a:solidFill>
              <a:ln w="9525">
                <a:solidFill>
                  <a:srgbClr val="25387D"/>
                </a:solidFill>
                <a:miter lim="800000"/>
                <a:headEnd/>
                <a:tailEnd/>
              </a:ln>
              <a:effectLst>
                <a:outerShdw dist="35921" dir="2700000" algn="ctr" rotWithShape="0">
                  <a:srgbClr val="B2B2B2">
                    <a:alpha val="50000"/>
                  </a:srgbClr>
                </a:outerShdw>
              </a:effectLst>
            </p:spPr>
            <p:txBody>
              <a:bodyPr anchor="ctr"/>
              <a:lstStyle/>
              <a:p>
                <a:pPr algn="ctr" eaLnBrk="0" hangingPunct="0">
                  <a:defRPr/>
                </a:pPr>
                <a:r>
                  <a:rPr lang="en-US" sz="1400" b="1" dirty="0">
                    <a:solidFill>
                      <a:srgbClr val="25387D"/>
                    </a:solidFill>
                    <a:latin typeface="+mn-lt"/>
                  </a:rPr>
                  <a:t>Federal Emergency Ops Center (EOC)</a:t>
                </a:r>
              </a:p>
            </p:txBody>
          </p:sp>
          <p:sp>
            <p:nvSpPr>
              <p:cNvPr id="36" name="Line 11"/>
              <p:cNvSpPr>
                <a:spLocks noChangeShapeType="1"/>
              </p:cNvSpPr>
              <p:nvPr/>
            </p:nvSpPr>
            <p:spPr bwMode="auto">
              <a:xfrm>
                <a:off x="3305" y="2592"/>
                <a:ext cx="0" cy="240"/>
              </a:xfrm>
              <a:prstGeom prst="line">
                <a:avLst/>
              </a:prstGeom>
              <a:noFill/>
              <a:ln w="38100">
                <a:solidFill>
                  <a:srgbClr val="25387D"/>
                </a:solidFill>
                <a:round/>
                <a:headEnd/>
                <a:tailEnd/>
              </a:ln>
            </p:spPr>
            <p:txBody>
              <a:bodyPr wrap="none" anchor="ctr"/>
              <a:lstStyle/>
              <a:p>
                <a:pPr>
                  <a:defRPr/>
                </a:pPr>
                <a:endParaRPr lang="en-US" sz="2800" b="1" dirty="0">
                  <a:solidFill>
                    <a:srgbClr val="25387D"/>
                  </a:solidFill>
                  <a:latin typeface="+mn-lt"/>
                </a:endParaRPr>
              </a:p>
            </p:txBody>
          </p:sp>
          <p:sp>
            <p:nvSpPr>
              <p:cNvPr id="37" name="Rectangle 12"/>
              <p:cNvSpPr>
                <a:spLocks noChangeArrowheads="1"/>
              </p:cNvSpPr>
              <p:nvPr/>
            </p:nvSpPr>
            <p:spPr bwMode="auto">
              <a:xfrm>
                <a:off x="2928" y="2736"/>
                <a:ext cx="720" cy="576"/>
              </a:xfrm>
              <a:prstGeom prst="rect">
                <a:avLst/>
              </a:prstGeom>
              <a:solidFill>
                <a:schemeClr val="bg1"/>
              </a:solidFill>
              <a:ln w="9525">
                <a:solidFill>
                  <a:srgbClr val="25387D"/>
                </a:solidFill>
                <a:miter lim="800000"/>
                <a:headEnd/>
                <a:tailEnd/>
              </a:ln>
              <a:effectLst>
                <a:outerShdw dist="35921" dir="2700000" algn="ctr" rotWithShape="0">
                  <a:srgbClr val="B2B2B2">
                    <a:alpha val="50000"/>
                  </a:srgbClr>
                </a:outerShdw>
              </a:effectLst>
            </p:spPr>
            <p:txBody>
              <a:bodyPr anchor="ctr"/>
              <a:lstStyle/>
              <a:p>
                <a:pPr algn="ctr" eaLnBrk="0" hangingPunct="0">
                  <a:defRPr/>
                </a:pPr>
                <a:r>
                  <a:rPr lang="en-US" sz="1200" b="1" dirty="0">
                    <a:solidFill>
                      <a:srgbClr val="25387D"/>
                    </a:solidFill>
                    <a:latin typeface="+mn-lt"/>
                  </a:rPr>
                  <a:t>Incident </a:t>
                </a:r>
                <a:br>
                  <a:rPr lang="en-US" sz="1200" b="1" dirty="0">
                    <a:solidFill>
                      <a:srgbClr val="25387D"/>
                    </a:solidFill>
                    <a:latin typeface="+mn-lt"/>
                  </a:rPr>
                </a:br>
                <a:r>
                  <a:rPr lang="en-US" sz="1200" b="1" dirty="0">
                    <a:solidFill>
                      <a:srgbClr val="000066"/>
                    </a:solidFill>
                    <a:latin typeface="+mn-lt"/>
                  </a:rPr>
                  <a:t>Commander</a:t>
                </a:r>
                <a:br>
                  <a:rPr lang="en-US" sz="1200" b="1" dirty="0">
                    <a:solidFill>
                      <a:srgbClr val="FF0000"/>
                    </a:solidFill>
                    <a:latin typeface="+mn-lt"/>
                  </a:rPr>
                </a:br>
                <a:r>
                  <a:rPr lang="en-US" sz="1200" b="1" dirty="0">
                    <a:solidFill>
                      <a:srgbClr val="25387D"/>
                    </a:solidFill>
                    <a:latin typeface="+mn-lt"/>
                  </a:rPr>
                  <a:t>2 </a:t>
                </a:r>
              </a:p>
            </p:txBody>
          </p:sp>
          <p:sp>
            <p:nvSpPr>
              <p:cNvPr id="38" name="Rectangle 13"/>
              <p:cNvSpPr>
                <a:spLocks noChangeArrowheads="1"/>
              </p:cNvSpPr>
              <p:nvPr/>
            </p:nvSpPr>
            <p:spPr bwMode="auto">
              <a:xfrm>
                <a:off x="2160" y="2736"/>
                <a:ext cx="720" cy="576"/>
              </a:xfrm>
              <a:prstGeom prst="rect">
                <a:avLst/>
              </a:prstGeom>
              <a:solidFill>
                <a:schemeClr val="bg1"/>
              </a:solidFill>
              <a:ln w="9525">
                <a:solidFill>
                  <a:srgbClr val="25387D"/>
                </a:solidFill>
                <a:miter lim="800000"/>
                <a:headEnd/>
                <a:tailEnd/>
              </a:ln>
              <a:effectLst>
                <a:outerShdw dist="35921" dir="2700000" algn="ctr" rotWithShape="0">
                  <a:srgbClr val="B2B2B2">
                    <a:alpha val="50000"/>
                  </a:srgbClr>
                </a:outerShdw>
              </a:effectLst>
            </p:spPr>
            <p:txBody>
              <a:bodyPr anchor="ctr"/>
              <a:lstStyle/>
              <a:p>
                <a:pPr algn="ctr" eaLnBrk="0" hangingPunct="0">
                  <a:defRPr/>
                </a:pPr>
                <a:r>
                  <a:rPr lang="en-US" sz="1200" b="1" dirty="0">
                    <a:solidFill>
                      <a:srgbClr val="25387D"/>
                    </a:solidFill>
                    <a:latin typeface="+mn-lt"/>
                  </a:rPr>
                  <a:t>Incident </a:t>
                </a:r>
                <a:br>
                  <a:rPr lang="en-US" sz="1200" b="1" dirty="0">
                    <a:solidFill>
                      <a:srgbClr val="25387D"/>
                    </a:solidFill>
                    <a:latin typeface="+mn-lt"/>
                  </a:rPr>
                </a:br>
                <a:r>
                  <a:rPr lang="en-US" sz="1200" b="1" dirty="0">
                    <a:solidFill>
                      <a:srgbClr val="000066"/>
                    </a:solidFill>
                    <a:latin typeface="+mn-lt"/>
                  </a:rPr>
                  <a:t>Commander</a:t>
                </a:r>
                <a:br>
                  <a:rPr lang="en-US" sz="1200" b="1" dirty="0">
                    <a:solidFill>
                      <a:srgbClr val="FF0000"/>
                    </a:solidFill>
                    <a:latin typeface="+mn-lt"/>
                  </a:rPr>
                </a:br>
                <a:r>
                  <a:rPr lang="en-US" sz="1200" b="1" dirty="0">
                    <a:solidFill>
                      <a:srgbClr val="25387D"/>
                    </a:solidFill>
                    <a:latin typeface="+mn-lt"/>
                  </a:rPr>
                  <a:t>1</a:t>
                </a:r>
              </a:p>
            </p:txBody>
          </p:sp>
          <p:sp>
            <p:nvSpPr>
              <p:cNvPr id="39" name="AutoShape 14"/>
              <p:cNvSpPr>
                <a:spLocks noChangeArrowheads="1"/>
              </p:cNvSpPr>
              <p:nvPr/>
            </p:nvSpPr>
            <p:spPr bwMode="auto">
              <a:xfrm>
                <a:off x="2852" y="2025"/>
                <a:ext cx="858" cy="592"/>
              </a:xfrm>
              <a:prstGeom prst="triangle">
                <a:avLst>
                  <a:gd name="adj" fmla="val 50000"/>
                </a:avLst>
              </a:prstGeom>
              <a:solidFill>
                <a:schemeClr val="bg1"/>
              </a:solidFill>
              <a:ln w="9525">
                <a:solidFill>
                  <a:srgbClr val="25387D"/>
                </a:solidFill>
                <a:miter lim="800000"/>
                <a:headEnd/>
                <a:tailEnd/>
              </a:ln>
              <a:effectLst>
                <a:outerShdw dist="35921" dir="2700000" algn="ctr" rotWithShape="0">
                  <a:srgbClr val="B2B2B2">
                    <a:alpha val="50000"/>
                  </a:srgbClr>
                </a:outerShdw>
              </a:effectLst>
            </p:spPr>
            <p:txBody>
              <a:bodyPr wrap="none" lIns="0" tIns="0" rIns="0" bIns="182880" anchor="ctr"/>
              <a:lstStyle/>
              <a:p>
                <a:pPr algn="ctr" eaLnBrk="0" hangingPunct="0">
                  <a:defRPr/>
                </a:pPr>
                <a:r>
                  <a:rPr lang="en-US" sz="1400" b="1" dirty="0">
                    <a:solidFill>
                      <a:srgbClr val="25387D"/>
                    </a:solidFill>
                    <a:latin typeface="+mn-lt"/>
                  </a:rPr>
                  <a:t>Area </a:t>
                </a:r>
                <a:br>
                  <a:rPr lang="en-US" sz="1400" b="1" dirty="0">
                    <a:solidFill>
                      <a:srgbClr val="25387D"/>
                    </a:solidFill>
                    <a:latin typeface="+mn-lt"/>
                  </a:rPr>
                </a:br>
                <a:r>
                  <a:rPr lang="en-US" sz="1400" b="1" dirty="0">
                    <a:solidFill>
                      <a:srgbClr val="000066"/>
                    </a:solidFill>
                    <a:latin typeface="+mn-lt"/>
                  </a:rPr>
                  <a:t>Command</a:t>
                </a:r>
              </a:p>
            </p:txBody>
          </p:sp>
        </p:grpSp>
        <p:cxnSp>
          <p:nvCxnSpPr>
            <p:cNvPr id="22" name="Straight Connector 17"/>
            <p:cNvCxnSpPr>
              <a:cxnSpLocks noChangeShapeType="1"/>
            </p:cNvCxnSpPr>
            <p:nvPr/>
          </p:nvCxnSpPr>
          <p:spPr bwMode="auto">
            <a:xfrm>
              <a:off x="1182688" y="2936875"/>
              <a:ext cx="6705600" cy="1588"/>
            </a:xfrm>
            <a:prstGeom prst="line">
              <a:avLst/>
            </a:prstGeom>
            <a:noFill/>
            <a:ln w="19050" algn="ctr">
              <a:solidFill>
                <a:srgbClr val="000066"/>
              </a:solidFill>
              <a:prstDash val="dash"/>
              <a:round/>
              <a:headEnd/>
              <a:tailEnd/>
            </a:ln>
            <a:extLst>
              <a:ext uri="{909E8E84-426E-40DD-AFC4-6F175D3DCCD1}">
                <a14:hiddenFill xmlns:a14="http://schemas.microsoft.com/office/drawing/2010/main">
                  <a:noFill/>
                </a14:hiddenFill>
              </a:ext>
            </a:extLst>
          </p:spPr>
        </p:cxnSp>
        <p:sp>
          <p:nvSpPr>
            <p:cNvPr id="23" name="Rectangle 8"/>
            <p:cNvSpPr>
              <a:spLocks noChangeArrowheads="1"/>
            </p:cNvSpPr>
            <p:nvPr/>
          </p:nvSpPr>
          <p:spPr bwMode="auto">
            <a:xfrm>
              <a:off x="950913" y="3141663"/>
              <a:ext cx="1958975"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30000"/>
                </a:spcBef>
                <a:buFont typeface="Wingdings" pitchFamily="2" charset="2"/>
                <a:buNone/>
              </a:pPr>
              <a:r>
                <a:rPr lang="en-US" sz="2000" b="1">
                  <a:solidFill>
                    <a:srgbClr val="000066"/>
                  </a:solidFill>
                  <a:latin typeface="Arial" charset="0"/>
                </a:rPr>
                <a:t>Unity of</a:t>
              </a:r>
              <a:br>
                <a:rPr lang="en-US" sz="2000" b="1">
                  <a:solidFill>
                    <a:srgbClr val="000066"/>
                  </a:solidFill>
                  <a:latin typeface="Arial" charset="0"/>
                </a:rPr>
              </a:br>
              <a:r>
                <a:rPr lang="en-US" sz="2000" b="1">
                  <a:solidFill>
                    <a:srgbClr val="000066"/>
                  </a:solidFill>
                  <a:latin typeface="Arial" charset="0"/>
                </a:rPr>
                <a:t>Command</a:t>
              </a:r>
            </a:p>
          </p:txBody>
        </p:sp>
        <p:sp>
          <p:nvSpPr>
            <p:cNvPr id="24" name="Rectangle 8"/>
            <p:cNvSpPr>
              <a:spLocks noChangeArrowheads="1"/>
            </p:cNvSpPr>
            <p:nvPr/>
          </p:nvSpPr>
          <p:spPr bwMode="auto">
            <a:xfrm>
              <a:off x="963613" y="1782763"/>
              <a:ext cx="1958975"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30000"/>
                </a:spcBef>
                <a:buFont typeface="Wingdings" pitchFamily="2" charset="2"/>
                <a:buNone/>
              </a:pPr>
              <a:r>
                <a:rPr lang="en-US" sz="2000" b="1" dirty="0">
                  <a:solidFill>
                    <a:srgbClr val="000066"/>
                  </a:solidFill>
                  <a:latin typeface="Arial" charset="0"/>
                </a:rPr>
                <a:t>Unity of</a:t>
              </a:r>
              <a:br>
                <a:rPr lang="en-US" sz="2000" b="1" dirty="0">
                  <a:solidFill>
                    <a:srgbClr val="000066"/>
                  </a:solidFill>
                  <a:latin typeface="Arial" charset="0"/>
                </a:rPr>
              </a:br>
              <a:r>
                <a:rPr lang="en-US" sz="2000" b="1" dirty="0">
                  <a:solidFill>
                    <a:srgbClr val="000066"/>
                  </a:solidFill>
                  <a:latin typeface="Arial" charset="0"/>
                </a:rPr>
                <a:t>Effort</a:t>
              </a:r>
            </a:p>
          </p:txBody>
        </p:sp>
        <p:sp>
          <p:nvSpPr>
            <p:cNvPr id="26" name="Rectangle 25"/>
            <p:cNvSpPr/>
            <p:nvPr/>
          </p:nvSpPr>
          <p:spPr bwMode="auto">
            <a:xfrm>
              <a:off x="5962453" y="3610232"/>
              <a:ext cx="2976030" cy="957662"/>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pPr algn="ctr">
                <a:defRPr/>
              </a:pPr>
              <a:r>
                <a:rPr lang="en-US" dirty="0">
                  <a:solidFill>
                    <a:srgbClr val="FFFFFF"/>
                  </a:solidFill>
                </a:rPr>
                <a:t>NIMS Command and Coordination (Multiagency Coordination System)</a:t>
              </a:r>
              <a:endParaRPr lang="en-US" sz="1800" dirty="0">
                <a:solidFill>
                  <a:srgbClr val="FFFFFF"/>
                </a:solidFill>
              </a:endParaRPr>
            </a:p>
          </p:txBody>
        </p:sp>
        <p:sp>
          <p:nvSpPr>
            <p:cNvPr id="27" name="Text Box 309"/>
            <p:cNvSpPr txBox="1">
              <a:spLocks noChangeArrowheads="1"/>
            </p:cNvSpPr>
            <p:nvPr/>
          </p:nvSpPr>
          <p:spPr bwMode="auto">
            <a:xfrm rot="10800000" flipV="1">
              <a:off x="4559300" y="2627313"/>
              <a:ext cx="3290888" cy="306387"/>
            </a:xfrm>
            <a:prstGeom prst="rect">
              <a:avLst/>
            </a:prstGeom>
            <a:noFill/>
            <a:ln w="9525">
              <a:noFill/>
              <a:miter lim="800000"/>
              <a:headEnd/>
              <a:tailEnd/>
            </a:ln>
            <a:effectLst/>
          </p:spPr>
          <p:txBody>
            <a:bodyPr>
              <a:spAutoFit/>
            </a:bodyPr>
            <a:lstStyle/>
            <a:p>
              <a:pPr>
                <a:defRPr/>
              </a:pPr>
              <a:r>
                <a:rPr lang="en-US" sz="1400" b="1" dirty="0">
                  <a:solidFill>
                    <a:srgbClr val="000066"/>
                  </a:solidFill>
                  <a:latin typeface="+mn-lt"/>
                </a:rPr>
                <a:t>Policy, Coordination, and Support</a:t>
              </a:r>
            </a:p>
          </p:txBody>
        </p:sp>
        <p:sp>
          <p:nvSpPr>
            <p:cNvPr id="28" name="Text Box 309"/>
            <p:cNvSpPr txBox="1">
              <a:spLocks noChangeArrowheads="1"/>
            </p:cNvSpPr>
            <p:nvPr/>
          </p:nvSpPr>
          <p:spPr bwMode="auto">
            <a:xfrm rot="10800000" flipV="1">
              <a:off x="4597400" y="2982913"/>
              <a:ext cx="3290888" cy="306387"/>
            </a:xfrm>
            <a:prstGeom prst="rect">
              <a:avLst/>
            </a:prstGeom>
            <a:noFill/>
            <a:ln w="9525">
              <a:noFill/>
              <a:miter lim="800000"/>
              <a:headEnd/>
              <a:tailEnd/>
            </a:ln>
            <a:effectLst/>
          </p:spPr>
          <p:txBody>
            <a:bodyPr>
              <a:spAutoFit/>
            </a:bodyPr>
            <a:lstStyle/>
            <a:p>
              <a:pPr>
                <a:defRPr/>
              </a:pPr>
              <a:r>
                <a:rPr lang="en-US" sz="1400" b="1" dirty="0">
                  <a:solidFill>
                    <a:srgbClr val="000066"/>
                  </a:solidFill>
                  <a:latin typeface="+mn-lt"/>
                </a:rPr>
                <a:t>Command</a:t>
              </a:r>
            </a:p>
          </p:txBody>
        </p:sp>
      </p:grpSp>
      <p:sp>
        <p:nvSpPr>
          <p:cNvPr id="40" name="Rectangle 8">
            <a:extLst>
              <a:ext uri="{FF2B5EF4-FFF2-40B4-BE49-F238E27FC236}">
                <a16:creationId xmlns:a16="http://schemas.microsoft.com/office/drawing/2014/main" id="{DFDC702B-6DF7-4678-AD8E-3D6F09EEE580}"/>
              </a:ext>
            </a:extLst>
          </p:cNvPr>
          <p:cNvSpPr>
            <a:spLocks noChangeArrowheads="1"/>
          </p:cNvSpPr>
          <p:nvPr/>
        </p:nvSpPr>
        <p:spPr bwMode="auto">
          <a:xfrm>
            <a:off x="2611135" y="1128533"/>
            <a:ext cx="3945113" cy="329406"/>
          </a:xfrm>
          <a:prstGeom prst="rect">
            <a:avLst/>
          </a:prstGeom>
          <a:solidFill>
            <a:schemeClr val="bg1"/>
          </a:solidFill>
          <a:ln w="9525">
            <a:solidFill>
              <a:srgbClr val="25387D"/>
            </a:solidFill>
            <a:miter lim="800000"/>
            <a:headEnd/>
            <a:tailEnd/>
          </a:ln>
          <a:effectLst>
            <a:outerShdw dist="35921" dir="2700000" algn="ctr" rotWithShape="0">
              <a:srgbClr val="B2B2B2">
                <a:alpha val="50000"/>
              </a:srgbClr>
            </a:outerShdw>
          </a:effectLst>
        </p:spPr>
        <p:txBody>
          <a:bodyPr anchor="ctr"/>
          <a:lstStyle/>
          <a:p>
            <a:pPr algn="ctr" eaLnBrk="0" hangingPunct="0">
              <a:defRPr/>
            </a:pPr>
            <a:r>
              <a:rPr lang="en-US" sz="1200" b="1" dirty="0">
                <a:solidFill>
                  <a:srgbClr val="25387D"/>
                </a:solidFill>
                <a:latin typeface="+mn-lt"/>
              </a:rPr>
              <a:t>MAC Groups</a:t>
            </a:r>
          </a:p>
        </p:txBody>
      </p:sp>
      <p:cxnSp>
        <p:nvCxnSpPr>
          <p:cNvPr id="41" name="Straight Connector 17">
            <a:extLst>
              <a:ext uri="{FF2B5EF4-FFF2-40B4-BE49-F238E27FC236}">
                <a16:creationId xmlns:a16="http://schemas.microsoft.com/office/drawing/2014/main" id="{E0147099-1C22-4799-ADA1-D89731BAFEE7}"/>
              </a:ext>
            </a:extLst>
          </p:cNvPr>
          <p:cNvCxnSpPr>
            <a:cxnSpLocks noChangeShapeType="1"/>
          </p:cNvCxnSpPr>
          <p:nvPr/>
        </p:nvCxnSpPr>
        <p:spPr bwMode="auto">
          <a:xfrm>
            <a:off x="838200" y="1616870"/>
            <a:ext cx="6705600" cy="1588"/>
          </a:xfrm>
          <a:prstGeom prst="line">
            <a:avLst/>
          </a:prstGeom>
          <a:noFill/>
          <a:ln w="19050" algn="ctr">
            <a:solidFill>
              <a:srgbClr val="000066"/>
            </a:solidFill>
            <a:prstDash val="dash"/>
            <a:round/>
            <a:headEnd/>
            <a:tailEnd/>
          </a:ln>
          <a:extLst>
            <a:ext uri="{909E8E84-426E-40DD-AFC4-6F175D3DCCD1}">
              <a14:hiddenFill xmlns:a14="http://schemas.microsoft.com/office/drawing/2010/main">
                <a:noFill/>
              </a14:hiddenFill>
            </a:ext>
          </a:extLst>
        </p:spPr>
      </p:cxnSp>
      <p:pic>
        <p:nvPicPr>
          <p:cNvPr id="25" name="Picture 2" descr="Attention Sign Images – Browse 432,362 Stock Photos, Vectors, and Video |  Adobe Stock">
            <a:extLst>
              <a:ext uri="{FF2B5EF4-FFF2-40B4-BE49-F238E27FC236}">
                <a16:creationId xmlns:a16="http://schemas.microsoft.com/office/drawing/2014/main" id="{CFB89C30-D83F-4BA3-8B79-C4361D22CB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121" t="23333" r="13152" b="21112"/>
          <a:stretch/>
        </p:blipFill>
        <p:spPr bwMode="auto">
          <a:xfrm>
            <a:off x="4724400" y="5930900"/>
            <a:ext cx="2552700" cy="850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013334"/>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771D3-8DBC-4715-864A-40E1582E727A}"/>
              </a:ext>
            </a:extLst>
          </p:cNvPr>
          <p:cNvSpPr>
            <a:spLocks noGrp="1"/>
          </p:cNvSpPr>
          <p:nvPr>
            <p:ph type="title"/>
          </p:nvPr>
        </p:nvSpPr>
        <p:spPr/>
        <p:txBody>
          <a:bodyPr/>
          <a:lstStyle/>
          <a:p>
            <a:r>
              <a:rPr lang="en-US" dirty="0"/>
              <a:t>MAC System</a:t>
            </a:r>
          </a:p>
        </p:txBody>
      </p:sp>
      <p:sp>
        <p:nvSpPr>
          <p:cNvPr id="3" name="Content Placeholder 2">
            <a:extLst>
              <a:ext uri="{FF2B5EF4-FFF2-40B4-BE49-F238E27FC236}">
                <a16:creationId xmlns:a16="http://schemas.microsoft.com/office/drawing/2014/main" id="{21CAA0E6-9AB6-49EF-B538-31A8A5D11A83}"/>
              </a:ext>
            </a:extLst>
          </p:cNvPr>
          <p:cNvSpPr>
            <a:spLocks noGrp="1"/>
          </p:cNvSpPr>
          <p:nvPr>
            <p:ph idx="1"/>
          </p:nvPr>
        </p:nvSpPr>
        <p:spPr>
          <a:xfrm>
            <a:off x="3200400" y="1068388"/>
            <a:ext cx="5486400" cy="2360612"/>
          </a:xfrm>
        </p:spPr>
        <p:txBody>
          <a:bodyPr/>
          <a:lstStyle/>
          <a:p>
            <a:pPr marL="0" indent="0">
              <a:spcBef>
                <a:spcPts val="600"/>
              </a:spcBef>
              <a:spcAft>
                <a:spcPts val="600"/>
              </a:spcAft>
              <a:buNone/>
            </a:pPr>
            <a:r>
              <a:rPr lang="en-US" sz="2400" dirty="0"/>
              <a:t>A MAC System:</a:t>
            </a:r>
          </a:p>
          <a:p>
            <a:pPr marL="457200" indent="-457200">
              <a:spcBef>
                <a:spcPts val="600"/>
              </a:spcBef>
              <a:spcAft>
                <a:spcPts val="600"/>
              </a:spcAft>
              <a:buFont typeface="Arial" panose="020B0604020202020204" pitchFamily="34" charset="0"/>
              <a:buChar char="•"/>
            </a:pPr>
            <a:r>
              <a:rPr lang="en-US" sz="2400" dirty="0"/>
              <a:t>May be as simple as a teleconference, or </a:t>
            </a:r>
          </a:p>
          <a:p>
            <a:pPr marL="457200" indent="-457200">
              <a:spcBef>
                <a:spcPts val="600"/>
              </a:spcBef>
              <a:spcAft>
                <a:spcPts val="600"/>
              </a:spcAft>
              <a:buFont typeface="Arial" panose="020B0604020202020204" pitchFamily="34" charset="0"/>
              <a:buChar char="•"/>
            </a:pPr>
            <a:r>
              <a:rPr lang="en-US" sz="2400" dirty="0"/>
              <a:t>May require an assembled group and associated support systems.</a:t>
            </a:r>
          </a:p>
        </p:txBody>
      </p:sp>
      <p:sp>
        <p:nvSpPr>
          <p:cNvPr id="4" name="Slide Number Placeholder 3">
            <a:extLst>
              <a:ext uri="{FF2B5EF4-FFF2-40B4-BE49-F238E27FC236}">
                <a16:creationId xmlns:a16="http://schemas.microsoft.com/office/drawing/2014/main" id="{BD7AC5C7-5846-4AA7-B028-9E2C653FD248}"/>
              </a:ext>
            </a:extLst>
          </p:cNvPr>
          <p:cNvSpPr>
            <a:spLocks noGrp="1"/>
          </p:cNvSpPr>
          <p:nvPr>
            <p:ph type="sldNum" sz="quarter" idx="12"/>
          </p:nvPr>
        </p:nvSpPr>
        <p:spPr/>
        <p:txBody>
          <a:bodyPr/>
          <a:lstStyle/>
          <a:p>
            <a:pPr>
              <a:defRPr/>
            </a:pPr>
            <a:r>
              <a:rPr lang="en-US"/>
              <a:t>Visual 5.</a:t>
            </a:r>
            <a:fld id="{167A036F-738C-4416-983E-5B04119587A4}" type="slidenum">
              <a:rPr lang="en-US" smtClean="0"/>
              <a:pPr>
                <a:defRPr/>
              </a:pPr>
              <a:t>11</a:t>
            </a:fld>
            <a:endParaRPr lang="en-US" dirty="0"/>
          </a:p>
        </p:txBody>
      </p:sp>
      <p:grpSp>
        <p:nvGrpSpPr>
          <p:cNvPr id="5" name="Group 4" descr="A person on the phone writing down a message; an arial view of people working at computers">
            <a:extLst>
              <a:ext uri="{FF2B5EF4-FFF2-40B4-BE49-F238E27FC236}">
                <a16:creationId xmlns:a16="http://schemas.microsoft.com/office/drawing/2014/main" id="{D8434F3D-D11B-471C-8061-A8D5FC2EEA1D}"/>
              </a:ext>
            </a:extLst>
          </p:cNvPr>
          <p:cNvGrpSpPr/>
          <p:nvPr/>
        </p:nvGrpSpPr>
        <p:grpSpPr>
          <a:xfrm>
            <a:off x="609600" y="1143000"/>
            <a:ext cx="7734300" cy="4470400"/>
            <a:chOff x="609600" y="1143000"/>
            <a:chExt cx="7734300" cy="4470400"/>
          </a:xfrm>
        </p:grpSpPr>
        <p:pic>
          <p:nvPicPr>
            <p:cNvPr id="6" name="Picture 16" descr="An arial view of people working at computers">
              <a:extLst>
                <a:ext uri="{FF2B5EF4-FFF2-40B4-BE49-F238E27FC236}">
                  <a16:creationId xmlns:a16="http://schemas.microsoft.com/office/drawing/2014/main" id="{8F32EDB3-BA75-4924-AD10-C416774D79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6275" y="3487738"/>
              <a:ext cx="2587625" cy="2125662"/>
            </a:xfrm>
            <a:prstGeom prst="rect">
              <a:avLst/>
            </a:prstGeom>
            <a:noFill/>
            <a:ln w="9525" algn="ctr">
              <a:noFill/>
              <a:miter lim="800000"/>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pic>
          <p:nvPicPr>
            <p:cNvPr id="7" name="Picture 5" descr="A person on the phone writing down a message">
              <a:extLst>
                <a:ext uri="{FF2B5EF4-FFF2-40B4-BE49-F238E27FC236}">
                  <a16:creationId xmlns:a16="http://schemas.microsoft.com/office/drawing/2014/main" id="{B7062D57-AD1B-493E-9E4B-F492CEEFB1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143000"/>
              <a:ext cx="2395538" cy="3603625"/>
            </a:xfrm>
            <a:prstGeom prst="rect">
              <a:avLst/>
            </a:prstGeom>
            <a:noFill/>
            <a:ln w="9525" algn="ctr">
              <a:noFill/>
              <a:miter lim="800000"/>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67809424"/>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4DFC30-B51B-4616-8EEB-63610EA72BB2}"/>
              </a:ext>
            </a:extLst>
          </p:cNvPr>
          <p:cNvSpPr>
            <a:spLocks noGrp="1"/>
          </p:cNvSpPr>
          <p:nvPr>
            <p:ph type="title"/>
          </p:nvPr>
        </p:nvSpPr>
        <p:spPr/>
        <p:txBody>
          <a:bodyPr/>
          <a:lstStyle/>
          <a:p>
            <a:r>
              <a:rPr lang="en-US" dirty="0"/>
              <a:t>Common Coordination Organizations</a:t>
            </a:r>
          </a:p>
        </p:txBody>
      </p:sp>
      <p:sp>
        <p:nvSpPr>
          <p:cNvPr id="9" name="Content Placeholder 1"/>
          <p:cNvSpPr>
            <a:spLocks noGrp="1"/>
          </p:cNvSpPr>
          <p:nvPr>
            <p:ph sz="half" idx="1"/>
          </p:nvPr>
        </p:nvSpPr>
        <p:spPr/>
        <p:txBody>
          <a:bodyPr/>
          <a:lstStyle/>
          <a:p>
            <a:pPr lvl="1">
              <a:spcBef>
                <a:spcPct val="10000"/>
              </a:spcBef>
              <a:buFont typeface="Arial" panose="020B0604020202020204" pitchFamily="34" charset="0"/>
              <a:buChar char="•"/>
            </a:pPr>
            <a:r>
              <a:rPr lang="en-US" sz="2200" dirty="0">
                <a:latin typeface="Arial" charset="0"/>
              </a:rPr>
              <a:t>MAC Group</a:t>
            </a:r>
          </a:p>
          <a:p>
            <a:pPr lvl="1">
              <a:spcBef>
                <a:spcPct val="10000"/>
              </a:spcBef>
              <a:buFont typeface="Arial" panose="020B0604020202020204" pitchFamily="34" charset="0"/>
              <a:buChar char="•"/>
            </a:pPr>
            <a:r>
              <a:rPr lang="en-US" sz="2200" dirty="0">
                <a:latin typeface="Arial" charset="0"/>
              </a:rPr>
              <a:t>Crisis Action Teams </a:t>
            </a:r>
          </a:p>
          <a:p>
            <a:pPr lvl="1">
              <a:spcBef>
                <a:spcPct val="10000"/>
              </a:spcBef>
              <a:buFont typeface="Arial" panose="020B0604020202020204" pitchFamily="34" charset="0"/>
              <a:buChar char="•"/>
            </a:pPr>
            <a:r>
              <a:rPr lang="en-US" sz="2200" dirty="0">
                <a:latin typeface="Arial" charset="0"/>
              </a:rPr>
              <a:t>Policy Committees</a:t>
            </a:r>
          </a:p>
          <a:p>
            <a:pPr lvl="1">
              <a:spcBef>
                <a:spcPct val="10000"/>
              </a:spcBef>
              <a:buFont typeface="Arial" panose="020B0604020202020204" pitchFamily="34" charset="0"/>
              <a:buChar char="•"/>
            </a:pPr>
            <a:r>
              <a:rPr lang="en-US" sz="2200" dirty="0">
                <a:latin typeface="Arial" charset="0"/>
              </a:rPr>
              <a:t>Agency Executives</a:t>
            </a:r>
          </a:p>
        </p:txBody>
      </p:sp>
      <p:sp>
        <p:nvSpPr>
          <p:cNvPr id="8" name="Content Placeholder 2"/>
          <p:cNvSpPr>
            <a:spLocks noGrp="1"/>
          </p:cNvSpPr>
          <p:nvPr>
            <p:ph sz="half" idx="2"/>
          </p:nvPr>
        </p:nvSpPr>
        <p:spPr>
          <a:prstGeom prst="rect">
            <a:avLst/>
          </a:prstGeom>
        </p:spPr>
        <p:txBody>
          <a:bodyPr/>
          <a:lstStyle/>
          <a:p>
            <a:pPr lvl="1">
              <a:spcBef>
                <a:spcPct val="10000"/>
              </a:spcBef>
              <a:buFont typeface="Arial" panose="020B0604020202020204" pitchFamily="34" charset="0"/>
              <a:buChar char="•"/>
            </a:pPr>
            <a:r>
              <a:rPr lang="en-US" sz="2200" dirty="0">
                <a:latin typeface="Arial" charset="0"/>
              </a:rPr>
              <a:t>Dispatch Centers</a:t>
            </a:r>
          </a:p>
          <a:p>
            <a:pPr lvl="1">
              <a:spcBef>
                <a:spcPct val="10000"/>
              </a:spcBef>
              <a:buFont typeface="Arial" panose="020B0604020202020204" pitchFamily="34" charset="0"/>
              <a:buChar char="•"/>
            </a:pPr>
            <a:r>
              <a:rPr lang="en-US" sz="2200" dirty="0">
                <a:latin typeface="Arial" charset="0"/>
              </a:rPr>
              <a:t>Emergency Operations Centers (EOCs)</a:t>
            </a:r>
          </a:p>
          <a:p>
            <a:pPr lvl="1">
              <a:spcBef>
                <a:spcPct val="10000"/>
              </a:spcBef>
              <a:buFont typeface="Arial" panose="020B0604020202020204" pitchFamily="34" charset="0"/>
              <a:buChar char="•"/>
            </a:pPr>
            <a:r>
              <a:rPr lang="en-US" sz="2200" dirty="0">
                <a:latin typeface="Arial" charset="0"/>
              </a:rPr>
              <a:t>Department Operations Center (DOCs)</a:t>
            </a:r>
          </a:p>
          <a:p>
            <a:pPr lvl="1">
              <a:spcBef>
                <a:spcPct val="10000"/>
              </a:spcBef>
              <a:buFont typeface="Arial" panose="020B0604020202020204" pitchFamily="34" charset="0"/>
              <a:buChar char="•"/>
            </a:pPr>
            <a:r>
              <a:rPr lang="en-US" sz="2200" dirty="0">
                <a:latin typeface="Arial" charset="0"/>
              </a:rPr>
              <a:t>National Operations Center</a:t>
            </a:r>
          </a:p>
        </p:txBody>
      </p:sp>
      <p:sp>
        <p:nvSpPr>
          <p:cNvPr id="6" name="Slide Number Placeholder 5"/>
          <p:cNvSpPr>
            <a:spLocks noGrp="1"/>
          </p:cNvSpPr>
          <p:nvPr>
            <p:ph type="sldNum" sz="quarter" idx="4"/>
          </p:nvPr>
        </p:nvSpPr>
        <p:spPr/>
        <p:txBody>
          <a:bodyPr/>
          <a:lstStyle/>
          <a:p>
            <a:pPr>
              <a:defRPr/>
            </a:pPr>
            <a:r>
              <a:rPr lang="en-US"/>
              <a:t>Visual 5.</a:t>
            </a:r>
            <a:fld id="{167A036F-738C-4416-983E-5B04119587A4}" type="slidenum">
              <a:rPr lang="en-US" smtClean="0"/>
              <a:pPr>
                <a:defRPr/>
              </a:pPr>
              <a:t>12</a:t>
            </a:fld>
            <a:endParaRPr lang="en-US" dirty="0"/>
          </a:p>
        </p:txBody>
      </p:sp>
      <p:sp>
        <p:nvSpPr>
          <p:cNvPr id="14" name="Line 5" descr="line separating two columns"/>
          <p:cNvSpPr>
            <a:spLocks noChangeShapeType="1"/>
          </p:cNvSpPr>
          <p:nvPr/>
        </p:nvSpPr>
        <p:spPr bwMode="auto">
          <a:xfrm>
            <a:off x="4572000" y="1005840"/>
            <a:ext cx="0" cy="4709160"/>
          </a:xfrm>
          <a:prstGeom prst="line">
            <a:avLst/>
          </a:prstGeom>
          <a:noFill/>
          <a:ln w="9525">
            <a:solidFill>
              <a:srgbClr val="25387D"/>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2" name="Group 1" descr="Photo 1: A team of people meeting, with the caption Decisionmakers&#10;Photo 2: People working in an operations center, with the caption  Facilities/Ops Support">
            <a:extLst>
              <a:ext uri="{FF2B5EF4-FFF2-40B4-BE49-F238E27FC236}">
                <a16:creationId xmlns:a16="http://schemas.microsoft.com/office/drawing/2014/main" id="{0152F5F6-BD6E-43EB-95CF-04F58698056F}"/>
              </a:ext>
            </a:extLst>
          </p:cNvPr>
          <p:cNvGrpSpPr/>
          <p:nvPr/>
        </p:nvGrpSpPr>
        <p:grpSpPr>
          <a:xfrm>
            <a:off x="1209675" y="3657600"/>
            <a:ext cx="7096125" cy="2009775"/>
            <a:chOff x="1209675" y="3657600"/>
            <a:chExt cx="7096125" cy="2009775"/>
          </a:xfrm>
        </p:grpSpPr>
        <p:grpSp>
          <p:nvGrpSpPr>
            <p:cNvPr id="10" name="Group 11" descr="a team of people meeting"/>
            <p:cNvGrpSpPr>
              <a:grpSpLocks/>
            </p:cNvGrpSpPr>
            <p:nvPr/>
          </p:nvGrpSpPr>
          <p:grpSpPr bwMode="auto">
            <a:xfrm>
              <a:off x="1209675" y="3657600"/>
              <a:ext cx="2371725" cy="2005012"/>
              <a:chOff x="1567544" y="3576638"/>
              <a:chExt cx="2372632" cy="2004503"/>
            </a:xfrm>
          </p:grpSpPr>
          <p:sp>
            <p:nvSpPr>
              <p:cNvPr id="11" name="Text Box 6"/>
              <p:cNvSpPr txBox="1">
                <a:spLocks noChangeArrowheads="1"/>
              </p:cNvSpPr>
              <p:nvPr/>
            </p:nvSpPr>
            <p:spPr bwMode="gray">
              <a:xfrm>
                <a:off x="1587500" y="5181031"/>
                <a:ext cx="2352675" cy="40011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spcBef>
                    <a:spcPct val="50000"/>
                  </a:spcBef>
                  <a:defRPr/>
                </a:pPr>
                <a:r>
                  <a:rPr lang="en-US" sz="2000" b="1" dirty="0">
                    <a:solidFill>
                      <a:schemeClr val="bg1"/>
                    </a:solidFill>
                  </a:rPr>
                  <a:t>Decisionmakers</a:t>
                </a:r>
              </a:p>
            </p:txBody>
          </p:sp>
          <p:pic>
            <p:nvPicPr>
              <p:cNvPr id="12" name="Picture 14" descr="Mee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7544" y="3576638"/>
                <a:ext cx="2372632" cy="160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9" descr="People working in an operations center. Facilities/Ops Support"/>
            <p:cNvGrpSpPr>
              <a:grpSpLocks/>
            </p:cNvGrpSpPr>
            <p:nvPr/>
          </p:nvGrpSpPr>
          <p:grpSpPr bwMode="auto">
            <a:xfrm>
              <a:off x="5337175" y="3657600"/>
              <a:ext cx="2968625" cy="2009775"/>
              <a:chOff x="3031" y="2109"/>
              <a:chExt cx="2075" cy="1465"/>
            </a:xfrm>
          </p:grpSpPr>
          <p:pic>
            <p:nvPicPr>
              <p:cNvPr id="16" name="Picture 10" descr="5-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1" y="2109"/>
                <a:ext cx="2075" cy="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7"/>
              <p:cNvSpPr txBox="1">
                <a:spLocks noChangeArrowheads="1"/>
              </p:cNvSpPr>
              <p:nvPr/>
            </p:nvSpPr>
            <p:spPr bwMode="gray">
              <a:xfrm>
                <a:off x="3044" y="3282"/>
                <a:ext cx="2062" cy="292"/>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spcBef>
                    <a:spcPct val="50000"/>
                  </a:spcBef>
                  <a:defRPr/>
                </a:pPr>
                <a:r>
                  <a:rPr lang="en-US" sz="2000" b="1" dirty="0">
                    <a:solidFill>
                      <a:schemeClr val="bg1"/>
                    </a:solidFill>
                  </a:rPr>
                  <a:t>Facilities/Ops Support</a:t>
                </a:r>
              </a:p>
            </p:txBody>
          </p:sp>
        </p:grpSp>
      </p:grpSp>
      <p:pic>
        <p:nvPicPr>
          <p:cNvPr id="18" name="Picture 17" descr="Handout Icon #276237 - Free Icons Library">
            <a:extLst>
              <a:ext uri="{FF2B5EF4-FFF2-40B4-BE49-F238E27FC236}">
                <a16:creationId xmlns:a16="http://schemas.microsoft.com/office/drawing/2014/main" id="{5266C215-92E4-4BA4-8772-69947A32BFB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28091" y="89277"/>
            <a:ext cx="768218" cy="891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265247"/>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FED70E-AD0E-424C-A752-FCF0504757F0}"/>
              </a:ext>
            </a:extLst>
          </p:cNvPr>
          <p:cNvSpPr>
            <a:spLocks noGrp="1"/>
          </p:cNvSpPr>
          <p:nvPr>
            <p:ph type="title"/>
          </p:nvPr>
        </p:nvSpPr>
        <p:spPr/>
        <p:txBody>
          <a:bodyPr/>
          <a:lstStyle/>
          <a:p>
            <a:pPr>
              <a:lnSpc>
                <a:spcPts val="3500"/>
              </a:lnSpc>
            </a:pPr>
            <a:r>
              <a:rPr lang="en-US" spc="-100" dirty="0"/>
              <a:t>Interconnectivity of NIMS Command and Coordination Structures</a:t>
            </a:r>
            <a:endParaRPr lang="en-US" dirty="0"/>
          </a:p>
        </p:txBody>
      </p:sp>
      <p:sp>
        <p:nvSpPr>
          <p:cNvPr id="4" name="Slide Number Placeholder 3"/>
          <p:cNvSpPr>
            <a:spLocks noGrp="1"/>
          </p:cNvSpPr>
          <p:nvPr>
            <p:ph type="sldNum" sz="quarter" idx="12"/>
          </p:nvPr>
        </p:nvSpPr>
        <p:spPr/>
        <p:txBody>
          <a:bodyPr/>
          <a:lstStyle/>
          <a:p>
            <a:pPr>
              <a:defRPr/>
            </a:pPr>
            <a:r>
              <a:rPr lang="en-US"/>
              <a:t>Visual 5.</a:t>
            </a:r>
            <a:fld id="{167A036F-738C-4416-983E-5B04119587A4}" type="slidenum">
              <a:rPr lang="en-US" smtClean="0"/>
              <a:pPr>
                <a:defRPr/>
              </a:pPr>
              <a:t>13</a:t>
            </a:fld>
            <a:endParaRPr lang="en-US" dirty="0"/>
          </a:p>
        </p:txBody>
      </p:sp>
      <p:pic>
        <p:nvPicPr>
          <p:cNvPr id="47" name="Picture 2" descr="Diagram of the relationships between different NIMS Command and Coordination functional groups over the course of an incident. On-Scene Multiagency Coordination includes Incident Command/Unified Command and Liaison Officer.  As the incident grows and transitions, coordination moves off-scene. The Incident Command/Unified Command provides requests and information to Off-scene EOCs and/or MAC Groups such as Dispatch Centers, Jurisdictional EOCs, and DOCs, who provide support and coordination to the Incident Command/Unified Comm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025" y="1219200"/>
            <a:ext cx="7473950" cy="430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1004317"/>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E3834-7C41-48B0-AFA7-E98EB61F4F0C}"/>
              </a:ext>
            </a:extLst>
          </p:cNvPr>
          <p:cNvSpPr>
            <a:spLocks noGrp="1"/>
          </p:cNvSpPr>
          <p:nvPr>
            <p:ph type="title"/>
          </p:nvPr>
        </p:nvSpPr>
        <p:spPr/>
        <p:txBody>
          <a:bodyPr/>
          <a:lstStyle/>
          <a:p>
            <a:r>
              <a:rPr lang="en-US" dirty="0"/>
              <a:t>Emergency Operations Centers (EOC)</a:t>
            </a:r>
          </a:p>
        </p:txBody>
      </p:sp>
      <p:sp>
        <p:nvSpPr>
          <p:cNvPr id="3" name="Content Placeholder 2">
            <a:extLst>
              <a:ext uri="{FF2B5EF4-FFF2-40B4-BE49-F238E27FC236}">
                <a16:creationId xmlns:a16="http://schemas.microsoft.com/office/drawing/2014/main" id="{A72F184D-2DB8-40A6-990D-77F5FB3539BE}"/>
              </a:ext>
            </a:extLst>
          </p:cNvPr>
          <p:cNvSpPr>
            <a:spLocks noGrp="1"/>
          </p:cNvSpPr>
          <p:nvPr>
            <p:ph idx="1"/>
          </p:nvPr>
        </p:nvSpPr>
        <p:spPr/>
        <p:txBody>
          <a:bodyPr/>
          <a:lstStyle/>
          <a:p>
            <a:r>
              <a:rPr lang="en-US" dirty="0"/>
              <a:t>EOCs are locations where staff from multiple agencies typically come together to address imminent threats and hazards and to provide coordinated support to incident command, on-scene personnel, and/or other EOCs. </a:t>
            </a:r>
          </a:p>
          <a:p>
            <a:r>
              <a:rPr lang="en-US" dirty="0"/>
              <a:t>EOCs may be fixed locations, temporary facilities, or virtual structures with staff participating remotely.</a:t>
            </a:r>
          </a:p>
        </p:txBody>
      </p:sp>
      <p:sp>
        <p:nvSpPr>
          <p:cNvPr id="4" name="Slide Number Placeholder 3">
            <a:extLst>
              <a:ext uri="{FF2B5EF4-FFF2-40B4-BE49-F238E27FC236}">
                <a16:creationId xmlns:a16="http://schemas.microsoft.com/office/drawing/2014/main" id="{89E49E41-D133-4BB2-8A6A-43712C964167}"/>
              </a:ext>
            </a:extLst>
          </p:cNvPr>
          <p:cNvSpPr>
            <a:spLocks noGrp="1"/>
          </p:cNvSpPr>
          <p:nvPr>
            <p:ph type="sldNum" sz="quarter" idx="12"/>
          </p:nvPr>
        </p:nvSpPr>
        <p:spPr/>
        <p:txBody>
          <a:bodyPr/>
          <a:lstStyle/>
          <a:p>
            <a:pPr>
              <a:defRPr/>
            </a:pPr>
            <a:r>
              <a:rPr lang="en-US"/>
              <a:t>Visual 5.</a:t>
            </a:r>
            <a:fld id="{167A036F-738C-4416-983E-5B04119587A4}" type="slidenum">
              <a:rPr lang="en-US" smtClean="0"/>
              <a:pPr>
                <a:defRPr/>
              </a:pPr>
              <a:t>14</a:t>
            </a:fld>
            <a:endParaRPr lang="en-US" dirty="0"/>
          </a:p>
        </p:txBody>
      </p:sp>
      <p:pic>
        <p:nvPicPr>
          <p:cNvPr id="5" name="Picture 2" descr="Attention Sign Images – Browse 432,362 Stock Photos, Vectors, and Video |  Adobe Stock">
            <a:extLst>
              <a:ext uri="{FF2B5EF4-FFF2-40B4-BE49-F238E27FC236}">
                <a16:creationId xmlns:a16="http://schemas.microsoft.com/office/drawing/2014/main" id="{2A9E747C-2F5A-4D6A-9999-A42FEE59F0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121" t="23333" r="13152" b="21112"/>
          <a:stretch/>
        </p:blipFill>
        <p:spPr bwMode="auto">
          <a:xfrm>
            <a:off x="4724400" y="5930900"/>
            <a:ext cx="2552700" cy="850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189047"/>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DDB4C-4D43-47BD-9C23-14816355C146}"/>
              </a:ext>
            </a:extLst>
          </p:cNvPr>
          <p:cNvSpPr>
            <a:spLocks noGrp="1"/>
          </p:cNvSpPr>
          <p:nvPr>
            <p:ph type="title"/>
          </p:nvPr>
        </p:nvSpPr>
        <p:spPr/>
        <p:txBody>
          <a:bodyPr/>
          <a:lstStyle/>
          <a:p>
            <a:pPr>
              <a:lnSpc>
                <a:spcPts val="3500"/>
              </a:lnSpc>
            </a:pPr>
            <a:r>
              <a:rPr lang="en-US" dirty="0"/>
              <a:t>EOCs vs. DOCs: What’s the Difference?</a:t>
            </a:r>
          </a:p>
        </p:txBody>
      </p:sp>
      <p:sp>
        <p:nvSpPr>
          <p:cNvPr id="3" name="Content Placeholder 2">
            <a:extLst>
              <a:ext uri="{FF2B5EF4-FFF2-40B4-BE49-F238E27FC236}">
                <a16:creationId xmlns:a16="http://schemas.microsoft.com/office/drawing/2014/main" id="{96764B64-2B98-4377-924E-5F0AFFDC9F1C}"/>
              </a:ext>
            </a:extLst>
          </p:cNvPr>
          <p:cNvSpPr>
            <a:spLocks noGrp="1"/>
          </p:cNvSpPr>
          <p:nvPr>
            <p:ph idx="1"/>
          </p:nvPr>
        </p:nvSpPr>
        <p:spPr/>
        <p:txBody>
          <a:bodyPr/>
          <a:lstStyle/>
          <a:p>
            <a:r>
              <a:rPr lang="en-US" dirty="0"/>
              <a:t>Departmental operations center (DOC) staff coordinate their agency or department’s activities. While they communicate with other organizations and EOCs and may exchange liaisons with other agencies, DOC staff are primarily inward looking, focusing on directing their own assets and operations. </a:t>
            </a:r>
          </a:p>
          <a:p>
            <a:r>
              <a:rPr lang="en-US" dirty="0"/>
              <a:t>Unlike DOCs, the EOCs addressed in NIMS are inherently multidisciplinary activities.</a:t>
            </a:r>
          </a:p>
        </p:txBody>
      </p:sp>
      <p:sp>
        <p:nvSpPr>
          <p:cNvPr id="4" name="Slide Number Placeholder 3">
            <a:extLst>
              <a:ext uri="{FF2B5EF4-FFF2-40B4-BE49-F238E27FC236}">
                <a16:creationId xmlns:a16="http://schemas.microsoft.com/office/drawing/2014/main" id="{C3AE9E0C-2A59-4F67-AB08-589BF26482A7}"/>
              </a:ext>
            </a:extLst>
          </p:cNvPr>
          <p:cNvSpPr>
            <a:spLocks noGrp="1"/>
          </p:cNvSpPr>
          <p:nvPr>
            <p:ph type="sldNum" sz="quarter" idx="12"/>
          </p:nvPr>
        </p:nvSpPr>
        <p:spPr/>
        <p:txBody>
          <a:bodyPr/>
          <a:lstStyle/>
          <a:p>
            <a:pPr>
              <a:defRPr/>
            </a:pPr>
            <a:r>
              <a:rPr lang="en-US"/>
              <a:t>Visual 5.</a:t>
            </a:r>
            <a:fld id="{167A036F-738C-4416-983E-5B04119587A4}" type="slidenum">
              <a:rPr lang="en-US" smtClean="0"/>
              <a:pPr>
                <a:defRPr/>
              </a:pPr>
              <a:t>15</a:t>
            </a:fld>
            <a:endParaRPr lang="en-US" dirty="0"/>
          </a:p>
        </p:txBody>
      </p:sp>
    </p:spTree>
    <p:extLst>
      <p:ext uri="{BB962C8B-B14F-4D97-AF65-F5344CB8AC3E}">
        <p14:creationId xmlns:p14="http://schemas.microsoft.com/office/powerpoint/2010/main" val="3430076567"/>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43F7BD-EFE6-465C-BE12-6A2F0BD70FF3}"/>
              </a:ext>
            </a:extLst>
          </p:cNvPr>
          <p:cNvSpPr>
            <a:spLocks noGrp="1"/>
          </p:cNvSpPr>
          <p:nvPr>
            <p:ph type="title"/>
          </p:nvPr>
        </p:nvSpPr>
        <p:spPr/>
        <p:txBody>
          <a:bodyPr/>
          <a:lstStyle/>
          <a:p>
            <a:r>
              <a:rPr lang="en-US" dirty="0"/>
              <a:t>Modular EOC Organizations</a:t>
            </a:r>
          </a:p>
        </p:txBody>
      </p:sp>
      <p:sp>
        <p:nvSpPr>
          <p:cNvPr id="5" name="Content Placeholder 4">
            <a:extLst>
              <a:ext uri="{FF2B5EF4-FFF2-40B4-BE49-F238E27FC236}">
                <a16:creationId xmlns:a16="http://schemas.microsoft.com/office/drawing/2014/main" id="{206E9AFD-D9B6-498C-9A5E-4F08007E4B39}"/>
              </a:ext>
            </a:extLst>
          </p:cNvPr>
          <p:cNvSpPr>
            <a:spLocks noGrp="1"/>
          </p:cNvSpPr>
          <p:nvPr>
            <p:ph idx="1"/>
          </p:nvPr>
        </p:nvSpPr>
        <p:spPr/>
        <p:txBody>
          <a:bodyPr/>
          <a:lstStyle/>
          <a:p>
            <a:pPr marL="0" indent="0">
              <a:spcBef>
                <a:spcPts val="1200"/>
              </a:spcBef>
              <a:spcAft>
                <a:spcPts val="600"/>
              </a:spcAft>
              <a:buNone/>
            </a:pPr>
            <a:r>
              <a:rPr lang="en-US" dirty="0"/>
              <a:t>Common ways of organizing EOC teams:</a:t>
            </a:r>
          </a:p>
          <a:p>
            <a:pPr marL="457200" indent="-457200">
              <a:spcBef>
                <a:spcPts val="1200"/>
              </a:spcBef>
              <a:spcAft>
                <a:spcPts val="600"/>
              </a:spcAft>
              <a:buFont typeface="Arial" panose="020B0604020202020204" pitchFamily="34" charset="0"/>
              <a:buChar char="•"/>
            </a:pPr>
            <a:r>
              <a:rPr lang="en-US" dirty="0"/>
              <a:t>ICS-like EOC Structure </a:t>
            </a:r>
          </a:p>
          <a:p>
            <a:pPr marL="457200" indent="-457200">
              <a:spcBef>
                <a:spcPts val="1200"/>
              </a:spcBef>
              <a:spcAft>
                <a:spcPts val="600"/>
              </a:spcAft>
              <a:buFont typeface="Arial" panose="020B0604020202020204" pitchFamily="34" charset="0"/>
              <a:buChar char="•"/>
            </a:pPr>
            <a:r>
              <a:rPr lang="en-US" dirty="0"/>
              <a:t>Incident Support Model (ISM) EOC Structure </a:t>
            </a:r>
          </a:p>
          <a:p>
            <a:pPr marL="457200" indent="-457200">
              <a:spcBef>
                <a:spcPts val="1200"/>
              </a:spcBef>
              <a:spcAft>
                <a:spcPts val="600"/>
              </a:spcAft>
              <a:buFont typeface="Arial" panose="020B0604020202020204" pitchFamily="34" charset="0"/>
              <a:buChar char="•"/>
            </a:pPr>
            <a:r>
              <a:rPr lang="en-US" dirty="0"/>
              <a:t>Departmental EOC Structure </a:t>
            </a:r>
          </a:p>
        </p:txBody>
      </p:sp>
      <p:sp>
        <p:nvSpPr>
          <p:cNvPr id="4" name="Slide Number Placeholder 3"/>
          <p:cNvSpPr>
            <a:spLocks noGrp="1"/>
          </p:cNvSpPr>
          <p:nvPr>
            <p:ph type="sldNum" sz="quarter" idx="12"/>
          </p:nvPr>
        </p:nvSpPr>
        <p:spPr/>
        <p:txBody>
          <a:bodyPr/>
          <a:lstStyle/>
          <a:p>
            <a:pPr>
              <a:defRPr/>
            </a:pPr>
            <a:r>
              <a:rPr lang="en-US"/>
              <a:t>Visual 5.</a:t>
            </a:r>
            <a:fld id="{167A036F-738C-4416-983E-5B04119587A4}" type="slidenum">
              <a:rPr lang="en-US" smtClean="0"/>
              <a:pPr>
                <a:defRPr/>
              </a:pPr>
              <a:t>16</a:t>
            </a:fld>
            <a:endParaRPr lang="en-US" dirty="0"/>
          </a:p>
        </p:txBody>
      </p:sp>
    </p:spTree>
    <p:extLst>
      <p:ext uri="{BB962C8B-B14F-4D97-AF65-F5344CB8AC3E}">
        <p14:creationId xmlns:p14="http://schemas.microsoft.com/office/powerpoint/2010/main" val="401323147"/>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DA7CE-5DFB-4DBA-ABD5-387CE9A358A2}"/>
              </a:ext>
            </a:extLst>
          </p:cNvPr>
          <p:cNvSpPr>
            <a:spLocks noGrp="1"/>
          </p:cNvSpPr>
          <p:nvPr>
            <p:ph type="title"/>
          </p:nvPr>
        </p:nvSpPr>
        <p:spPr/>
        <p:txBody>
          <a:bodyPr/>
          <a:lstStyle/>
          <a:p>
            <a:r>
              <a:rPr lang="en-US" dirty="0"/>
              <a:t>EOC Activation</a:t>
            </a:r>
          </a:p>
        </p:txBody>
      </p:sp>
      <p:sp>
        <p:nvSpPr>
          <p:cNvPr id="3" name="Content Placeholder 2">
            <a:extLst>
              <a:ext uri="{FF2B5EF4-FFF2-40B4-BE49-F238E27FC236}">
                <a16:creationId xmlns:a16="http://schemas.microsoft.com/office/drawing/2014/main" id="{1A64F7DD-2C9E-4E8D-812A-F1E84D205C16}"/>
              </a:ext>
            </a:extLst>
          </p:cNvPr>
          <p:cNvSpPr>
            <a:spLocks noGrp="1"/>
          </p:cNvSpPr>
          <p:nvPr>
            <p:ph idx="1"/>
          </p:nvPr>
        </p:nvSpPr>
        <p:spPr>
          <a:xfrm>
            <a:off x="457200" y="1068388"/>
            <a:ext cx="8229600" cy="2208212"/>
          </a:xfrm>
        </p:spPr>
        <p:txBody>
          <a:bodyPr/>
          <a:lstStyle/>
          <a:p>
            <a:pPr marL="0" indent="0">
              <a:buNone/>
            </a:pPr>
            <a:r>
              <a:rPr lang="en-US" dirty="0"/>
              <a:t>EOCs frequently have multiple activation levels to allow for a scaled response, delivery of the needed resources, and a level of coordination appropriate to the incident.</a:t>
            </a:r>
          </a:p>
        </p:txBody>
      </p:sp>
      <p:sp>
        <p:nvSpPr>
          <p:cNvPr id="4" name="Slide Number Placeholder 3">
            <a:extLst>
              <a:ext uri="{FF2B5EF4-FFF2-40B4-BE49-F238E27FC236}">
                <a16:creationId xmlns:a16="http://schemas.microsoft.com/office/drawing/2014/main" id="{D1631A3C-6E3A-4107-B2F8-C0563830E039}"/>
              </a:ext>
            </a:extLst>
          </p:cNvPr>
          <p:cNvSpPr>
            <a:spLocks noGrp="1"/>
          </p:cNvSpPr>
          <p:nvPr>
            <p:ph type="sldNum" sz="quarter" idx="12"/>
          </p:nvPr>
        </p:nvSpPr>
        <p:spPr/>
        <p:txBody>
          <a:bodyPr/>
          <a:lstStyle/>
          <a:p>
            <a:pPr>
              <a:defRPr/>
            </a:pPr>
            <a:r>
              <a:rPr lang="en-US"/>
              <a:t>Visual 5.</a:t>
            </a:r>
            <a:fld id="{167A036F-738C-4416-983E-5B04119587A4}" type="slidenum">
              <a:rPr lang="en-US" smtClean="0"/>
              <a:pPr>
                <a:defRPr/>
              </a:pPr>
              <a:t>17</a:t>
            </a:fld>
            <a:endParaRPr lang="en-US" dirty="0"/>
          </a:p>
        </p:txBody>
      </p:sp>
      <p:grpSp>
        <p:nvGrpSpPr>
          <p:cNvPr id="7" name="Group 6" descr="Two men working at a computer; Emergency responders looking at a pile of debris">
            <a:extLst>
              <a:ext uri="{FF2B5EF4-FFF2-40B4-BE49-F238E27FC236}">
                <a16:creationId xmlns:a16="http://schemas.microsoft.com/office/drawing/2014/main" id="{85B1452F-7FBC-4DCD-93A9-B9F1E8E429C7}"/>
              </a:ext>
            </a:extLst>
          </p:cNvPr>
          <p:cNvGrpSpPr/>
          <p:nvPr/>
        </p:nvGrpSpPr>
        <p:grpSpPr>
          <a:xfrm>
            <a:off x="1295400" y="3276600"/>
            <a:ext cx="6143857" cy="1989137"/>
            <a:chOff x="1295400" y="3276600"/>
            <a:chExt cx="6143857" cy="1989137"/>
          </a:xfrm>
        </p:grpSpPr>
        <p:pic>
          <p:nvPicPr>
            <p:cNvPr id="5" name="Picture 5" descr="Two men working on a computer">
              <a:extLst>
                <a:ext uri="{FF2B5EF4-FFF2-40B4-BE49-F238E27FC236}">
                  <a16:creationId xmlns:a16="http://schemas.microsoft.com/office/drawing/2014/main" id="{00530A4E-A079-46D6-A901-E7BF017CEB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276600"/>
              <a:ext cx="2634825" cy="1989137"/>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6" name="Picture 6" descr="Emergency responders looking at a pile of debris">
              <a:extLst>
                <a:ext uri="{FF2B5EF4-FFF2-40B4-BE49-F238E27FC236}">
                  <a16:creationId xmlns:a16="http://schemas.microsoft.com/office/drawing/2014/main" id="{B60A4765-6671-47C7-A2F0-0EFFC4851D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4432" y="3276600"/>
              <a:ext cx="2634825" cy="1989137"/>
            </a:xfrm>
            <a:prstGeom prst="rect">
              <a:avLst/>
            </a:prstGeom>
            <a:ln>
              <a:noFill/>
            </a:ln>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86477013"/>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75E42-6AE0-47C7-BBF6-DA93FE569C85}"/>
              </a:ext>
            </a:extLst>
          </p:cNvPr>
          <p:cNvSpPr>
            <a:spLocks noGrp="1"/>
          </p:cNvSpPr>
          <p:nvPr>
            <p:ph type="title"/>
          </p:nvPr>
        </p:nvSpPr>
        <p:spPr/>
        <p:txBody>
          <a:bodyPr/>
          <a:lstStyle/>
          <a:p>
            <a:r>
              <a:rPr lang="en-US" dirty="0"/>
              <a:t>Primary EOC Coordination Functions</a:t>
            </a:r>
          </a:p>
        </p:txBody>
      </p:sp>
      <p:sp>
        <p:nvSpPr>
          <p:cNvPr id="5" name="Content Placeholder 4">
            <a:extLst>
              <a:ext uri="{FF2B5EF4-FFF2-40B4-BE49-F238E27FC236}">
                <a16:creationId xmlns:a16="http://schemas.microsoft.com/office/drawing/2014/main" id="{C78A85E5-26EB-4833-91E7-30EB2842B8D4}"/>
              </a:ext>
            </a:extLst>
          </p:cNvPr>
          <p:cNvSpPr>
            <a:spLocks noGrp="1"/>
          </p:cNvSpPr>
          <p:nvPr>
            <p:ph sz="half" idx="1"/>
          </p:nvPr>
        </p:nvSpPr>
        <p:spPr/>
        <p:txBody>
          <a:bodyPr/>
          <a:lstStyle/>
          <a:p>
            <a:pPr marL="457200" indent="-457200">
              <a:spcBef>
                <a:spcPts val="600"/>
              </a:spcBef>
              <a:spcAft>
                <a:spcPts val="600"/>
              </a:spcAft>
              <a:buFont typeface="Arial" panose="020B0604020202020204" pitchFamily="34" charset="0"/>
              <a:buChar char="•"/>
            </a:pPr>
            <a:r>
              <a:rPr lang="en-US" sz="2400" dirty="0"/>
              <a:t>Collect and analyze information</a:t>
            </a:r>
          </a:p>
          <a:p>
            <a:pPr marL="457200" indent="-457200">
              <a:spcBef>
                <a:spcPts val="600"/>
              </a:spcBef>
              <a:spcAft>
                <a:spcPts val="600"/>
              </a:spcAft>
              <a:buFont typeface="Arial" panose="020B0604020202020204" pitchFamily="34" charset="0"/>
              <a:buChar char="•"/>
            </a:pPr>
            <a:r>
              <a:rPr lang="en-US" sz="2400" dirty="0"/>
              <a:t>Share information</a:t>
            </a:r>
          </a:p>
          <a:p>
            <a:pPr marL="457200" indent="-457200">
              <a:spcBef>
                <a:spcPts val="600"/>
              </a:spcBef>
              <a:spcAft>
                <a:spcPts val="600"/>
              </a:spcAft>
              <a:buFont typeface="Arial" panose="020B0604020202020204" pitchFamily="34" charset="0"/>
              <a:buChar char="•"/>
            </a:pPr>
            <a:r>
              <a:rPr lang="en-US" sz="2400" dirty="0"/>
              <a:t>Support resource needs and requests</a:t>
            </a:r>
          </a:p>
          <a:p>
            <a:pPr marL="457200" indent="-457200">
              <a:spcBef>
                <a:spcPts val="600"/>
              </a:spcBef>
              <a:spcAft>
                <a:spcPts val="600"/>
              </a:spcAft>
              <a:buFont typeface="Arial" panose="020B0604020202020204" pitchFamily="34" charset="0"/>
              <a:buChar char="•"/>
            </a:pPr>
            <a:r>
              <a:rPr lang="en-US" sz="2400" dirty="0"/>
              <a:t>Coordinate plans and determine current and future needs</a:t>
            </a:r>
          </a:p>
          <a:p>
            <a:pPr marL="457200" indent="-457200">
              <a:spcBef>
                <a:spcPts val="600"/>
              </a:spcBef>
              <a:spcAft>
                <a:spcPts val="600"/>
              </a:spcAft>
              <a:buFont typeface="Arial" panose="020B0604020202020204" pitchFamily="34" charset="0"/>
              <a:buChar char="•"/>
            </a:pPr>
            <a:r>
              <a:rPr lang="en-US" sz="2400" dirty="0"/>
              <a:t>Provide coordination and policy direction</a:t>
            </a:r>
          </a:p>
        </p:txBody>
      </p:sp>
      <p:sp>
        <p:nvSpPr>
          <p:cNvPr id="4" name="Slide Number Placeholder 3">
            <a:extLst>
              <a:ext uri="{FF2B5EF4-FFF2-40B4-BE49-F238E27FC236}">
                <a16:creationId xmlns:a16="http://schemas.microsoft.com/office/drawing/2014/main" id="{3260F845-1BA9-4A85-A834-D86BDA33DA19}"/>
              </a:ext>
            </a:extLst>
          </p:cNvPr>
          <p:cNvSpPr>
            <a:spLocks noGrp="1"/>
          </p:cNvSpPr>
          <p:nvPr>
            <p:ph type="sldNum" sz="quarter" idx="4"/>
          </p:nvPr>
        </p:nvSpPr>
        <p:spPr/>
        <p:txBody>
          <a:bodyPr/>
          <a:lstStyle/>
          <a:p>
            <a:pPr>
              <a:defRPr/>
            </a:pPr>
            <a:r>
              <a:rPr lang="en-US"/>
              <a:t>Visual 5.</a:t>
            </a:r>
            <a:fld id="{167A036F-738C-4416-983E-5B04119587A4}" type="slidenum">
              <a:rPr lang="en-US" smtClean="0"/>
              <a:pPr>
                <a:defRPr/>
              </a:pPr>
              <a:t>18</a:t>
            </a:fld>
            <a:endParaRPr lang="en-US" dirty="0"/>
          </a:p>
        </p:txBody>
      </p:sp>
      <p:grpSp>
        <p:nvGrpSpPr>
          <p:cNvPr id="3" name="Group 2" descr="People working in a operations center; a man looking at a laptop screen">
            <a:extLst>
              <a:ext uri="{FF2B5EF4-FFF2-40B4-BE49-F238E27FC236}">
                <a16:creationId xmlns:a16="http://schemas.microsoft.com/office/drawing/2014/main" id="{B13C072A-7DA1-4F42-9A5F-78EBA16BFF1F}"/>
              </a:ext>
            </a:extLst>
          </p:cNvPr>
          <p:cNvGrpSpPr/>
          <p:nvPr/>
        </p:nvGrpSpPr>
        <p:grpSpPr>
          <a:xfrm>
            <a:off x="5257800" y="1166813"/>
            <a:ext cx="3143250" cy="4343400"/>
            <a:chOff x="5257800" y="1166813"/>
            <a:chExt cx="3143250" cy="4343400"/>
          </a:xfrm>
        </p:grpSpPr>
        <p:pic>
          <p:nvPicPr>
            <p:cNvPr id="9" name="Picture 1030" descr="People working in a operations center">
              <a:extLst>
                <a:ext uri="{FF2B5EF4-FFF2-40B4-BE49-F238E27FC236}">
                  <a16:creationId xmlns:a16="http://schemas.microsoft.com/office/drawing/2014/main" id="{7C9B93CC-286C-407F-B67A-AA66FB8086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166813"/>
              <a:ext cx="3092450" cy="2062162"/>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pic>
          <p:nvPicPr>
            <p:cNvPr id="10" name="Picture 6" descr="A man looking at a laptop screen">
              <a:extLst>
                <a:ext uri="{FF2B5EF4-FFF2-40B4-BE49-F238E27FC236}">
                  <a16:creationId xmlns:a16="http://schemas.microsoft.com/office/drawing/2014/main" id="{85EF2961-02EE-4E15-BB4C-E92E3CFF61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76850" y="3427413"/>
              <a:ext cx="3124200" cy="2082800"/>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grpSp>
      <p:pic>
        <p:nvPicPr>
          <p:cNvPr id="8" name="Picture 2" descr="Attention Sign Images – Browse 432,362 Stock Photos, Vectors, and Video |  Adobe Stock">
            <a:extLst>
              <a:ext uri="{FF2B5EF4-FFF2-40B4-BE49-F238E27FC236}">
                <a16:creationId xmlns:a16="http://schemas.microsoft.com/office/drawing/2014/main" id="{F4972337-23F5-4750-8647-30A285B66C1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121" t="23333" r="13152" b="21112"/>
          <a:stretch/>
        </p:blipFill>
        <p:spPr bwMode="auto">
          <a:xfrm>
            <a:off x="4724400" y="5930900"/>
            <a:ext cx="2552700" cy="850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028334"/>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E2C5E-A190-4A99-B226-617DA4440A52}"/>
              </a:ext>
            </a:extLst>
          </p:cNvPr>
          <p:cNvSpPr>
            <a:spLocks noGrp="1"/>
          </p:cNvSpPr>
          <p:nvPr>
            <p:ph type="title"/>
          </p:nvPr>
        </p:nvSpPr>
        <p:spPr/>
        <p:txBody>
          <a:bodyPr/>
          <a:lstStyle/>
          <a:p>
            <a:pPr>
              <a:lnSpc>
                <a:spcPts val="3500"/>
              </a:lnSpc>
            </a:pPr>
            <a:r>
              <a:rPr lang="en-US" dirty="0"/>
              <a:t>Enhanced Situational Awareness and Decision Support</a:t>
            </a:r>
          </a:p>
        </p:txBody>
      </p:sp>
      <p:sp>
        <p:nvSpPr>
          <p:cNvPr id="3" name="Content Placeholder 2">
            <a:extLst>
              <a:ext uri="{FF2B5EF4-FFF2-40B4-BE49-F238E27FC236}">
                <a16:creationId xmlns:a16="http://schemas.microsoft.com/office/drawing/2014/main" id="{902AB620-2C37-4608-A181-99184E5A9934}"/>
              </a:ext>
            </a:extLst>
          </p:cNvPr>
          <p:cNvSpPr>
            <a:spLocks noGrp="1"/>
          </p:cNvSpPr>
          <p:nvPr>
            <p:ph idx="1"/>
          </p:nvPr>
        </p:nvSpPr>
        <p:spPr>
          <a:xfrm>
            <a:off x="457200" y="1068388"/>
            <a:ext cx="8229600" cy="2513012"/>
          </a:xfrm>
        </p:spPr>
        <p:txBody>
          <a:bodyPr/>
          <a:lstStyle/>
          <a:p>
            <a:pPr marL="0" indent="0" algn="ctr">
              <a:buNone/>
            </a:pPr>
            <a:r>
              <a:rPr lang="en-US" dirty="0"/>
              <a:t>Situational awareness (SA) and decision support can be enabled by using single, identical summary/presentation of critical incident information that is shared by all responders and organizations.</a:t>
            </a:r>
          </a:p>
          <a:p>
            <a:pPr marL="0" indent="0" algn="ctr">
              <a:buNone/>
            </a:pPr>
            <a:endParaRPr lang="en-US" sz="200" dirty="0"/>
          </a:p>
          <a:p>
            <a:pPr marL="0" indent="0" algn="ctr">
              <a:buNone/>
            </a:pPr>
            <a:r>
              <a:rPr lang="en-US" sz="200" dirty="0">
                <a:solidFill>
                  <a:schemeClr val="bg1"/>
                </a:solidFill>
                <a:latin typeface="Arial" charset="0"/>
                <a:cs typeface="Times New Roman" pitchFamily="18" charset="0"/>
              </a:rPr>
              <a:t>What are the potential challenges in maintaining SA? What info required for decision support?</a:t>
            </a:r>
          </a:p>
          <a:p>
            <a:pPr marL="0" indent="0" algn="ctr">
              <a:buNone/>
            </a:pPr>
            <a:endParaRPr lang="en-US" sz="200" dirty="0">
              <a:solidFill>
                <a:schemeClr val="bg1"/>
              </a:solidFill>
              <a:latin typeface="Arial" charset="0"/>
              <a:cs typeface="Times New Roman" pitchFamily="18" charset="0"/>
            </a:endParaRPr>
          </a:p>
          <a:p>
            <a:pPr marL="0" indent="0" algn="ctr">
              <a:buNone/>
            </a:pPr>
            <a:r>
              <a:rPr lang="en-US" sz="200" dirty="0">
                <a:solidFill>
                  <a:schemeClr val="bg1"/>
                </a:solidFill>
                <a:latin typeface="Arial" charset="0"/>
                <a:cs typeface="Times New Roman" pitchFamily="18" charset="0"/>
              </a:rPr>
              <a:t>What can an EOC do to address those challenges?</a:t>
            </a:r>
            <a:endParaRPr lang="en-US" dirty="0"/>
          </a:p>
        </p:txBody>
      </p:sp>
      <p:sp>
        <p:nvSpPr>
          <p:cNvPr id="4" name="Slide Number Placeholder 3">
            <a:extLst>
              <a:ext uri="{FF2B5EF4-FFF2-40B4-BE49-F238E27FC236}">
                <a16:creationId xmlns:a16="http://schemas.microsoft.com/office/drawing/2014/main" id="{C3FF1E37-F4EC-4CF1-9B08-3692747EAE7E}"/>
              </a:ext>
            </a:extLst>
          </p:cNvPr>
          <p:cNvSpPr>
            <a:spLocks noGrp="1"/>
          </p:cNvSpPr>
          <p:nvPr>
            <p:ph type="sldNum" sz="quarter" idx="12"/>
          </p:nvPr>
        </p:nvSpPr>
        <p:spPr/>
        <p:txBody>
          <a:bodyPr/>
          <a:lstStyle/>
          <a:p>
            <a:pPr>
              <a:defRPr/>
            </a:pPr>
            <a:r>
              <a:rPr lang="en-US"/>
              <a:t>Visual 5.</a:t>
            </a:r>
            <a:fld id="{167A036F-738C-4416-983E-5B04119587A4}" type="slidenum">
              <a:rPr lang="en-US" smtClean="0"/>
              <a:pPr>
                <a:defRPr/>
              </a:pPr>
              <a:t>19</a:t>
            </a:fld>
            <a:endParaRPr lang="en-US" dirty="0"/>
          </a:p>
        </p:txBody>
      </p:sp>
      <p:grpSp>
        <p:nvGrpSpPr>
          <p:cNvPr id="7" name="Group 6" descr="Word Balloon 1:&#10;What are the potential challenges in maintaining a common operational picture?&#10;&#10;Word Balloon 2:&#10;What can an EOC do to address those challenges?">
            <a:extLst>
              <a:ext uri="{FF2B5EF4-FFF2-40B4-BE49-F238E27FC236}">
                <a16:creationId xmlns:a16="http://schemas.microsoft.com/office/drawing/2014/main" id="{7D41C069-9013-4DF8-B6CE-2301E2155B54}"/>
              </a:ext>
            </a:extLst>
          </p:cNvPr>
          <p:cNvGrpSpPr/>
          <p:nvPr/>
        </p:nvGrpSpPr>
        <p:grpSpPr>
          <a:xfrm>
            <a:off x="468923" y="3446515"/>
            <a:ext cx="8446477" cy="1947670"/>
            <a:chOff x="468923" y="3446515"/>
            <a:chExt cx="8446477" cy="1947670"/>
          </a:xfrm>
        </p:grpSpPr>
        <p:sp>
          <p:nvSpPr>
            <p:cNvPr id="5" name="AutoShape 3" descr="Word Balloon:&#10;What are the potential challenges in maintaining a common operational picture?">
              <a:extLst>
                <a:ext uri="{FF2B5EF4-FFF2-40B4-BE49-F238E27FC236}">
                  <a16:creationId xmlns:a16="http://schemas.microsoft.com/office/drawing/2014/main" id="{D3D4D7C6-2AA3-442C-A714-4D679D65B837}"/>
                </a:ext>
              </a:extLst>
            </p:cNvPr>
            <p:cNvSpPr>
              <a:spLocks noChangeArrowheads="1"/>
            </p:cNvSpPr>
            <p:nvPr/>
          </p:nvSpPr>
          <p:spPr bwMode="auto">
            <a:xfrm>
              <a:off x="468923" y="3717785"/>
              <a:ext cx="4267200" cy="1676400"/>
            </a:xfrm>
            <a:prstGeom prst="wedgeRoundRectCallout">
              <a:avLst>
                <a:gd name="adj1" fmla="val -44231"/>
                <a:gd name="adj2" fmla="val 68056"/>
                <a:gd name="adj3" fmla="val 16667"/>
              </a:avLst>
            </a:prstGeom>
            <a:solidFill>
              <a:srgbClr val="000066"/>
            </a:soli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lgn="ctr"/>
              <a:r>
                <a:rPr lang="en-US" sz="2400" b="1" dirty="0">
                  <a:solidFill>
                    <a:schemeClr val="bg1"/>
                  </a:solidFill>
                  <a:latin typeface="Arial" charset="0"/>
                  <a:cs typeface="Times New Roman" pitchFamily="18" charset="0"/>
                </a:rPr>
                <a:t>What are the potential challenges in maintaining SA? What info required for decision support?</a:t>
              </a:r>
            </a:p>
          </p:txBody>
        </p:sp>
        <p:sp>
          <p:nvSpPr>
            <p:cNvPr id="6" name="AutoShape 4" descr="Word Balloon:&#10;What can an EOC do to address those challenges?">
              <a:extLst>
                <a:ext uri="{FF2B5EF4-FFF2-40B4-BE49-F238E27FC236}">
                  <a16:creationId xmlns:a16="http://schemas.microsoft.com/office/drawing/2014/main" id="{F2B26CBF-476F-4BE2-951D-2D9164EFC88C}"/>
                </a:ext>
              </a:extLst>
            </p:cNvPr>
            <p:cNvSpPr>
              <a:spLocks noChangeArrowheads="1"/>
            </p:cNvSpPr>
            <p:nvPr/>
          </p:nvSpPr>
          <p:spPr bwMode="auto">
            <a:xfrm>
              <a:off x="4876800" y="3446515"/>
              <a:ext cx="4038600" cy="1403350"/>
            </a:xfrm>
            <a:prstGeom prst="wedgeRoundRectCallout">
              <a:avLst>
                <a:gd name="adj1" fmla="val 41000"/>
                <a:gd name="adj2" fmla="val 80431"/>
                <a:gd name="adj3" fmla="val 16667"/>
              </a:avLst>
            </a:prstGeom>
            <a:solidFill>
              <a:srgbClr val="000066"/>
            </a:soli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lgn="ctr"/>
              <a:r>
                <a:rPr lang="en-US" sz="2400" b="1" dirty="0">
                  <a:solidFill>
                    <a:schemeClr val="bg1"/>
                  </a:solidFill>
                  <a:latin typeface="Arial" charset="0"/>
                  <a:cs typeface="Times New Roman" pitchFamily="18" charset="0"/>
                </a:rPr>
                <a:t>What can an EOC do to address those challenges?</a:t>
              </a:r>
            </a:p>
          </p:txBody>
        </p:sp>
      </p:grpSp>
    </p:spTree>
    <p:extLst>
      <p:ext uri="{BB962C8B-B14F-4D97-AF65-F5344CB8AC3E}">
        <p14:creationId xmlns:p14="http://schemas.microsoft.com/office/powerpoint/2010/main" val="2442614474"/>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66876-1DB0-48E2-A9B7-E68437570A5E}"/>
              </a:ext>
            </a:extLst>
          </p:cNvPr>
          <p:cNvSpPr>
            <a:spLocks noGrp="1"/>
          </p:cNvSpPr>
          <p:nvPr>
            <p:ph type="title"/>
          </p:nvPr>
        </p:nvSpPr>
        <p:spPr/>
        <p:txBody>
          <a:bodyPr/>
          <a:lstStyle/>
          <a:p>
            <a:r>
              <a:rPr lang="en-US" dirty="0"/>
              <a:t>Unit Terminal Objective</a:t>
            </a:r>
          </a:p>
        </p:txBody>
      </p:sp>
      <p:sp>
        <p:nvSpPr>
          <p:cNvPr id="3" name="Content Placeholder 2">
            <a:extLst>
              <a:ext uri="{FF2B5EF4-FFF2-40B4-BE49-F238E27FC236}">
                <a16:creationId xmlns:a16="http://schemas.microsoft.com/office/drawing/2014/main" id="{E098211D-C290-4A99-9B01-4A7027BDFF47}"/>
              </a:ext>
            </a:extLst>
          </p:cNvPr>
          <p:cNvSpPr>
            <a:spLocks noGrp="1"/>
          </p:cNvSpPr>
          <p:nvPr>
            <p:ph idx="1"/>
          </p:nvPr>
        </p:nvSpPr>
        <p:spPr>
          <a:xfrm>
            <a:off x="457200" y="1905000"/>
            <a:ext cx="8229600" cy="1141412"/>
          </a:xfrm>
        </p:spPr>
        <p:txBody>
          <a:bodyPr/>
          <a:lstStyle/>
          <a:p>
            <a:pPr marL="0" indent="0" algn="ctr">
              <a:buNone/>
            </a:pPr>
            <a:r>
              <a:rPr lang="en-US" sz="2400" dirty="0"/>
              <a:t>Identify the complex incident management issues that can result from a lack of multiagency coordination.</a:t>
            </a:r>
            <a:endParaRPr lang="en-US" sz="2400" dirty="0">
              <a:ea typeface="Times New Roman" panose="02020603050405020304" pitchFamily="18" charset="0"/>
              <a:cs typeface="Times New Roman" panose="02020603050405020304" pitchFamily="18" charset="0"/>
            </a:endParaRPr>
          </a:p>
          <a:p>
            <a:pPr algn="ctr"/>
            <a:endParaRPr lang="en-US" sz="2400" dirty="0"/>
          </a:p>
        </p:txBody>
      </p:sp>
      <p:sp>
        <p:nvSpPr>
          <p:cNvPr id="4" name="Slide Number Placeholder 3">
            <a:extLst>
              <a:ext uri="{FF2B5EF4-FFF2-40B4-BE49-F238E27FC236}">
                <a16:creationId xmlns:a16="http://schemas.microsoft.com/office/drawing/2014/main" id="{E6D80899-CB9C-4B95-AB90-52ACB5DF5B0C}"/>
              </a:ext>
            </a:extLst>
          </p:cNvPr>
          <p:cNvSpPr>
            <a:spLocks noGrp="1"/>
          </p:cNvSpPr>
          <p:nvPr>
            <p:ph type="sldNum" sz="quarter" idx="12"/>
          </p:nvPr>
        </p:nvSpPr>
        <p:spPr/>
        <p:txBody>
          <a:bodyPr/>
          <a:lstStyle/>
          <a:p>
            <a:pPr>
              <a:defRPr/>
            </a:pPr>
            <a:r>
              <a:rPr lang="en-US"/>
              <a:t>Visual 5.</a:t>
            </a:r>
            <a:fld id="{167A036F-738C-4416-983E-5B04119587A4}" type="slidenum">
              <a:rPr lang="en-US" smtClean="0"/>
              <a:pPr>
                <a:defRPr/>
              </a:pPr>
              <a:t>2</a:t>
            </a:fld>
            <a:endParaRPr lang="en-US" dirty="0"/>
          </a:p>
        </p:txBody>
      </p:sp>
      <p:grpSp>
        <p:nvGrpSpPr>
          <p:cNvPr id="5" name="Group 4" descr="A collage of five images of disasters. 1) Cars piled up by a flood, 2) a forest fire, 3) Search crew with a service dog, 4) Home destroyed by a tornado, and 5) A home and vehicles submerged under flood waters.">
            <a:extLst>
              <a:ext uri="{FF2B5EF4-FFF2-40B4-BE49-F238E27FC236}">
                <a16:creationId xmlns:a16="http://schemas.microsoft.com/office/drawing/2014/main" id="{52E71C07-F135-4210-B090-6B891905AC25}"/>
              </a:ext>
            </a:extLst>
          </p:cNvPr>
          <p:cNvGrpSpPr/>
          <p:nvPr/>
        </p:nvGrpSpPr>
        <p:grpSpPr>
          <a:xfrm>
            <a:off x="84290" y="3810000"/>
            <a:ext cx="8952385" cy="1202358"/>
            <a:chOff x="84290" y="4293186"/>
            <a:chExt cx="8952385" cy="1202358"/>
          </a:xfrm>
        </p:grpSpPr>
        <p:pic>
          <p:nvPicPr>
            <p:cNvPr id="6" name="Picture 5" descr=" tornado damage">
              <a:extLst>
                <a:ext uri="{FF2B5EF4-FFF2-40B4-BE49-F238E27FC236}">
                  <a16:creationId xmlns:a16="http://schemas.microsoft.com/office/drawing/2014/main" id="{F2D92C4F-DD55-4D27-9FBE-F23EEBE3DB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90" y="4293186"/>
              <a:ext cx="2125510" cy="1195599"/>
            </a:xfrm>
            <a:prstGeom prst="rect">
              <a:avLst/>
            </a:prstGeom>
          </p:spPr>
        </p:pic>
        <p:pic>
          <p:nvPicPr>
            <p:cNvPr id="7" name="Picture 6" descr="hurricane damage">
              <a:extLst>
                <a:ext uri="{FF2B5EF4-FFF2-40B4-BE49-F238E27FC236}">
                  <a16:creationId xmlns:a16="http://schemas.microsoft.com/office/drawing/2014/main" id="{BDAA1890-D342-47BE-BE24-6711138D5C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1323" y="4297680"/>
              <a:ext cx="1797677" cy="1197864"/>
            </a:xfrm>
            <a:prstGeom prst="rect">
              <a:avLst/>
            </a:prstGeom>
          </p:spPr>
        </p:pic>
        <p:pic>
          <p:nvPicPr>
            <p:cNvPr id="8" name="Picture 7" descr="chemical spill damage">
              <a:extLst>
                <a:ext uri="{FF2B5EF4-FFF2-40B4-BE49-F238E27FC236}">
                  <a16:creationId xmlns:a16="http://schemas.microsoft.com/office/drawing/2014/main" id="{FB30DAE2-ABBE-4635-AA6B-D92A2D0C4C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9248" y="4297680"/>
              <a:ext cx="1597152" cy="1197864"/>
            </a:xfrm>
            <a:prstGeom prst="rect">
              <a:avLst/>
            </a:prstGeom>
          </p:spPr>
        </p:pic>
        <p:pic>
          <p:nvPicPr>
            <p:cNvPr id="9" name="Picture 8" descr="flood damage">
              <a:extLst>
                <a:ext uri="{FF2B5EF4-FFF2-40B4-BE49-F238E27FC236}">
                  <a16:creationId xmlns:a16="http://schemas.microsoft.com/office/drawing/2014/main" id="{B8B31CE6-A1F2-4526-9379-B57FF1AD1F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9000" y="4297680"/>
              <a:ext cx="1797675" cy="1197864"/>
            </a:xfrm>
            <a:prstGeom prst="rect">
              <a:avLst/>
            </a:prstGeom>
          </p:spPr>
        </p:pic>
        <p:pic>
          <p:nvPicPr>
            <p:cNvPr id="10" name="Picture 9" descr="fire damage">
              <a:extLst>
                <a:ext uri="{FF2B5EF4-FFF2-40B4-BE49-F238E27FC236}">
                  <a16:creationId xmlns:a16="http://schemas.microsoft.com/office/drawing/2014/main" id="{FB9D93FE-79C5-4974-A199-0082A42C11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88524" y="4297680"/>
              <a:ext cx="1797676" cy="1197864"/>
            </a:xfrm>
            <a:prstGeom prst="rect">
              <a:avLst/>
            </a:prstGeom>
          </p:spPr>
        </p:pic>
      </p:grpSp>
    </p:spTree>
    <p:extLst>
      <p:ext uri="{BB962C8B-B14F-4D97-AF65-F5344CB8AC3E}">
        <p14:creationId xmlns:p14="http://schemas.microsoft.com/office/powerpoint/2010/main" val="3521230997"/>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E2C5E-A190-4A99-B226-617DA4440A52}"/>
              </a:ext>
            </a:extLst>
          </p:cNvPr>
          <p:cNvSpPr>
            <a:spLocks noGrp="1"/>
          </p:cNvSpPr>
          <p:nvPr>
            <p:ph type="title"/>
          </p:nvPr>
        </p:nvSpPr>
        <p:spPr>
          <a:xfrm>
            <a:off x="457200" y="274637"/>
            <a:ext cx="8229600" cy="639763"/>
          </a:xfrm>
        </p:spPr>
        <p:txBody>
          <a:bodyPr/>
          <a:lstStyle/>
          <a:p>
            <a:pPr>
              <a:lnSpc>
                <a:spcPts val="3500"/>
              </a:lnSpc>
            </a:pPr>
            <a:r>
              <a:rPr lang="en-US" dirty="0"/>
              <a:t>Multiagency Coordination Group (MAC Group)</a:t>
            </a:r>
          </a:p>
        </p:txBody>
      </p:sp>
      <p:sp>
        <p:nvSpPr>
          <p:cNvPr id="3" name="Content Placeholder 2">
            <a:extLst>
              <a:ext uri="{FF2B5EF4-FFF2-40B4-BE49-F238E27FC236}">
                <a16:creationId xmlns:a16="http://schemas.microsoft.com/office/drawing/2014/main" id="{902AB620-2C37-4608-A181-99184E5A9934}"/>
              </a:ext>
            </a:extLst>
          </p:cNvPr>
          <p:cNvSpPr>
            <a:spLocks noGrp="1"/>
          </p:cNvSpPr>
          <p:nvPr>
            <p:ph idx="1"/>
          </p:nvPr>
        </p:nvSpPr>
        <p:spPr>
          <a:xfrm>
            <a:off x="457200" y="1068388"/>
            <a:ext cx="8229600" cy="4265612"/>
          </a:xfrm>
        </p:spPr>
        <p:txBody>
          <a:bodyPr/>
          <a:lstStyle/>
          <a:p>
            <a:pPr marL="0" indent="0">
              <a:buNone/>
            </a:pPr>
            <a:r>
              <a:rPr lang="en-US" dirty="0"/>
              <a:t>MAC Groups (policy groups):</a:t>
            </a:r>
          </a:p>
          <a:p>
            <a:pPr>
              <a:buFont typeface="Arial" panose="020B0604020202020204" pitchFamily="34" charset="0"/>
              <a:buChar char="•"/>
            </a:pPr>
            <a:r>
              <a:rPr lang="en-US" dirty="0"/>
              <a:t>Part of the off-site incident management structure of NIMS. </a:t>
            </a:r>
          </a:p>
          <a:p>
            <a:pPr>
              <a:buFont typeface="Arial" panose="020B0604020202020204" pitchFamily="34" charset="0"/>
              <a:buChar char="•"/>
            </a:pPr>
            <a:r>
              <a:rPr lang="en-US" dirty="0"/>
              <a:t>Consist of representatives from stakeholder agencies or organizations.</a:t>
            </a:r>
          </a:p>
          <a:p>
            <a:pPr>
              <a:buFont typeface="Arial" panose="020B0604020202020204" pitchFamily="34" charset="0"/>
              <a:buChar char="•"/>
            </a:pPr>
            <a:r>
              <a:rPr lang="en-US" dirty="0"/>
              <a:t>Established and organized to make cooperative multiagency decisions.</a:t>
            </a:r>
          </a:p>
        </p:txBody>
      </p:sp>
      <p:sp>
        <p:nvSpPr>
          <p:cNvPr id="4" name="Slide Number Placeholder 3">
            <a:extLst>
              <a:ext uri="{FF2B5EF4-FFF2-40B4-BE49-F238E27FC236}">
                <a16:creationId xmlns:a16="http://schemas.microsoft.com/office/drawing/2014/main" id="{C3FF1E37-F4EC-4CF1-9B08-3692747EAE7E}"/>
              </a:ext>
            </a:extLst>
          </p:cNvPr>
          <p:cNvSpPr>
            <a:spLocks noGrp="1"/>
          </p:cNvSpPr>
          <p:nvPr>
            <p:ph type="sldNum" sz="quarter" idx="12"/>
          </p:nvPr>
        </p:nvSpPr>
        <p:spPr/>
        <p:txBody>
          <a:bodyPr/>
          <a:lstStyle/>
          <a:p>
            <a:pPr>
              <a:defRPr/>
            </a:pPr>
            <a:r>
              <a:rPr lang="en-US"/>
              <a:t>Visual 5.</a:t>
            </a:r>
            <a:fld id="{167A036F-738C-4416-983E-5B04119587A4}" type="slidenum">
              <a:rPr lang="en-US" smtClean="0"/>
              <a:pPr>
                <a:defRPr/>
              </a:pPr>
              <a:t>20</a:t>
            </a:fld>
            <a:endParaRPr lang="en-US" dirty="0"/>
          </a:p>
        </p:txBody>
      </p:sp>
      <p:pic>
        <p:nvPicPr>
          <p:cNvPr id="5" name="Picture 2" descr="Attention Sign Images – Browse 432,362 Stock Photos, Vectors, and Video |  Adobe Stock">
            <a:extLst>
              <a:ext uri="{FF2B5EF4-FFF2-40B4-BE49-F238E27FC236}">
                <a16:creationId xmlns:a16="http://schemas.microsoft.com/office/drawing/2014/main" id="{C1A71177-48C7-49D4-9279-976F7538E9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121" t="23333" r="13152" b="21112"/>
          <a:stretch/>
        </p:blipFill>
        <p:spPr bwMode="auto">
          <a:xfrm>
            <a:off x="4724400" y="5930900"/>
            <a:ext cx="2552700" cy="850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658233"/>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Callout 7" descr="oval callout"/>
          <p:cNvSpPr/>
          <p:nvPr/>
        </p:nvSpPr>
        <p:spPr>
          <a:xfrm>
            <a:off x="1255594" y="1553985"/>
            <a:ext cx="6632812" cy="3016156"/>
          </a:xfrm>
          <a:prstGeom prst="wedgeEllipseCallout">
            <a:avLst/>
          </a:prstGeom>
          <a:solidFill>
            <a:schemeClr val="accent6">
              <a:lumMod val="75000"/>
            </a:scheme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sz="1400" dirty="0"/>
          </a:p>
        </p:txBody>
      </p:sp>
      <p:sp>
        <p:nvSpPr>
          <p:cNvPr id="10" name="Content Placeholder 1" descr="Word Balloon:&#10;What can the policymakers within a MAC Group do to facilitate their decision making process?"/>
          <p:cNvSpPr>
            <a:spLocks noGrp="1"/>
          </p:cNvSpPr>
          <p:nvPr>
            <p:ph sz="half" idx="4294967295"/>
          </p:nvPr>
        </p:nvSpPr>
        <p:spPr>
          <a:xfrm>
            <a:off x="1714500" y="2133600"/>
            <a:ext cx="5715000" cy="2057400"/>
          </a:xfrm>
          <a:prstGeom prst="rect">
            <a:avLst/>
          </a:prstGeom>
        </p:spPr>
        <p:txBody>
          <a:bodyPr/>
          <a:lstStyle/>
          <a:p>
            <a:pPr algn="ctr">
              <a:buFontTx/>
              <a:buNone/>
            </a:pPr>
            <a:r>
              <a:rPr lang="en-US" dirty="0">
                <a:solidFill>
                  <a:schemeClr val="bg1"/>
                </a:solidFill>
              </a:rPr>
              <a:t>What can the policymakers within a MAC Group do to facilitate their decision making process?</a:t>
            </a:r>
          </a:p>
        </p:txBody>
      </p:sp>
      <p:sp>
        <p:nvSpPr>
          <p:cNvPr id="4" name="Slide Number Placeholder 3"/>
          <p:cNvSpPr>
            <a:spLocks noGrp="1"/>
          </p:cNvSpPr>
          <p:nvPr>
            <p:ph type="sldNum" sz="quarter" idx="12"/>
          </p:nvPr>
        </p:nvSpPr>
        <p:spPr/>
        <p:txBody>
          <a:bodyPr/>
          <a:lstStyle/>
          <a:p>
            <a:pPr>
              <a:defRPr/>
            </a:pPr>
            <a:r>
              <a:rPr lang="en-US"/>
              <a:t>Visual 5.</a:t>
            </a:r>
            <a:fld id="{167A036F-738C-4416-983E-5B04119587A4}" type="slidenum">
              <a:rPr lang="en-US" smtClean="0"/>
              <a:pPr>
                <a:defRPr/>
              </a:pPr>
              <a:t>21</a:t>
            </a:fld>
            <a:endParaRPr lang="en-US" dirty="0"/>
          </a:p>
        </p:txBody>
      </p:sp>
      <p:sp>
        <p:nvSpPr>
          <p:cNvPr id="3" name="Title 2">
            <a:extLst>
              <a:ext uri="{FF2B5EF4-FFF2-40B4-BE49-F238E27FC236}">
                <a16:creationId xmlns:a16="http://schemas.microsoft.com/office/drawing/2014/main" id="{84B7BB4C-EEDA-47D8-8AE7-0A0B292779B6}"/>
              </a:ext>
            </a:extLst>
          </p:cNvPr>
          <p:cNvSpPr>
            <a:spLocks noGrp="1"/>
          </p:cNvSpPr>
          <p:nvPr>
            <p:ph type="title"/>
          </p:nvPr>
        </p:nvSpPr>
        <p:spPr>
          <a:xfrm>
            <a:off x="460248" y="394823"/>
            <a:ext cx="8229600" cy="639763"/>
          </a:xfrm>
        </p:spPr>
        <p:txBody>
          <a:bodyPr/>
          <a:lstStyle/>
          <a:p>
            <a:r>
              <a:rPr lang="en-US" dirty="0"/>
              <a:t>Discussion Question</a:t>
            </a:r>
          </a:p>
        </p:txBody>
      </p:sp>
    </p:spTree>
    <p:extLst>
      <p:ext uri="{BB962C8B-B14F-4D97-AF65-F5344CB8AC3E}">
        <p14:creationId xmlns:p14="http://schemas.microsoft.com/office/powerpoint/2010/main" val="4090639415"/>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A70289-AB3D-4A19-B846-9449E8B179C2}"/>
              </a:ext>
            </a:extLst>
          </p:cNvPr>
          <p:cNvSpPr>
            <a:spLocks noGrp="1"/>
          </p:cNvSpPr>
          <p:nvPr>
            <p:ph type="title"/>
          </p:nvPr>
        </p:nvSpPr>
        <p:spPr/>
        <p:txBody>
          <a:bodyPr/>
          <a:lstStyle/>
          <a:p>
            <a:pPr>
              <a:lnSpc>
                <a:spcPts val="3500"/>
              </a:lnSpc>
            </a:pPr>
            <a:r>
              <a:rPr lang="en-US" dirty="0"/>
              <a:t>Prioritization Considerations for MAC Groups</a:t>
            </a:r>
          </a:p>
        </p:txBody>
      </p:sp>
      <p:sp>
        <p:nvSpPr>
          <p:cNvPr id="8" name="Content Placeholder 1">
            <a:extLst>
              <a:ext uri="{FF2B5EF4-FFF2-40B4-BE49-F238E27FC236}">
                <a16:creationId xmlns:a16="http://schemas.microsoft.com/office/drawing/2014/main" id="{802A4748-50E3-4698-A17E-4CB88638DE48}"/>
              </a:ext>
            </a:extLst>
          </p:cNvPr>
          <p:cNvSpPr>
            <a:spLocks noGrp="1"/>
          </p:cNvSpPr>
          <p:nvPr>
            <p:ph idx="1"/>
          </p:nvPr>
        </p:nvSpPr>
        <p:spPr>
          <a:xfrm>
            <a:off x="3733800" y="1068388"/>
            <a:ext cx="4953000" cy="4494212"/>
          </a:xfrm>
        </p:spPr>
        <p:txBody>
          <a:bodyPr/>
          <a:lstStyle/>
          <a:p>
            <a:pPr>
              <a:spcBef>
                <a:spcPts val="300"/>
              </a:spcBef>
              <a:defRPr/>
            </a:pPr>
            <a:r>
              <a:rPr lang="en-US" sz="2400" dirty="0">
                <a:cs typeface="Times New Roman" pitchFamily="18" charset="0"/>
              </a:rPr>
              <a:t>Saving lives</a:t>
            </a:r>
          </a:p>
          <a:p>
            <a:pPr>
              <a:spcBef>
                <a:spcPts val="300"/>
              </a:spcBef>
              <a:defRPr/>
            </a:pPr>
            <a:r>
              <a:rPr lang="en-US" sz="2400" dirty="0">
                <a:cs typeface="Times New Roman" pitchFamily="18" charset="0"/>
              </a:rPr>
              <a:t>Protecting property and the environment</a:t>
            </a:r>
          </a:p>
          <a:p>
            <a:pPr>
              <a:spcBef>
                <a:spcPts val="300"/>
              </a:spcBef>
              <a:defRPr/>
            </a:pPr>
            <a:r>
              <a:rPr lang="en-US" sz="2400" dirty="0">
                <a:cs typeface="Times New Roman" pitchFamily="18" charset="0"/>
              </a:rPr>
              <a:t>Stabilizing the incident</a:t>
            </a:r>
          </a:p>
          <a:p>
            <a:pPr>
              <a:spcBef>
                <a:spcPts val="300"/>
              </a:spcBef>
              <a:defRPr/>
            </a:pPr>
            <a:r>
              <a:rPr lang="en-US" sz="2400" dirty="0">
                <a:cs typeface="Times New Roman" pitchFamily="18" charset="0"/>
              </a:rPr>
              <a:t>Providing for basic human needs</a:t>
            </a:r>
          </a:p>
          <a:p>
            <a:pPr>
              <a:spcBef>
                <a:spcPts val="300"/>
              </a:spcBef>
              <a:defRPr/>
            </a:pPr>
            <a:r>
              <a:rPr lang="en-US" sz="2400" dirty="0">
                <a:cs typeface="Times New Roman" pitchFamily="18" charset="0"/>
              </a:rPr>
              <a:t>Legality</a:t>
            </a:r>
          </a:p>
          <a:p>
            <a:pPr>
              <a:spcBef>
                <a:spcPts val="300"/>
              </a:spcBef>
              <a:defRPr/>
            </a:pPr>
            <a:r>
              <a:rPr lang="en-US" sz="2400" dirty="0">
                <a:cs typeface="Times New Roman" pitchFamily="18" charset="0"/>
              </a:rPr>
              <a:t>Funding</a:t>
            </a:r>
          </a:p>
          <a:p>
            <a:pPr>
              <a:spcBef>
                <a:spcPts val="300"/>
              </a:spcBef>
              <a:defRPr/>
            </a:pPr>
            <a:r>
              <a:rPr lang="en-US" sz="2400" dirty="0">
                <a:cs typeface="Times New Roman" pitchFamily="18" charset="0"/>
              </a:rPr>
              <a:t>Public and media concerns </a:t>
            </a:r>
          </a:p>
          <a:p>
            <a:pPr>
              <a:spcBef>
                <a:spcPts val="300"/>
              </a:spcBef>
              <a:defRPr/>
            </a:pPr>
            <a:r>
              <a:rPr lang="en-US" sz="2400" dirty="0">
                <a:cs typeface="Times New Roman" pitchFamily="18" charset="0"/>
              </a:rPr>
              <a:t>Other “political” issues.</a:t>
            </a:r>
          </a:p>
        </p:txBody>
      </p:sp>
      <p:sp>
        <p:nvSpPr>
          <p:cNvPr id="4" name="Slide Number Placeholder 3"/>
          <p:cNvSpPr>
            <a:spLocks noGrp="1"/>
          </p:cNvSpPr>
          <p:nvPr>
            <p:ph type="sldNum" sz="quarter" idx="12"/>
          </p:nvPr>
        </p:nvSpPr>
        <p:spPr/>
        <p:txBody>
          <a:bodyPr/>
          <a:lstStyle/>
          <a:p>
            <a:pPr>
              <a:defRPr/>
            </a:pPr>
            <a:r>
              <a:rPr lang="en-US"/>
              <a:t>Visual 5.</a:t>
            </a:r>
            <a:fld id="{167A036F-738C-4416-983E-5B04119587A4}" type="slidenum">
              <a:rPr lang="en-US" smtClean="0"/>
              <a:pPr>
                <a:defRPr/>
              </a:pPr>
              <a:t>22</a:t>
            </a:fld>
            <a:endParaRPr lang="en-US" dirty="0"/>
          </a:p>
        </p:txBody>
      </p:sp>
      <p:grpSp>
        <p:nvGrpSpPr>
          <p:cNvPr id="2" name="Group 1" descr="Rescue team member suspended from a harness and partially submerged in swiftwater; Firefighters putting out a house fire">
            <a:extLst>
              <a:ext uri="{FF2B5EF4-FFF2-40B4-BE49-F238E27FC236}">
                <a16:creationId xmlns:a16="http://schemas.microsoft.com/office/drawing/2014/main" id="{5C2E24DB-FDE1-4974-9B25-263FA592DB90}"/>
              </a:ext>
            </a:extLst>
          </p:cNvPr>
          <p:cNvGrpSpPr/>
          <p:nvPr/>
        </p:nvGrpSpPr>
        <p:grpSpPr>
          <a:xfrm>
            <a:off x="685800" y="1278399"/>
            <a:ext cx="2743200" cy="4198062"/>
            <a:chOff x="685800" y="1278399"/>
            <a:chExt cx="2743200" cy="4198062"/>
          </a:xfrm>
        </p:grpSpPr>
        <p:pic>
          <p:nvPicPr>
            <p:cNvPr id="6" name="Picture 7" descr="Firefighters putting out a building fire"/>
            <p:cNvPicPr>
              <a:picLocks noChangeAspect="1" noChangeArrowheads="1"/>
            </p:cNvPicPr>
            <p:nvPr/>
          </p:nvPicPr>
          <p:blipFill>
            <a:blip r:embed="rId3">
              <a:extLst>
                <a:ext uri="{28A0092B-C50C-407E-A947-70E740481C1C}">
                  <a14:useLocalDpi xmlns:a14="http://schemas.microsoft.com/office/drawing/2010/main" val="0"/>
                </a:ext>
              </a:extLst>
            </a:blip>
            <a:srcRect l="1334" t="1778" r="1334" b="1778"/>
            <a:stretch>
              <a:fillRect/>
            </a:stretch>
          </p:blipFill>
          <p:spPr bwMode="auto">
            <a:xfrm>
              <a:off x="685800" y="3437398"/>
              <a:ext cx="2743200" cy="2039063"/>
            </a:xfrm>
            <a:prstGeom prst="rect">
              <a:avLst/>
            </a:prstGeom>
            <a:noFill/>
            <a:ln w="9525" algn="ctr">
              <a:noFill/>
              <a:miter lim="800000"/>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pic>
          <p:nvPicPr>
            <p:cNvPr id="7" name="Picture 8" descr="Los Angeles County, CA, November 20, 2003 -- Swiftwater Rescue Teams with the Los Angeles County Fire Department's Urban Search and Rescue Team 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278399"/>
              <a:ext cx="2743200" cy="2057400"/>
            </a:xfrm>
            <a:prstGeom prst="rect">
              <a:avLst/>
            </a:prstGeom>
            <a:noFill/>
            <a:ln w="9525" algn="ctr">
              <a:noFill/>
              <a:miter lim="800000"/>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25472789"/>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DB093-7303-4C8D-837B-188AA370B087}"/>
              </a:ext>
            </a:extLst>
          </p:cNvPr>
          <p:cNvSpPr>
            <a:spLocks noGrp="1"/>
          </p:cNvSpPr>
          <p:nvPr>
            <p:ph type="title"/>
          </p:nvPr>
        </p:nvSpPr>
        <p:spPr/>
        <p:txBody>
          <a:bodyPr/>
          <a:lstStyle/>
          <a:p>
            <a:r>
              <a:rPr lang="en-US" dirty="0"/>
              <a:t>Role of the MAC Group</a:t>
            </a:r>
          </a:p>
        </p:txBody>
      </p:sp>
      <p:sp>
        <p:nvSpPr>
          <p:cNvPr id="3" name="Content Placeholder 2">
            <a:extLst>
              <a:ext uri="{FF2B5EF4-FFF2-40B4-BE49-F238E27FC236}">
                <a16:creationId xmlns:a16="http://schemas.microsoft.com/office/drawing/2014/main" id="{7755F79D-2BA8-4634-8849-C9BB81CBE1EA}"/>
              </a:ext>
            </a:extLst>
          </p:cNvPr>
          <p:cNvSpPr>
            <a:spLocks noGrp="1"/>
          </p:cNvSpPr>
          <p:nvPr>
            <p:ph idx="1"/>
          </p:nvPr>
        </p:nvSpPr>
        <p:spPr>
          <a:xfrm>
            <a:off x="457200" y="1068388"/>
            <a:ext cx="5715000" cy="4418012"/>
          </a:xfrm>
        </p:spPr>
        <p:txBody>
          <a:bodyPr/>
          <a:lstStyle/>
          <a:p>
            <a:pPr marL="0" indent="0">
              <a:spcBef>
                <a:spcPts val="600"/>
              </a:spcBef>
              <a:spcAft>
                <a:spcPts val="600"/>
              </a:spcAft>
              <a:buNone/>
            </a:pPr>
            <a:r>
              <a:rPr lang="en-US" sz="2000" dirty="0"/>
              <a:t>Interagency decision-making related to:</a:t>
            </a:r>
          </a:p>
          <a:p>
            <a:pPr marL="457200" indent="-457200">
              <a:spcBef>
                <a:spcPts val="600"/>
              </a:spcBef>
              <a:spcAft>
                <a:spcPts val="600"/>
              </a:spcAft>
              <a:buFont typeface="Arial" panose="020B0604020202020204" pitchFamily="34" charset="0"/>
              <a:buChar char="•"/>
            </a:pPr>
            <a:r>
              <a:rPr lang="en-US" sz="2000" dirty="0"/>
              <a:t>Incident management policies and priorities.</a:t>
            </a:r>
          </a:p>
          <a:p>
            <a:pPr marL="457200" indent="-457200">
              <a:spcBef>
                <a:spcPts val="600"/>
              </a:spcBef>
              <a:spcAft>
                <a:spcPts val="600"/>
              </a:spcAft>
              <a:buFont typeface="Arial" panose="020B0604020202020204" pitchFamily="34" charset="0"/>
              <a:buChar char="•"/>
            </a:pPr>
            <a:r>
              <a:rPr lang="en-US" sz="2000" dirty="0"/>
              <a:t>Logistics support and critical resource tracking.</a:t>
            </a:r>
          </a:p>
          <a:p>
            <a:pPr marL="457200" indent="-457200">
              <a:spcBef>
                <a:spcPts val="600"/>
              </a:spcBef>
              <a:spcAft>
                <a:spcPts val="600"/>
              </a:spcAft>
              <a:buFont typeface="Arial" panose="020B0604020202020204" pitchFamily="34" charset="0"/>
              <a:buChar char="•"/>
            </a:pPr>
            <a:r>
              <a:rPr lang="en-US" sz="2000" dirty="0"/>
              <a:t>Resource allocation.</a:t>
            </a:r>
          </a:p>
          <a:p>
            <a:pPr marL="457200" indent="-457200">
              <a:spcBef>
                <a:spcPts val="600"/>
              </a:spcBef>
              <a:spcAft>
                <a:spcPts val="600"/>
              </a:spcAft>
              <a:buFont typeface="Arial" panose="020B0604020202020204" pitchFamily="34" charset="0"/>
              <a:buChar char="•"/>
            </a:pPr>
            <a:r>
              <a:rPr lang="en-US" sz="2000" dirty="0"/>
              <a:t>Coordinating incident-related information.</a:t>
            </a:r>
          </a:p>
          <a:p>
            <a:pPr marL="457200" indent="-457200">
              <a:spcBef>
                <a:spcPts val="600"/>
              </a:spcBef>
              <a:spcAft>
                <a:spcPts val="600"/>
              </a:spcAft>
              <a:buFont typeface="Arial" panose="020B0604020202020204" pitchFamily="34" charset="0"/>
              <a:buChar char="•"/>
            </a:pPr>
            <a:r>
              <a:rPr lang="en-US" sz="2000" dirty="0"/>
              <a:t>Coordinating interagency and intergovernmental issues regarding incident management policies, priorities, and strategies.</a:t>
            </a:r>
          </a:p>
        </p:txBody>
      </p:sp>
      <p:sp>
        <p:nvSpPr>
          <p:cNvPr id="4" name="Slide Number Placeholder 3">
            <a:extLst>
              <a:ext uri="{FF2B5EF4-FFF2-40B4-BE49-F238E27FC236}">
                <a16:creationId xmlns:a16="http://schemas.microsoft.com/office/drawing/2014/main" id="{BE3F84EB-3502-4FE9-8152-D404203790C8}"/>
              </a:ext>
            </a:extLst>
          </p:cNvPr>
          <p:cNvSpPr>
            <a:spLocks noGrp="1"/>
          </p:cNvSpPr>
          <p:nvPr>
            <p:ph type="sldNum" sz="quarter" idx="12"/>
          </p:nvPr>
        </p:nvSpPr>
        <p:spPr/>
        <p:txBody>
          <a:bodyPr/>
          <a:lstStyle/>
          <a:p>
            <a:pPr>
              <a:defRPr/>
            </a:pPr>
            <a:r>
              <a:rPr lang="en-US"/>
              <a:t>Visual 5.</a:t>
            </a:r>
            <a:fld id="{167A036F-738C-4416-983E-5B04119587A4}" type="slidenum">
              <a:rPr lang="en-US" smtClean="0"/>
              <a:pPr>
                <a:defRPr/>
              </a:pPr>
              <a:t>23</a:t>
            </a:fld>
            <a:endParaRPr lang="en-US" dirty="0"/>
          </a:p>
        </p:txBody>
      </p:sp>
      <p:pic>
        <p:nvPicPr>
          <p:cNvPr id="5" name="Picture 6" descr="A man talking on a hand held radio">
            <a:extLst>
              <a:ext uri="{FF2B5EF4-FFF2-40B4-BE49-F238E27FC236}">
                <a16:creationId xmlns:a16="http://schemas.microsoft.com/office/drawing/2014/main" id="{2D7C3F17-1324-4DF2-BDDE-1D31FF89824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600200"/>
            <a:ext cx="2447925" cy="326390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Lst>
        </p:spPr>
      </p:pic>
      <p:pic>
        <p:nvPicPr>
          <p:cNvPr id="6" name="Picture 2" descr="Attention Sign Images – Browse 432,362 Stock Photos, Vectors, and Video |  Adobe Stock">
            <a:extLst>
              <a:ext uri="{FF2B5EF4-FFF2-40B4-BE49-F238E27FC236}">
                <a16:creationId xmlns:a16="http://schemas.microsoft.com/office/drawing/2014/main" id="{AEF994D1-2094-4605-99A3-878E15374D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121" t="23333" r="13152" b="21112"/>
          <a:stretch/>
        </p:blipFill>
        <p:spPr bwMode="auto">
          <a:xfrm>
            <a:off x="4724400" y="5930900"/>
            <a:ext cx="2552700" cy="850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293880"/>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r>
              <a:rPr lang="en-US"/>
              <a:t>Visual 5.</a:t>
            </a:r>
            <a:fld id="{167A036F-738C-4416-983E-5B04119587A4}" type="slidenum">
              <a:rPr lang="en-US" smtClean="0"/>
              <a:pPr>
                <a:defRPr/>
              </a:pPr>
              <a:t>24</a:t>
            </a:fld>
            <a:endParaRPr lang="en-US" dirty="0"/>
          </a:p>
        </p:txBody>
      </p:sp>
      <p:grpSp>
        <p:nvGrpSpPr>
          <p:cNvPr id="24" name="Group 16" descr="A hierarchy chart that starts with MAC Group Coordinator. A branch off to the left and up is MAC Group, Agency Representatives.  It branches into three additional branches which are MAC Group Situation Assessment Unit, MAC Group Resource Status Information Unit, and Joint Information Center (JIC)."/>
          <p:cNvGrpSpPr>
            <a:grpSpLocks/>
          </p:cNvGrpSpPr>
          <p:nvPr/>
        </p:nvGrpSpPr>
        <p:grpSpPr bwMode="auto">
          <a:xfrm>
            <a:off x="914400" y="1447800"/>
            <a:ext cx="7315200" cy="3962400"/>
            <a:chOff x="914400" y="1219200"/>
            <a:chExt cx="7315200" cy="3962400"/>
          </a:xfrm>
        </p:grpSpPr>
        <p:sp>
          <p:nvSpPr>
            <p:cNvPr id="25" name="Freeform 2"/>
            <p:cNvSpPr>
              <a:spLocks/>
            </p:cNvSpPr>
            <p:nvPr/>
          </p:nvSpPr>
          <p:spPr bwMode="auto">
            <a:xfrm>
              <a:off x="1828800" y="3657600"/>
              <a:ext cx="5410200" cy="914400"/>
            </a:xfrm>
            <a:custGeom>
              <a:avLst/>
              <a:gdLst/>
              <a:ahLst/>
              <a:cxnLst>
                <a:cxn ang="0">
                  <a:pos x="0" y="528"/>
                </a:cxn>
                <a:cxn ang="0">
                  <a:pos x="0" y="0"/>
                </a:cxn>
                <a:cxn ang="0">
                  <a:pos x="3408" y="0"/>
                </a:cxn>
                <a:cxn ang="0">
                  <a:pos x="3408" y="576"/>
                </a:cxn>
              </a:cxnLst>
              <a:rect l="0" t="0" r="r" b="b"/>
              <a:pathLst>
                <a:path w="3408" h="576">
                  <a:moveTo>
                    <a:pt x="0" y="528"/>
                  </a:moveTo>
                  <a:lnTo>
                    <a:pt x="0" y="0"/>
                  </a:lnTo>
                  <a:lnTo>
                    <a:pt x="3408" y="0"/>
                  </a:lnTo>
                  <a:lnTo>
                    <a:pt x="3408" y="576"/>
                  </a:lnTo>
                </a:path>
              </a:pathLst>
            </a:custGeom>
            <a:noFill/>
            <a:ln w="28575" cap="flat" cmpd="sng">
              <a:solidFill>
                <a:srgbClr val="25387D"/>
              </a:solidFill>
              <a:prstDash val="solid"/>
              <a:round/>
              <a:headEnd/>
              <a:tailEnd/>
            </a:ln>
            <a:effectLst/>
          </p:spPr>
          <p:txBody>
            <a:bodyPr/>
            <a:lstStyle/>
            <a:p>
              <a:pPr>
                <a:defRPr/>
              </a:pPr>
              <a:endParaRPr lang="en-US" sz="1800" dirty="0">
                <a:latin typeface="+mn-lt"/>
              </a:endParaRPr>
            </a:p>
          </p:txBody>
        </p:sp>
        <p:sp>
          <p:nvSpPr>
            <p:cNvPr id="26" name="Freeform 3"/>
            <p:cNvSpPr>
              <a:spLocks/>
            </p:cNvSpPr>
            <p:nvPr/>
          </p:nvSpPr>
          <p:spPr bwMode="auto">
            <a:xfrm>
              <a:off x="1981200" y="2057400"/>
              <a:ext cx="2819400" cy="2438400"/>
            </a:xfrm>
            <a:custGeom>
              <a:avLst/>
              <a:gdLst/>
              <a:ahLst/>
              <a:cxnLst>
                <a:cxn ang="0">
                  <a:pos x="0" y="0"/>
                </a:cxn>
                <a:cxn ang="0">
                  <a:pos x="0" y="528"/>
                </a:cxn>
                <a:cxn ang="0">
                  <a:pos x="1776" y="528"/>
                </a:cxn>
                <a:cxn ang="0">
                  <a:pos x="1776" y="1536"/>
                </a:cxn>
              </a:cxnLst>
              <a:rect l="0" t="0" r="r" b="b"/>
              <a:pathLst>
                <a:path w="1776" h="1536">
                  <a:moveTo>
                    <a:pt x="0" y="0"/>
                  </a:moveTo>
                  <a:lnTo>
                    <a:pt x="0" y="528"/>
                  </a:lnTo>
                  <a:lnTo>
                    <a:pt x="1776" y="528"/>
                  </a:lnTo>
                  <a:lnTo>
                    <a:pt x="1776" y="1536"/>
                  </a:lnTo>
                </a:path>
              </a:pathLst>
            </a:custGeom>
            <a:noFill/>
            <a:ln w="28575" cap="flat" cmpd="sng">
              <a:solidFill>
                <a:srgbClr val="25387D"/>
              </a:solidFill>
              <a:prstDash val="solid"/>
              <a:round/>
              <a:headEnd/>
              <a:tailEnd/>
            </a:ln>
            <a:effectLst/>
          </p:spPr>
          <p:txBody>
            <a:bodyPr/>
            <a:lstStyle/>
            <a:p>
              <a:pPr>
                <a:defRPr/>
              </a:pPr>
              <a:endParaRPr lang="en-US" sz="1800" dirty="0">
                <a:latin typeface="+mn-lt"/>
              </a:endParaRPr>
            </a:p>
          </p:txBody>
        </p:sp>
        <p:sp>
          <p:nvSpPr>
            <p:cNvPr id="27" name="AutoShape 5"/>
            <p:cNvSpPr>
              <a:spLocks noChangeArrowheads="1"/>
            </p:cNvSpPr>
            <p:nvPr/>
          </p:nvSpPr>
          <p:spPr bwMode="auto">
            <a:xfrm>
              <a:off x="990600" y="1219200"/>
              <a:ext cx="2133600" cy="1189038"/>
            </a:xfrm>
            <a:prstGeom prst="cube">
              <a:avLst>
                <a:gd name="adj" fmla="val 8333"/>
              </a:avLst>
            </a:prstGeom>
            <a:solidFill>
              <a:schemeClr val="bg1"/>
            </a:solidFill>
            <a:ln w="9525">
              <a:solidFill>
                <a:srgbClr val="003366"/>
              </a:solidFill>
              <a:miter lim="800000"/>
              <a:headEnd/>
              <a:tailEnd/>
            </a:ln>
            <a:effectLst>
              <a:outerShdw dist="35921" dir="2700000" algn="ctr" rotWithShape="0">
                <a:srgbClr val="18314A">
                  <a:alpha val="50000"/>
                </a:srgbClr>
              </a:outerShdw>
            </a:effectLst>
          </p:spPr>
          <p:txBody>
            <a:bodyPr wrap="none" bIns="18288" anchor="ctr"/>
            <a:lstStyle/>
            <a:p>
              <a:pPr>
                <a:lnSpc>
                  <a:spcPct val="85000"/>
                </a:lnSpc>
                <a:defRPr/>
              </a:pPr>
              <a:endParaRPr lang="en-US" sz="1800" b="1" dirty="0">
                <a:solidFill>
                  <a:srgbClr val="25387D"/>
                </a:solidFill>
                <a:latin typeface="+mn-lt"/>
              </a:endParaRPr>
            </a:p>
          </p:txBody>
        </p:sp>
        <p:sp>
          <p:nvSpPr>
            <p:cNvPr id="28" name="AutoShape 6"/>
            <p:cNvSpPr>
              <a:spLocks noChangeArrowheads="1"/>
            </p:cNvSpPr>
            <p:nvPr/>
          </p:nvSpPr>
          <p:spPr bwMode="auto">
            <a:xfrm>
              <a:off x="3733800" y="2338388"/>
              <a:ext cx="2133600" cy="1189037"/>
            </a:xfrm>
            <a:prstGeom prst="cube">
              <a:avLst>
                <a:gd name="adj" fmla="val 8333"/>
              </a:avLst>
            </a:prstGeom>
            <a:solidFill>
              <a:schemeClr val="bg1"/>
            </a:solidFill>
            <a:ln w="9525">
              <a:solidFill>
                <a:srgbClr val="003366"/>
              </a:solidFill>
              <a:miter lim="800000"/>
              <a:headEnd/>
              <a:tailEnd/>
            </a:ln>
            <a:effectLst>
              <a:outerShdw dist="35921" dir="2700000" algn="ctr" rotWithShape="0">
                <a:srgbClr val="18314A">
                  <a:alpha val="50000"/>
                </a:srgbClr>
              </a:outerShdw>
            </a:effectLst>
          </p:spPr>
          <p:txBody>
            <a:bodyPr bIns="18288" anchor="ctr"/>
            <a:lstStyle/>
            <a:p>
              <a:pPr algn="ctr">
                <a:defRPr/>
              </a:pPr>
              <a:r>
                <a:rPr lang="en-US" sz="1800" b="1" dirty="0">
                  <a:solidFill>
                    <a:srgbClr val="25387D"/>
                  </a:solidFill>
                  <a:latin typeface="+mn-lt"/>
                </a:rPr>
                <a:t>MAC Group</a:t>
              </a:r>
            </a:p>
            <a:p>
              <a:pPr algn="ctr">
                <a:defRPr/>
              </a:pPr>
              <a:r>
                <a:rPr lang="en-US" sz="1800" b="1" dirty="0">
                  <a:solidFill>
                    <a:srgbClr val="25387D"/>
                  </a:solidFill>
                  <a:latin typeface="+mn-lt"/>
                </a:rPr>
                <a:t>Coordinator</a:t>
              </a:r>
            </a:p>
          </p:txBody>
        </p:sp>
        <p:sp>
          <p:nvSpPr>
            <p:cNvPr id="29" name="AutoShape 7"/>
            <p:cNvSpPr>
              <a:spLocks noChangeArrowheads="1"/>
            </p:cNvSpPr>
            <p:nvPr/>
          </p:nvSpPr>
          <p:spPr bwMode="auto">
            <a:xfrm>
              <a:off x="914400" y="3992563"/>
              <a:ext cx="2133600" cy="1189037"/>
            </a:xfrm>
            <a:prstGeom prst="cube">
              <a:avLst>
                <a:gd name="adj" fmla="val 8333"/>
              </a:avLst>
            </a:prstGeom>
            <a:solidFill>
              <a:schemeClr val="bg1"/>
            </a:solidFill>
            <a:ln w="9525">
              <a:solidFill>
                <a:srgbClr val="003366"/>
              </a:solidFill>
              <a:miter lim="800000"/>
              <a:headEnd/>
              <a:tailEnd/>
            </a:ln>
            <a:effectLst>
              <a:outerShdw dist="35921" dir="2700000" algn="ctr" rotWithShape="0">
                <a:srgbClr val="18314A">
                  <a:alpha val="50000"/>
                </a:srgbClr>
              </a:outerShdw>
            </a:effectLst>
          </p:spPr>
          <p:txBody>
            <a:bodyPr bIns="18288" anchor="ctr"/>
            <a:lstStyle/>
            <a:p>
              <a:pPr algn="ctr">
                <a:defRPr/>
              </a:pPr>
              <a:r>
                <a:rPr lang="en-US" sz="1800" b="1" dirty="0">
                  <a:solidFill>
                    <a:srgbClr val="25387D"/>
                  </a:solidFill>
                  <a:latin typeface="+mn-lt"/>
                </a:rPr>
                <a:t>MAC Group </a:t>
              </a:r>
              <a:br>
                <a:rPr lang="en-US" sz="1800" b="1" dirty="0">
                  <a:solidFill>
                    <a:srgbClr val="25387D"/>
                  </a:solidFill>
                  <a:latin typeface="+mn-lt"/>
                </a:rPr>
              </a:br>
              <a:r>
                <a:rPr lang="en-US" sz="1800" b="1" dirty="0">
                  <a:solidFill>
                    <a:srgbClr val="25387D"/>
                  </a:solidFill>
                  <a:latin typeface="+mn-lt"/>
                </a:rPr>
                <a:t>Situation </a:t>
              </a:r>
              <a:br>
                <a:rPr lang="en-US" sz="1800" b="1" dirty="0">
                  <a:solidFill>
                    <a:srgbClr val="25387D"/>
                  </a:solidFill>
                  <a:latin typeface="+mn-lt"/>
                </a:rPr>
              </a:br>
              <a:r>
                <a:rPr lang="en-US" sz="1800" b="1" dirty="0">
                  <a:solidFill>
                    <a:srgbClr val="25387D"/>
                  </a:solidFill>
                  <a:latin typeface="+mn-lt"/>
                </a:rPr>
                <a:t>Assessment</a:t>
              </a:r>
            </a:p>
            <a:p>
              <a:pPr algn="ctr">
                <a:defRPr/>
              </a:pPr>
              <a:r>
                <a:rPr lang="en-US" sz="1800" b="1" dirty="0">
                  <a:solidFill>
                    <a:srgbClr val="25387D"/>
                  </a:solidFill>
                  <a:latin typeface="+mn-lt"/>
                </a:rPr>
                <a:t>Unit</a:t>
              </a:r>
            </a:p>
          </p:txBody>
        </p:sp>
        <p:sp>
          <p:nvSpPr>
            <p:cNvPr id="30" name="AutoShape 8"/>
            <p:cNvSpPr>
              <a:spLocks noChangeArrowheads="1"/>
            </p:cNvSpPr>
            <p:nvPr/>
          </p:nvSpPr>
          <p:spPr bwMode="auto">
            <a:xfrm>
              <a:off x="3733800" y="3992563"/>
              <a:ext cx="2133600" cy="1189037"/>
            </a:xfrm>
            <a:prstGeom prst="cube">
              <a:avLst>
                <a:gd name="adj" fmla="val 8333"/>
              </a:avLst>
            </a:prstGeom>
            <a:solidFill>
              <a:schemeClr val="bg1"/>
            </a:solidFill>
            <a:ln w="9525">
              <a:solidFill>
                <a:srgbClr val="003366"/>
              </a:solidFill>
              <a:miter lim="800000"/>
              <a:headEnd/>
              <a:tailEnd/>
            </a:ln>
            <a:effectLst>
              <a:outerShdw dist="35921" dir="2700000" algn="ctr" rotWithShape="0">
                <a:srgbClr val="18314A">
                  <a:alpha val="50000"/>
                </a:srgbClr>
              </a:outerShdw>
            </a:effectLst>
          </p:spPr>
          <p:txBody>
            <a:bodyPr bIns="18288" anchor="ctr"/>
            <a:lstStyle/>
            <a:p>
              <a:pPr algn="ctr">
                <a:defRPr/>
              </a:pPr>
              <a:r>
                <a:rPr lang="en-US" sz="1800" b="1" dirty="0">
                  <a:solidFill>
                    <a:srgbClr val="25387D"/>
                  </a:solidFill>
                  <a:latin typeface="+mn-lt"/>
                </a:rPr>
                <a:t>MAC Group Resource Status Information </a:t>
              </a:r>
              <a:br>
                <a:rPr lang="en-US" sz="1800" b="1" dirty="0">
                  <a:solidFill>
                    <a:srgbClr val="25387D"/>
                  </a:solidFill>
                  <a:latin typeface="+mn-lt"/>
                </a:rPr>
              </a:br>
              <a:r>
                <a:rPr lang="en-US" sz="1800" b="1" dirty="0">
                  <a:solidFill>
                    <a:srgbClr val="25387D"/>
                  </a:solidFill>
                  <a:latin typeface="+mn-lt"/>
                </a:rPr>
                <a:t>Unit</a:t>
              </a:r>
            </a:p>
          </p:txBody>
        </p:sp>
        <p:sp>
          <p:nvSpPr>
            <p:cNvPr id="31" name="AutoShape 9"/>
            <p:cNvSpPr>
              <a:spLocks noChangeArrowheads="1"/>
            </p:cNvSpPr>
            <p:nvPr/>
          </p:nvSpPr>
          <p:spPr bwMode="auto">
            <a:xfrm>
              <a:off x="6096000" y="3992563"/>
              <a:ext cx="2133600" cy="1189037"/>
            </a:xfrm>
            <a:prstGeom prst="cube">
              <a:avLst>
                <a:gd name="adj" fmla="val 8333"/>
              </a:avLst>
            </a:prstGeom>
            <a:solidFill>
              <a:schemeClr val="bg1"/>
            </a:solidFill>
            <a:ln w="9525">
              <a:solidFill>
                <a:srgbClr val="003366"/>
              </a:solidFill>
              <a:miter lim="800000"/>
              <a:headEnd/>
              <a:tailEnd/>
            </a:ln>
            <a:effectLst>
              <a:outerShdw dist="35921" dir="2700000" algn="ctr" rotWithShape="0">
                <a:srgbClr val="18314A">
                  <a:alpha val="50000"/>
                </a:srgbClr>
              </a:outerShdw>
            </a:effectLst>
          </p:spPr>
          <p:txBody>
            <a:bodyPr bIns="18288" anchor="ctr"/>
            <a:lstStyle/>
            <a:p>
              <a:pPr algn="ctr">
                <a:lnSpc>
                  <a:spcPct val="85000"/>
                </a:lnSpc>
                <a:defRPr/>
              </a:pPr>
              <a:r>
                <a:rPr lang="en-US" sz="1800" b="1" dirty="0">
                  <a:solidFill>
                    <a:srgbClr val="25387D"/>
                  </a:solidFill>
                  <a:latin typeface="+mn-lt"/>
                </a:rPr>
                <a:t>Joint Information Center </a:t>
              </a:r>
              <a:br>
                <a:rPr lang="en-US" sz="1800" b="1" dirty="0">
                  <a:solidFill>
                    <a:srgbClr val="25387D"/>
                  </a:solidFill>
                  <a:latin typeface="+mn-lt"/>
                </a:rPr>
              </a:br>
              <a:r>
                <a:rPr lang="en-US" sz="1800" b="1" dirty="0">
                  <a:solidFill>
                    <a:srgbClr val="25387D"/>
                  </a:solidFill>
                  <a:latin typeface="+mn-lt"/>
                </a:rPr>
                <a:t>(JIC)</a:t>
              </a:r>
            </a:p>
          </p:txBody>
        </p:sp>
        <p:sp>
          <p:nvSpPr>
            <p:cNvPr id="32" name="Line 10"/>
            <p:cNvSpPr>
              <a:spLocks noChangeShapeType="1"/>
            </p:cNvSpPr>
            <p:nvPr/>
          </p:nvSpPr>
          <p:spPr bwMode="auto">
            <a:xfrm>
              <a:off x="1066800" y="1752600"/>
              <a:ext cx="1752600" cy="0"/>
            </a:xfrm>
            <a:prstGeom prst="line">
              <a:avLst/>
            </a:prstGeom>
            <a:noFill/>
            <a:ln w="9525">
              <a:solidFill>
                <a:schemeClr val="tx1"/>
              </a:solidFill>
              <a:round/>
              <a:headEnd/>
              <a:tailEnd/>
            </a:ln>
            <a:effectLst/>
          </p:spPr>
          <p:txBody>
            <a:bodyPr/>
            <a:lstStyle/>
            <a:p>
              <a:pPr>
                <a:defRPr/>
              </a:pPr>
              <a:endParaRPr lang="en-US" sz="1800" dirty="0">
                <a:latin typeface="+mn-lt"/>
              </a:endParaRPr>
            </a:p>
          </p:txBody>
        </p:sp>
        <p:sp>
          <p:nvSpPr>
            <p:cNvPr id="33" name="Text Box 11"/>
            <p:cNvSpPr txBox="1">
              <a:spLocks noChangeArrowheads="1"/>
            </p:cNvSpPr>
            <p:nvPr/>
          </p:nvSpPr>
          <p:spPr bwMode="auto">
            <a:xfrm>
              <a:off x="1295400" y="1371600"/>
              <a:ext cx="1466850" cy="369888"/>
            </a:xfrm>
            <a:prstGeom prst="rect">
              <a:avLst/>
            </a:prstGeom>
            <a:noFill/>
            <a:ln w="9525">
              <a:noFill/>
              <a:miter lim="800000"/>
              <a:headEnd/>
              <a:tailEnd/>
            </a:ln>
            <a:effectLst/>
          </p:spPr>
          <p:txBody>
            <a:bodyPr wrap="none">
              <a:spAutoFit/>
            </a:bodyPr>
            <a:lstStyle/>
            <a:p>
              <a:pPr>
                <a:defRPr/>
              </a:pPr>
              <a:r>
                <a:rPr lang="en-US" sz="1800" b="1" dirty="0">
                  <a:solidFill>
                    <a:srgbClr val="25387D"/>
                  </a:solidFill>
                  <a:latin typeface="+mn-lt"/>
                </a:rPr>
                <a:t>MAC Group</a:t>
              </a:r>
            </a:p>
          </p:txBody>
        </p:sp>
        <p:sp>
          <p:nvSpPr>
            <p:cNvPr id="34" name="Text Box 12"/>
            <p:cNvSpPr txBox="1">
              <a:spLocks noChangeArrowheads="1"/>
            </p:cNvSpPr>
            <p:nvPr/>
          </p:nvSpPr>
          <p:spPr bwMode="auto">
            <a:xfrm>
              <a:off x="1047750" y="1752600"/>
              <a:ext cx="1966913" cy="646113"/>
            </a:xfrm>
            <a:prstGeom prst="rect">
              <a:avLst/>
            </a:prstGeom>
            <a:noFill/>
            <a:ln w="9525">
              <a:noFill/>
              <a:miter lim="800000"/>
              <a:headEnd/>
              <a:tailEnd/>
            </a:ln>
            <a:effectLst/>
          </p:spPr>
          <p:txBody>
            <a:bodyPr wrap="none">
              <a:spAutoFit/>
            </a:bodyPr>
            <a:lstStyle/>
            <a:p>
              <a:pPr algn="ctr">
                <a:defRPr/>
              </a:pPr>
              <a:r>
                <a:rPr lang="en-US" sz="1800" b="1" dirty="0">
                  <a:solidFill>
                    <a:srgbClr val="25387D"/>
                  </a:solidFill>
                  <a:latin typeface="+mn-lt"/>
                </a:rPr>
                <a:t>Agency</a:t>
              </a:r>
            </a:p>
            <a:p>
              <a:pPr algn="ctr">
                <a:defRPr/>
              </a:pPr>
              <a:r>
                <a:rPr lang="en-US" sz="1800" b="1" dirty="0">
                  <a:solidFill>
                    <a:srgbClr val="25387D"/>
                  </a:solidFill>
                  <a:latin typeface="+mn-lt"/>
                </a:rPr>
                <a:t>Representatives</a:t>
              </a:r>
            </a:p>
          </p:txBody>
        </p:sp>
      </p:grpSp>
      <p:sp>
        <p:nvSpPr>
          <p:cNvPr id="3" name="Title 2">
            <a:extLst>
              <a:ext uri="{FF2B5EF4-FFF2-40B4-BE49-F238E27FC236}">
                <a16:creationId xmlns:a16="http://schemas.microsoft.com/office/drawing/2014/main" id="{DE779102-DB98-4752-B5C2-54993DDE8E2E}"/>
              </a:ext>
            </a:extLst>
          </p:cNvPr>
          <p:cNvSpPr>
            <a:spLocks noGrp="1"/>
          </p:cNvSpPr>
          <p:nvPr>
            <p:ph type="title"/>
          </p:nvPr>
        </p:nvSpPr>
        <p:spPr/>
        <p:txBody>
          <a:bodyPr/>
          <a:lstStyle/>
          <a:p>
            <a:r>
              <a:rPr lang="en-US" dirty="0"/>
              <a:t>MAC Group Organization Example</a:t>
            </a:r>
          </a:p>
        </p:txBody>
      </p:sp>
    </p:spTree>
    <p:extLst>
      <p:ext uri="{BB962C8B-B14F-4D97-AF65-F5344CB8AC3E}">
        <p14:creationId xmlns:p14="http://schemas.microsoft.com/office/powerpoint/2010/main" val="4090608503"/>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8388"/>
            <a:ext cx="8229600" cy="4494212"/>
          </a:xfrm>
        </p:spPr>
        <p:txBody>
          <a:bodyPr/>
          <a:lstStyle/>
          <a:p>
            <a:pPr marL="0" indent="0">
              <a:spcBef>
                <a:spcPct val="30000"/>
              </a:spcBef>
              <a:buNone/>
            </a:pPr>
            <a:r>
              <a:rPr lang="en-US" sz="2400" dirty="0">
                <a:latin typeface="Arial" charset="0"/>
              </a:rPr>
              <a:t>The Joint Information System (JIS):</a:t>
            </a:r>
          </a:p>
          <a:p>
            <a:pPr lvl="1" indent="-457200">
              <a:spcBef>
                <a:spcPts val="1200"/>
              </a:spcBef>
              <a:spcAft>
                <a:spcPts val="600"/>
              </a:spcAft>
              <a:buFont typeface="Arial" panose="020B0604020202020204" pitchFamily="34" charset="0"/>
              <a:buChar char="•"/>
            </a:pPr>
            <a:r>
              <a:rPr lang="en-US" sz="2400" kern="1200" dirty="0">
                <a:latin typeface="Arial" charset="0"/>
                <a:ea typeface="+mn-ea"/>
              </a:rPr>
              <a:t>Ensures that the public receives a consistent and comprehensive message. </a:t>
            </a:r>
          </a:p>
          <a:p>
            <a:pPr lvl="1" indent="-457200">
              <a:spcBef>
                <a:spcPts val="1200"/>
              </a:spcBef>
              <a:spcAft>
                <a:spcPts val="600"/>
              </a:spcAft>
              <a:buFont typeface="Arial" panose="020B0604020202020204" pitchFamily="34" charset="0"/>
              <a:buChar char="•"/>
            </a:pPr>
            <a:r>
              <a:rPr lang="en-US" sz="2400" kern="1200" dirty="0">
                <a:latin typeface="Arial" charset="0"/>
                <a:ea typeface="+mn-ea"/>
              </a:rPr>
              <a:t>Consists of the processes, procedures, and tools to enable communication to the public, incident personnel, the media, and other stakeholders.</a:t>
            </a:r>
          </a:p>
          <a:p>
            <a:pPr lvl="1" indent="-457200">
              <a:spcBef>
                <a:spcPts val="1200"/>
              </a:spcBef>
              <a:spcAft>
                <a:spcPts val="600"/>
              </a:spcAft>
              <a:buFont typeface="Arial" panose="020B0604020202020204" pitchFamily="34" charset="0"/>
              <a:buChar char="•"/>
            </a:pPr>
            <a:r>
              <a:rPr lang="en-US" sz="2400" dirty="0">
                <a:latin typeface="Arial" charset="0"/>
              </a:rPr>
              <a:t>Integrates incident information and public affairs into a cohesive organization to provide coordinated and complete information before, during, and after incidents.</a:t>
            </a:r>
          </a:p>
        </p:txBody>
      </p:sp>
      <p:sp>
        <p:nvSpPr>
          <p:cNvPr id="30722" name="Rectangle 2"/>
          <p:cNvSpPr>
            <a:spLocks noGrp="1" noChangeAspect="1" noChangeArrowheads="1"/>
          </p:cNvSpPr>
          <p:nvPr>
            <p:ph type="title"/>
          </p:nvPr>
        </p:nvSpPr>
        <p:spPr/>
        <p:txBody>
          <a:bodyPr/>
          <a:lstStyle/>
          <a:p>
            <a:r>
              <a:rPr lang="en-US" sz="4000" dirty="0"/>
              <a:t>Joint Information System</a:t>
            </a:r>
          </a:p>
        </p:txBody>
      </p:sp>
      <p:sp>
        <p:nvSpPr>
          <p:cNvPr id="5" name="Slide Number Placeholder 3">
            <a:extLst>
              <a:ext uri="{FF2B5EF4-FFF2-40B4-BE49-F238E27FC236}">
                <a16:creationId xmlns:a16="http://schemas.microsoft.com/office/drawing/2014/main" id="{DD196CC2-C356-4C67-8E49-954952C75E22}"/>
              </a:ext>
            </a:extLst>
          </p:cNvPr>
          <p:cNvSpPr>
            <a:spLocks noGrp="1"/>
          </p:cNvSpPr>
          <p:nvPr>
            <p:ph type="sldNum" sz="quarter" idx="12"/>
          </p:nvPr>
        </p:nvSpPr>
        <p:spPr>
          <a:xfrm>
            <a:off x="6556248" y="6245352"/>
            <a:ext cx="2133600" cy="476250"/>
          </a:xfrm>
        </p:spPr>
        <p:txBody>
          <a:bodyPr/>
          <a:lstStyle/>
          <a:p>
            <a:pPr>
              <a:defRPr/>
            </a:pPr>
            <a:r>
              <a:rPr lang="en-US"/>
              <a:t>Visual 5.</a:t>
            </a:r>
            <a:fld id="{167A036F-738C-4416-983E-5B04119587A4}" type="slidenum">
              <a:rPr lang="en-US" smtClean="0"/>
              <a:pPr>
                <a:defRPr/>
              </a:pPr>
              <a:t>25</a:t>
            </a:fld>
            <a:endParaRPr lang="en-US" dirty="0"/>
          </a:p>
        </p:txBody>
      </p:sp>
      <p:pic>
        <p:nvPicPr>
          <p:cNvPr id="6" name="Picture 2" descr="Attention Sign Images – Browse 432,362 Stock Photos, Vectors, and Video |  Adobe Stock">
            <a:extLst>
              <a:ext uri="{FF2B5EF4-FFF2-40B4-BE49-F238E27FC236}">
                <a16:creationId xmlns:a16="http://schemas.microsoft.com/office/drawing/2014/main" id="{4EFB7836-CCAD-4F7D-9404-94D211C9E5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121" t="23333" r="13152" b="21112"/>
          <a:stretch/>
        </p:blipFill>
        <p:spPr bwMode="auto">
          <a:xfrm>
            <a:off x="4724400" y="5930900"/>
            <a:ext cx="2552700" cy="850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162978"/>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AC23F-2CAA-4F04-B0D3-9049B8FFCA98}"/>
              </a:ext>
            </a:extLst>
          </p:cNvPr>
          <p:cNvSpPr>
            <a:spLocks noGrp="1"/>
          </p:cNvSpPr>
          <p:nvPr>
            <p:ph type="title"/>
          </p:nvPr>
        </p:nvSpPr>
        <p:spPr/>
        <p:txBody>
          <a:bodyPr/>
          <a:lstStyle/>
          <a:p>
            <a:r>
              <a:rPr lang="en-US" dirty="0"/>
              <a:t>JIS: Public Information Officer</a:t>
            </a:r>
          </a:p>
        </p:txBody>
      </p:sp>
      <p:sp>
        <p:nvSpPr>
          <p:cNvPr id="14" name="Content Placeholder 1">
            <a:extLst>
              <a:ext uri="{FF2B5EF4-FFF2-40B4-BE49-F238E27FC236}">
                <a16:creationId xmlns:a16="http://schemas.microsoft.com/office/drawing/2014/main" id="{9D8DBA35-C7CF-4FC6-9F1B-E41F5E176A64}"/>
              </a:ext>
            </a:extLst>
          </p:cNvPr>
          <p:cNvSpPr>
            <a:spLocks noGrp="1"/>
          </p:cNvSpPr>
          <p:nvPr>
            <p:ph idx="1"/>
          </p:nvPr>
        </p:nvSpPr>
        <p:spPr>
          <a:xfrm>
            <a:off x="457200" y="1068388"/>
            <a:ext cx="5562600" cy="4570412"/>
          </a:xfrm>
        </p:spPr>
        <p:txBody>
          <a:bodyPr/>
          <a:lstStyle/>
          <a:p>
            <a:pPr marL="3175" indent="0">
              <a:spcBef>
                <a:spcPct val="30000"/>
              </a:spcBef>
              <a:buNone/>
            </a:pPr>
            <a:r>
              <a:rPr lang="en-US" sz="2400" dirty="0">
                <a:latin typeface="Arial" charset="0"/>
              </a:rPr>
              <a:t>Public Information Officer:</a:t>
            </a:r>
          </a:p>
          <a:p>
            <a:pPr marL="346075">
              <a:spcBef>
                <a:spcPct val="30000"/>
              </a:spcBef>
            </a:pPr>
            <a:r>
              <a:rPr lang="en-US" sz="2400" dirty="0">
                <a:latin typeface="Arial" charset="0"/>
              </a:rPr>
              <a:t>Key members of ICS and EOC organizations</a:t>
            </a:r>
          </a:p>
          <a:p>
            <a:pPr marL="346075">
              <a:spcBef>
                <a:spcPct val="30000"/>
              </a:spcBef>
            </a:pPr>
            <a:r>
              <a:rPr lang="en-US" sz="2400" dirty="0">
                <a:latin typeface="Arial" charset="0"/>
              </a:rPr>
              <a:t>Work closely with senior officials represented in MAC Groups. </a:t>
            </a:r>
          </a:p>
          <a:p>
            <a:pPr marL="346075">
              <a:spcBef>
                <a:spcPct val="30000"/>
              </a:spcBef>
            </a:pPr>
            <a:r>
              <a:rPr lang="en-US" sz="2400" dirty="0">
                <a:latin typeface="Arial" charset="0"/>
              </a:rPr>
              <a:t>Create coordinated and consistent messages to the public and media.</a:t>
            </a:r>
            <a:endParaRPr lang="en-US" sz="2400" dirty="0"/>
          </a:p>
        </p:txBody>
      </p:sp>
      <p:sp>
        <p:nvSpPr>
          <p:cNvPr id="4" name="Slide Number Placeholder 3"/>
          <p:cNvSpPr>
            <a:spLocks noGrp="1"/>
          </p:cNvSpPr>
          <p:nvPr>
            <p:ph type="sldNum" sz="quarter" idx="12"/>
          </p:nvPr>
        </p:nvSpPr>
        <p:spPr/>
        <p:txBody>
          <a:bodyPr/>
          <a:lstStyle/>
          <a:p>
            <a:pPr>
              <a:defRPr/>
            </a:pPr>
            <a:r>
              <a:rPr lang="en-US"/>
              <a:t>Visual 5.</a:t>
            </a:r>
            <a:fld id="{167A036F-738C-4416-983E-5B04119587A4}" type="slidenum">
              <a:rPr lang="en-US" smtClean="0"/>
              <a:pPr>
                <a:defRPr/>
              </a:pPr>
              <a:t>26</a:t>
            </a:fld>
            <a:endParaRPr lang="en-US" dirty="0"/>
          </a:p>
        </p:txBody>
      </p:sp>
      <p:pic>
        <p:nvPicPr>
          <p:cNvPr id="6" name="Picture 5" descr="National Incident Management System, Third Edition October 2017, U.S. Department of Homeland Security Seal, Federal Emergency Management Agency (FEMA). &#10;">
            <a:extLst>
              <a:ext uri="{FF2B5EF4-FFF2-40B4-BE49-F238E27FC236}">
                <a16:creationId xmlns:a16="http://schemas.microsoft.com/office/drawing/2014/main" id="{0F7FDD85-2769-42F7-9AC9-6DB62348B540}"/>
              </a:ext>
            </a:extLst>
          </p:cNvPr>
          <p:cNvPicPr>
            <a:picLocks noChangeAspect="1"/>
          </p:cNvPicPr>
          <p:nvPr/>
        </p:nvPicPr>
        <p:blipFill>
          <a:blip r:embed="rId3"/>
          <a:stretch>
            <a:fillRect/>
          </a:stretch>
        </p:blipFill>
        <p:spPr>
          <a:xfrm>
            <a:off x="6172200" y="1676400"/>
            <a:ext cx="2362200" cy="3039570"/>
          </a:xfrm>
          <a:prstGeom prst="rect">
            <a:avLst/>
          </a:prstGeom>
        </p:spPr>
      </p:pic>
    </p:spTree>
    <p:extLst>
      <p:ext uri="{BB962C8B-B14F-4D97-AF65-F5344CB8AC3E}">
        <p14:creationId xmlns:p14="http://schemas.microsoft.com/office/powerpoint/2010/main" val="3260146360"/>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C8547-E133-42EA-AA71-39E1BC049EAB}"/>
              </a:ext>
            </a:extLst>
          </p:cNvPr>
          <p:cNvSpPr>
            <a:spLocks noGrp="1"/>
          </p:cNvSpPr>
          <p:nvPr>
            <p:ph type="title"/>
          </p:nvPr>
        </p:nvSpPr>
        <p:spPr/>
        <p:txBody>
          <a:bodyPr/>
          <a:lstStyle/>
          <a:p>
            <a:r>
              <a:rPr lang="en-US" dirty="0"/>
              <a:t>Joint Information Center</a:t>
            </a:r>
          </a:p>
        </p:txBody>
      </p:sp>
      <p:sp>
        <p:nvSpPr>
          <p:cNvPr id="3" name="Content Placeholder 2">
            <a:extLst>
              <a:ext uri="{FF2B5EF4-FFF2-40B4-BE49-F238E27FC236}">
                <a16:creationId xmlns:a16="http://schemas.microsoft.com/office/drawing/2014/main" id="{FE13E179-1D77-4A97-A277-8C3B3531AEB7}"/>
              </a:ext>
            </a:extLst>
          </p:cNvPr>
          <p:cNvSpPr>
            <a:spLocks noGrp="1"/>
          </p:cNvSpPr>
          <p:nvPr>
            <p:ph idx="1"/>
          </p:nvPr>
        </p:nvSpPr>
        <p:spPr>
          <a:xfrm>
            <a:off x="3276600" y="1068388"/>
            <a:ext cx="5410200" cy="4722812"/>
          </a:xfrm>
        </p:spPr>
        <p:txBody>
          <a:bodyPr/>
          <a:lstStyle/>
          <a:p>
            <a:pPr marL="0" indent="0">
              <a:spcBef>
                <a:spcPts val="600"/>
              </a:spcBef>
              <a:spcAft>
                <a:spcPts val="600"/>
              </a:spcAft>
              <a:buNone/>
            </a:pPr>
            <a:r>
              <a:rPr lang="en-US" sz="2400" dirty="0"/>
              <a:t>The Joint Information Center (JIC):</a:t>
            </a:r>
          </a:p>
          <a:p>
            <a:pPr marL="457200" indent="-457200">
              <a:spcBef>
                <a:spcPts val="600"/>
              </a:spcBef>
              <a:spcAft>
                <a:spcPts val="600"/>
              </a:spcAft>
              <a:buFont typeface="Arial" panose="020B0604020202020204" pitchFamily="34" charset="0"/>
              <a:buChar char="•"/>
            </a:pPr>
            <a:r>
              <a:rPr lang="en-US" sz="2400" dirty="0"/>
              <a:t>Is a physical location used to coordinate crisis communications, critical emergency information, and public affairs functions. </a:t>
            </a:r>
          </a:p>
          <a:p>
            <a:pPr marL="457200" indent="-457200">
              <a:spcBef>
                <a:spcPts val="600"/>
              </a:spcBef>
              <a:spcAft>
                <a:spcPts val="600"/>
              </a:spcAft>
              <a:buFont typeface="Arial" panose="020B0604020202020204" pitchFamily="34" charset="0"/>
              <a:buChar char="•"/>
            </a:pPr>
            <a:r>
              <a:rPr lang="en-US" sz="2400" dirty="0"/>
              <a:t>May be established at each level of incident management, as required.</a:t>
            </a:r>
          </a:p>
          <a:p>
            <a:pPr marL="457200" indent="-457200">
              <a:spcBef>
                <a:spcPts val="600"/>
              </a:spcBef>
              <a:spcAft>
                <a:spcPts val="600"/>
              </a:spcAft>
              <a:buFont typeface="Arial" panose="020B0604020202020204" pitchFamily="34" charset="0"/>
              <a:buChar char="•"/>
            </a:pPr>
            <a:r>
              <a:rPr lang="en-US" sz="2400" dirty="0"/>
              <a:t>Must include representatives </a:t>
            </a:r>
            <a:br>
              <a:rPr lang="en-US" sz="2400" dirty="0"/>
            </a:br>
            <a:r>
              <a:rPr lang="en-US" sz="2400" dirty="0"/>
              <a:t>of all stakeholders.</a:t>
            </a:r>
          </a:p>
        </p:txBody>
      </p:sp>
      <p:sp>
        <p:nvSpPr>
          <p:cNvPr id="4" name="Slide Number Placeholder 3">
            <a:extLst>
              <a:ext uri="{FF2B5EF4-FFF2-40B4-BE49-F238E27FC236}">
                <a16:creationId xmlns:a16="http://schemas.microsoft.com/office/drawing/2014/main" id="{0BDA1D6D-3AA0-41DB-9F0D-1F5BD72B091F}"/>
              </a:ext>
            </a:extLst>
          </p:cNvPr>
          <p:cNvSpPr>
            <a:spLocks noGrp="1"/>
          </p:cNvSpPr>
          <p:nvPr>
            <p:ph type="sldNum" sz="quarter" idx="12"/>
          </p:nvPr>
        </p:nvSpPr>
        <p:spPr/>
        <p:txBody>
          <a:bodyPr/>
          <a:lstStyle/>
          <a:p>
            <a:pPr>
              <a:defRPr/>
            </a:pPr>
            <a:r>
              <a:rPr lang="en-US"/>
              <a:t>Visual 5.</a:t>
            </a:r>
            <a:fld id="{167A036F-738C-4416-983E-5B04119587A4}" type="slidenum">
              <a:rPr lang="en-US" smtClean="0"/>
              <a:pPr>
                <a:defRPr/>
              </a:pPr>
              <a:t>27</a:t>
            </a:fld>
            <a:endParaRPr lang="en-US" dirty="0"/>
          </a:p>
        </p:txBody>
      </p:sp>
      <p:pic>
        <p:nvPicPr>
          <p:cNvPr id="5" name="Picture 7" descr="Media filming a conference at the JIC">
            <a:extLst>
              <a:ext uri="{FF2B5EF4-FFF2-40B4-BE49-F238E27FC236}">
                <a16:creationId xmlns:a16="http://schemas.microsoft.com/office/drawing/2014/main" id="{A77404C2-58DC-466A-A37F-0C5EC3173F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13" y="1195388"/>
            <a:ext cx="2490787" cy="2840037"/>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879652"/>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E67106-646E-4DA4-B6F6-8C8391FB795C}"/>
              </a:ext>
            </a:extLst>
          </p:cNvPr>
          <p:cNvSpPr>
            <a:spLocks noGrp="1"/>
          </p:cNvSpPr>
          <p:nvPr>
            <p:ph type="title"/>
          </p:nvPr>
        </p:nvSpPr>
        <p:spPr/>
        <p:txBody>
          <a:bodyPr/>
          <a:lstStyle/>
          <a:p>
            <a:pPr>
              <a:lnSpc>
                <a:spcPts val="3500"/>
              </a:lnSpc>
            </a:pPr>
            <a:r>
              <a:rPr lang="en-US" dirty="0"/>
              <a:t>Federal Support to Response and Recovery Activities</a:t>
            </a:r>
          </a:p>
        </p:txBody>
      </p:sp>
      <p:sp>
        <p:nvSpPr>
          <p:cNvPr id="5" name="Content Placeholder 4">
            <a:extLst>
              <a:ext uri="{FF2B5EF4-FFF2-40B4-BE49-F238E27FC236}">
                <a16:creationId xmlns:a16="http://schemas.microsoft.com/office/drawing/2014/main" id="{DEECC367-D4CE-44C9-BF0D-202976863523}"/>
              </a:ext>
            </a:extLst>
          </p:cNvPr>
          <p:cNvSpPr>
            <a:spLocks noGrp="1"/>
          </p:cNvSpPr>
          <p:nvPr>
            <p:ph idx="1"/>
          </p:nvPr>
        </p:nvSpPr>
        <p:spPr/>
        <p:txBody>
          <a:bodyPr/>
          <a:lstStyle/>
          <a:p>
            <a:pPr marL="0" indent="0">
              <a:buNone/>
            </a:pPr>
            <a:r>
              <a:rPr lang="en-US" dirty="0"/>
              <a:t>The Federal Government becomes involved with a response:</a:t>
            </a:r>
          </a:p>
          <a:p>
            <a:pPr lvl="0"/>
            <a:r>
              <a:rPr lang="en-US" dirty="0"/>
              <a:t>When state governors or tribal leaders request Federal assistance and the requests are approved; </a:t>
            </a:r>
          </a:p>
          <a:p>
            <a:pPr lvl="0"/>
            <a:r>
              <a:rPr lang="en-US" dirty="0"/>
              <a:t>When Federal interests are involved; or </a:t>
            </a:r>
          </a:p>
          <a:p>
            <a:r>
              <a:rPr lang="en-US" dirty="0"/>
              <a:t>As statute authorizes or requires.</a:t>
            </a:r>
          </a:p>
        </p:txBody>
      </p:sp>
      <p:sp>
        <p:nvSpPr>
          <p:cNvPr id="4" name="Slide Number Placeholder 3"/>
          <p:cNvSpPr>
            <a:spLocks noGrp="1"/>
          </p:cNvSpPr>
          <p:nvPr>
            <p:ph type="sldNum" sz="quarter" idx="12"/>
          </p:nvPr>
        </p:nvSpPr>
        <p:spPr/>
        <p:txBody>
          <a:bodyPr/>
          <a:lstStyle/>
          <a:p>
            <a:pPr>
              <a:defRPr/>
            </a:pPr>
            <a:r>
              <a:rPr lang="en-US"/>
              <a:t>Visual 5.</a:t>
            </a:r>
            <a:fld id="{167A036F-738C-4416-983E-5B04119587A4}" type="slidenum">
              <a:rPr lang="en-US" smtClean="0"/>
              <a:pPr>
                <a:defRPr/>
              </a:pPr>
              <a:t>28</a:t>
            </a:fld>
            <a:endParaRPr lang="en-US" dirty="0"/>
          </a:p>
        </p:txBody>
      </p:sp>
    </p:spTree>
    <p:extLst>
      <p:ext uri="{BB962C8B-B14F-4D97-AF65-F5344CB8AC3E}">
        <p14:creationId xmlns:p14="http://schemas.microsoft.com/office/powerpoint/2010/main" val="3897402076"/>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w: Pentagon 10" descr="arrow pointing to text: Establishes a comprehensive, national, all-hazards approach to domestic incident response.&#10;Defines principles, roles, and structures.&#10;">
            <a:extLst>
              <a:ext uri="{FF2B5EF4-FFF2-40B4-BE49-F238E27FC236}">
                <a16:creationId xmlns:a16="http://schemas.microsoft.com/office/drawing/2014/main" id="{00033CFF-96CE-40FA-8CCF-5E4C256254E9}"/>
              </a:ext>
            </a:extLst>
          </p:cNvPr>
          <p:cNvSpPr/>
          <p:nvPr/>
        </p:nvSpPr>
        <p:spPr bwMode="auto">
          <a:xfrm>
            <a:off x="3950599" y="1143000"/>
            <a:ext cx="621401" cy="4314662"/>
          </a:xfrm>
          <a:prstGeom prst="homePlat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cs typeface="Arial" charset="0"/>
            </a:endParaRPr>
          </a:p>
        </p:txBody>
      </p:sp>
      <p:sp>
        <p:nvSpPr>
          <p:cNvPr id="2" name="Title 1">
            <a:extLst>
              <a:ext uri="{FF2B5EF4-FFF2-40B4-BE49-F238E27FC236}">
                <a16:creationId xmlns:a16="http://schemas.microsoft.com/office/drawing/2014/main" id="{E33E99B3-C0EC-4BC1-89D1-CCD17DE12277}"/>
              </a:ext>
            </a:extLst>
          </p:cNvPr>
          <p:cNvSpPr>
            <a:spLocks noGrp="1"/>
          </p:cNvSpPr>
          <p:nvPr>
            <p:ph type="title"/>
          </p:nvPr>
        </p:nvSpPr>
        <p:spPr/>
        <p:txBody>
          <a:bodyPr/>
          <a:lstStyle/>
          <a:p>
            <a:r>
              <a:rPr lang="en-US" dirty="0"/>
              <a:t>National Response Framework</a:t>
            </a:r>
          </a:p>
        </p:txBody>
      </p:sp>
      <p:sp>
        <p:nvSpPr>
          <p:cNvPr id="3" name="Content Placeholder 2">
            <a:extLst>
              <a:ext uri="{FF2B5EF4-FFF2-40B4-BE49-F238E27FC236}">
                <a16:creationId xmlns:a16="http://schemas.microsoft.com/office/drawing/2014/main" id="{11256A84-CF1E-4624-B795-49B1B6C70670}"/>
              </a:ext>
            </a:extLst>
          </p:cNvPr>
          <p:cNvSpPr>
            <a:spLocks noGrp="1"/>
          </p:cNvSpPr>
          <p:nvPr>
            <p:ph idx="1"/>
          </p:nvPr>
        </p:nvSpPr>
        <p:spPr>
          <a:xfrm>
            <a:off x="4419600" y="1943894"/>
            <a:ext cx="4572000" cy="2970212"/>
          </a:xfrm>
        </p:spPr>
        <p:txBody>
          <a:bodyPr/>
          <a:lstStyle/>
          <a:p>
            <a:pPr>
              <a:spcBef>
                <a:spcPts val="1200"/>
              </a:spcBef>
              <a:spcAft>
                <a:spcPts val="600"/>
              </a:spcAft>
              <a:buFont typeface="Arial" panose="020B0604020202020204" pitchFamily="34" charset="0"/>
              <a:buChar char="•"/>
            </a:pPr>
            <a:r>
              <a:rPr lang="en-US" sz="2400" dirty="0"/>
              <a:t>Establishes a comprehensive, national, all-hazards approach to domestic incident response.</a:t>
            </a:r>
          </a:p>
          <a:p>
            <a:pPr>
              <a:spcBef>
                <a:spcPts val="1200"/>
              </a:spcBef>
              <a:spcAft>
                <a:spcPts val="600"/>
              </a:spcAft>
              <a:buFont typeface="Arial" panose="020B0604020202020204" pitchFamily="34" charset="0"/>
              <a:buChar char="•"/>
            </a:pPr>
            <a:r>
              <a:rPr lang="en-US" sz="2400" dirty="0"/>
              <a:t>Defines principles, roles, and structures.</a:t>
            </a:r>
          </a:p>
        </p:txBody>
      </p:sp>
      <p:sp>
        <p:nvSpPr>
          <p:cNvPr id="4" name="Slide Number Placeholder 3">
            <a:extLst>
              <a:ext uri="{FF2B5EF4-FFF2-40B4-BE49-F238E27FC236}">
                <a16:creationId xmlns:a16="http://schemas.microsoft.com/office/drawing/2014/main" id="{67F601C8-AE08-4D7E-A0A7-6F10B2E296DE}"/>
              </a:ext>
            </a:extLst>
          </p:cNvPr>
          <p:cNvSpPr>
            <a:spLocks noGrp="1"/>
          </p:cNvSpPr>
          <p:nvPr>
            <p:ph type="sldNum" sz="quarter" idx="12"/>
          </p:nvPr>
        </p:nvSpPr>
        <p:spPr/>
        <p:txBody>
          <a:bodyPr/>
          <a:lstStyle/>
          <a:p>
            <a:pPr>
              <a:defRPr/>
            </a:pPr>
            <a:r>
              <a:rPr lang="en-US"/>
              <a:t>Visual 5.</a:t>
            </a:r>
            <a:fld id="{167A036F-738C-4416-983E-5B04119587A4}" type="slidenum">
              <a:rPr lang="en-US" smtClean="0"/>
              <a:pPr>
                <a:defRPr/>
              </a:pPr>
              <a:t>29</a:t>
            </a:fld>
            <a:endParaRPr lang="en-US" dirty="0"/>
          </a:p>
        </p:txBody>
      </p:sp>
      <p:pic>
        <p:nvPicPr>
          <p:cNvPr id="9" name="Picture 8" descr="National Response Framework, Third Edition, June 2016, U.S. Department of Homeland Security Seal, Homeland Security. &#10;">
            <a:extLst>
              <a:ext uri="{FF2B5EF4-FFF2-40B4-BE49-F238E27FC236}">
                <a16:creationId xmlns:a16="http://schemas.microsoft.com/office/drawing/2014/main" id="{E0FC8221-25B9-411C-9519-B023F0B59170}"/>
              </a:ext>
            </a:extLst>
          </p:cNvPr>
          <p:cNvPicPr>
            <a:picLocks noChangeAspect="1"/>
          </p:cNvPicPr>
          <p:nvPr/>
        </p:nvPicPr>
        <p:blipFill>
          <a:blip r:embed="rId2"/>
          <a:stretch>
            <a:fillRect/>
          </a:stretch>
        </p:blipFill>
        <p:spPr>
          <a:xfrm>
            <a:off x="609600" y="1143000"/>
            <a:ext cx="3340999" cy="4314662"/>
          </a:xfrm>
          <a:prstGeom prst="rect">
            <a:avLst/>
          </a:prstGeom>
        </p:spPr>
      </p:pic>
    </p:spTree>
    <p:extLst>
      <p:ext uri="{BB962C8B-B14F-4D97-AF65-F5344CB8AC3E}">
        <p14:creationId xmlns:p14="http://schemas.microsoft.com/office/powerpoint/2010/main" val="11163158"/>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CBC78-DF00-4714-B2D2-358CF82BE07B}"/>
              </a:ext>
            </a:extLst>
          </p:cNvPr>
          <p:cNvSpPr>
            <a:spLocks noGrp="1"/>
          </p:cNvSpPr>
          <p:nvPr>
            <p:ph type="title"/>
          </p:nvPr>
        </p:nvSpPr>
        <p:spPr/>
        <p:txBody>
          <a:bodyPr/>
          <a:lstStyle/>
          <a:p>
            <a:r>
              <a:rPr lang="en-US" dirty="0"/>
              <a:t>Unit Enabling Objectives</a:t>
            </a:r>
          </a:p>
        </p:txBody>
      </p:sp>
      <p:sp>
        <p:nvSpPr>
          <p:cNvPr id="3" name="Content Placeholder 2">
            <a:extLst>
              <a:ext uri="{FF2B5EF4-FFF2-40B4-BE49-F238E27FC236}">
                <a16:creationId xmlns:a16="http://schemas.microsoft.com/office/drawing/2014/main" id="{B356D7C8-660E-43B4-A17A-F7F4C8862689}"/>
              </a:ext>
            </a:extLst>
          </p:cNvPr>
          <p:cNvSpPr>
            <a:spLocks noGrp="1"/>
          </p:cNvSpPr>
          <p:nvPr>
            <p:ph idx="1"/>
          </p:nvPr>
        </p:nvSpPr>
        <p:spPr/>
        <p:txBody>
          <a:bodyPr/>
          <a:lstStyle/>
          <a:p>
            <a:pPr marL="457200" indent="-457200">
              <a:spcBef>
                <a:spcPts val="300"/>
              </a:spcBef>
              <a:spcAft>
                <a:spcPts val="300"/>
              </a:spcAft>
              <a:buFont typeface="Arial" panose="020B0604020202020204" pitchFamily="34" charset="0"/>
              <a:buChar char="•"/>
            </a:pPr>
            <a:r>
              <a:rPr lang="en-US" sz="2200" dirty="0"/>
              <a:t>Define essential terms related to multiagency coordination.</a:t>
            </a:r>
          </a:p>
          <a:p>
            <a:pPr marL="457200" indent="-457200">
              <a:spcBef>
                <a:spcPts val="300"/>
              </a:spcBef>
              <a:spcAft>
                <a:spcPts val="300"/>
              </a:spcAft>
              <a:buFont typeface="Arial" panose="020B0604020202020204" pitchFamily="34" charset="0"/>
              <a:buChar char="•"/>
            </a:pPr>
            <a:r>
              <a:rPr lang="en-US" sz="2200" dirty="0"/>
              <a:t>Identify examples of the different levels at which multiagency coordination is commonly accomplished.</a:t>
            </a:r>
          </a:p>
          <a:p>
            <a:pPr marL="457200" indent="-457200">
              <a:spcBef>
                <a:spcPts val="300"/>
              </a:spcBef>
              <a:spcAft>
                <a:spcPts val="300"/>
              </a:spcAft>
              <a:buFont typeface="Arial" panose="020B0604020202020204" pitchFamily="34" charset="0"/>
              <a:buChar char="•"/>
            </a:pPr>
            <a:r>
              <a:rPr lang="en-US" sz="2200" dirty="0"/>
              <a:t>Explain the NIMS functional groups within a Multiagency Coordination System.</a:t>
            </a:r>
          </a:p>
          <a:p>
            <a:pPr marL="457200" indent="-457200">
              <a:spcBef>
                <a:spcPts val="300"/>
              </a:spcBef>
              <a:spcAft>
                <a:spcPts val="300"/>
              </a:spcAft>
              <a:buFont typeface="Arial" panose="020B0604020202020204" pitchFamily="34" charset="0"/>
              <a:buChar char="•"/>
            </a:pPr>
            <a:r>
              <a:rPr lang="en-US" sz="2200" dirty="0"/>
              <a:t>Identify examples of organizations that may provide multiagency coordination.</a:t>
            </a:r>
          </a:p>
          <a:p>
            <a:pPr marL="457200" indent="-457200">
              <a:spcBef>
                <a:spcPts val="300"/>
              </a:spcBef>
              <a:spcAft>
                <a:spcPts val="300"/>
              </a:spcAft>
              <a:buFont typeface="Arial" panose="020B0604020202020204" pitchFamily="34" charset="0"/>
              <a:buChar char="•"/>
            </a:pPr>
            <a:r>
              <a:rPr lang="en-US" sz="2200" dirty="0"/>
              <a:t>List the responsibilities of EOCs and MAC Groups.</a:t>
            </a:r>
          </a:p>
          <a:p>
            <a:pPr marL="457200" indent="-457200">
              <a:spcBef>
                <a:spcPts val="300"/>
              </a:spcBef>
              <a:spcAft>
                <a:spcPts val="300"/>
              </a:spcAft>
              <a:buFont typeface="Arial" panose="020B0604020202020204" pitchFamily="34" charset="0"/>
              <a:buChar char="•"/>
            </a:pPr>
            <a:r>
              <a:rPr lang="en-US" sz="2200" dirty="0"/>
              <a:t>Describe the respective roles of Incident Command, Area Command, Unified Command, EOCs, and MAC Groups.</a:t>
            </a:r>
          </a:p>
        </p:txBody>
      </p:sp>
      <p:sp>
        <p:nvSpPr>
          <p:cNvPr id="4" name="Slide Number Placeholder 3">
            <a:extLst>
              <a:ext uri="{FF2B5EF4-FFF2-40B4-BE49-F238E27FC236}">
                <a16:creationId xmlns:a16="http://schemas.microsoft.com/office/drawing/2014/main" id="{452C7837-F04D-4458-A196-FFD21C506844}"/>
              </a:ext>
            </a:extLst>
          </p:cNvPr>
          <p:cNvSpPr>
            <a:spLocks noGrp="1"/>
          </p:cNvSpPr>
          <p:nvPr>
            <p:ph type="sldNum" sz="quarter" idx="12"/>
          </p:nvPr>
        </p:nvSpPr>
        <p:spPr/>
        <p:txBody>
          <a:bodyPr/>
          <a:lstStyle/>
          <a:p>
            <a:pPr>
              <a:defRPr/>
            </a:pPr>
            <a:r>
              <a:rPr lang="en-US"/>
              <a:t>Visual 5.</a:t>
            </a:r>
            <a:fld id="{167A036F-738C-4416-983E-5B04119587A4}" type="slidenum">
              <a:rPr lang="en-US" smtClean="0"/>
              <a:pPr>
                <a:defRPr/>
              </a:pPr>
              <a:t>3</a:t>
            </a:fld>
            <a:endParaRPr lang="en-US" dirty="0"/>
          </a:p>
        </p:txBody>
      </p:sp>
    </p:spTree>
    <p:extLst>
      <p:ext uri="{BB962C8B-B14F-4D97-AF65-F5344CB8AC3E}">
        <p14:creationId xmlns:p14="http://schemas.microsoft.com/office/powerpoint/2010/main" val="1304829672"/>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19808-7D00-4DE4-83AB-DC0AD25BF43F}"/>
              </a:ext>
            </a:extLst>
          </p:cNvPr>
          <p:cNvSpPr>
            <a:spLocks noGrp="1"/>
          </p:cNvSpPr>
          <p:nvPr>
            <p:ph type="title"/>
          </p:nvPr>
        </p:nvSpPr>
        <p:spPr/>
        <p:txBody>
          <a:bodyPr/>
          <a:lstStyle/>
          <a:p>
            <a:r>
              <a:rPr lang="en-US" dirty="0"/>
              <a:t>NRF Emphasizes Partnerships</a:t>
            </a:r>
          </a:p>
        </p:txBody>
      </p:sp>
      <p:sp>
        <p:nvSpPr>
          <p:cNvPr id="3" name="Content Placeholder 2">
            <a:extLst>
              <a:ext uri="{FF2B5EF4-FFF2-40B4-BE49-F238E27FC236}">
                <a16:creationId xmlns:a16="http://schemas.microsoft.com/office/drawing/2014/main" id="{5131576F-78DD-4605-815F-243F70475243}"/>
              </a:ext>
            </a:extLst>
          </p:cNvPr>
          <p:cNvSpPr>
            <a:spLocks noGrp="1"/>
          </p:cNvSpPr>
          <p:nvPr>
            <p:ph idx="1"/>
          </p:nvPr>
        </p:nvSpPr>
        <p:spPr/>
        <p:txBody>
          <a:bodyPr/>
          <a:lstStyle/>
          <a:p>
            <a:r>
              <a:rPr lang="en-US" dirty="0">
                <a:solidFill>
                  <a:schemeClr val="bg1"/>
                </a:solidFill>
              </a:rPr>
              <a:t>Federal Government Last Resort!</a:t>
            </a:r>
          </a:p>
          <a:p>
            <a:r>
              <a:rPr lang="en-US" dirty="0">
                <a:solidFill>
                  <a:schemeClr val="bg1"/>
                </a:solidFill>
              </a:rPr>
              <a:t>State Government Provides Support</a:t>
            </a:r>
          </a:p>
          <a:p>
            <a:r>
              <a:rPr lang="en-US" dirty="0">
                <a:solidFill>
                  <a:schemeClr val="bg1"/>
                </a:solidFill>
              </a:rPr>
              <a:t>Local Government First Response!</a:t>
            </a:r>
          </a:p>
          <a:p>
            <a:r>
              <a:rPr lang="en-US" dirty="0">
                <a:solidFill>
                  <a:schemeClr val="bg1"/>
                </a:solidFill>
              </a:rPr>
              <a:t>Individuals and Households</a:t>
            </a:r>
          </a:p>
          <a:p>
            <a:r>
              <a:rPr lang="en-US" dirty="0">
                <a:solidFill>
                  <a:schemeClr val="bg1"/>
                </a:solidFill>
              </a:rPr>
              <a:t>Private Sector</a:t>
            </a:r>
          </a:p>
          <a:p>
            <a:r>
              <a:rPr lang="en-US" dirty="0">
                <a:solidFill>
                  <a:schemeClr val="bg1"/>
                </a:solidFill>
              </a:rPr>
              <a:t>Nongovernmental Organizations</a:t>
            </a:r>
            <a:endParaRPr lang="en-US" dirty="0"/>
          </a:p>
        </p:txBody>
      </p:sp>
      <p:sp>
        <p:nvSpPr>
          <p:cNvPr id="4" name="Slide Number Placeholder 3">
            <a:extLst>
              <a:ext uri="{FF2B5EF4-FFF2-40B4-BE49-F238E27FC236}">
                <a16:creationId xmlns:a16="http://schemas.microsoft.com/office/drawing/2014/main" id="{9E044462-DBE0-46DF-809D-EB3870F0A482}"/>
              </a:ext>
            </a:extLst>
          </p:cNvPr>
          <p:cNvSpPr>
            <a:spLocks noGrp="1"/>
          </p:cNvSpPr>
          <p:nvPr>
            <p:ph type="sldNum" sz="quarter" idx="12"/>
          </p:nvPr>
        </p:nvSpPr>
        <p:spPr/>
        <p:txBody>
          <a:bodyPr/>
          <a:lstStyle/>
          <a:p>
            <a:pPr>
              <a:defRPr/>
            </a:pPr>
            <a:r>
              <a:rPr lang="en-US"/>
              <a:t>Visual 5.</a:t>
            </a:r>
            <a:fld id="{167A036F-738C-4416-983E-5B04119587A4}" type="slidenum">
              <a:rPr lang="en-US" smtClean="0"/>
              <a:pPr>
                <a:defRPr/>
              </a:pPr>
              <a:t>30</a:t>
            </a:fld>
            <a:endParaRPr lang="en-US" dirty="0"/>
          </a:p>
        </p:txBody>
      </p:sp>
      <p:grpSp>
        <p:nvGrpSpPr>
          <p:cNvPr id="5" name="Group 11" descr="A chart starting from the bottom with Individuals and Households, Private Sector, and Nongovernmental Organizations. One level up is Local Government First Response! which has an arrow pointing up to State Government Provides Support which has an arrow pointing up to Federal Government Last Resort!">
            <a:extLst>
              <a:ext uri="{FF2B5EF4-FFF2-40B4-BE49-F238E27FC236}">
                <a16:creationId xmlns:a16="http://schemas.microsoft.com/office/drawing/2014/main" id="{6705DE77-937B-4E92-AB50-E23CAC16C6C0}"/>
              </a:ext>
            </a:extLst>
          </p:cNvPr>
          <p:cNvGrpSpPr>
            <a:grpSpLocks/>
          </p:cNvGrpSpPr>
          <p:nvPr/>
        </p:nvGrpSpPr>
        <p:grpSpPr bwMode="auto">
          <a:xfrm>
            <a:off x="457200" y="1295400"/>
            <a:ext cx="8232648" cy="4162425"/>
            <a:chOff x="457200" y="1270000"/>
            <a:chExt cx="8232648" cy="4162425"/>
          </a:xfrm>
        </p:grpSpPr>
        <p:sp>
          <p:nvSpPr>
            <p:cNvPr id="6" name="Text Box 3">
              <a:extLst>
                <a:ext uri="{FF2B5EF4-FFF2-40B4-BE49-F238E27FC236}">
                  <a16:creationId xmlns:a16="http://schemas.microsoft.com/office/drawing/2014/main" id="{A6B351C8-E9D7-430C-9928-DED14573BC85}"/>
                </a:ext>
              </a:extLst>
            </p:cNvPr>
            <p:cNvSpPr txBox="1">
              <a:spLocks noChangeArrowheads="1"/>
            </p:cNvSpPr>
            <p:nvPr/>
          </p:nvSpPr>
          <p:spPr bwMode="auto">
            <a:xfrm>
              <a:off x="777290" y="1498600"/>
              <a:ext cx="7693877" cy="762000"/>
            </a:xfrm>
            <a:prstGeom prst="rect">
              <a:avLst/>
            </a:prstGeom>
            <a:solidFill>
              <a:srgbClr val="000066"/>
            </a:solidFill>
            <a:ln>
              <a:headEnd/>
              <a:tailEnd/>
            </a:ln>
          </p:spPr>
          <p:style>
            <a:lnRef idx="1">
              <a:schemeClr val="accent6"/>
            </a:lnRef>
            <a:fillRef idx="3">
              <a:schemeClr val="accent6"/>
            </a:fillRef>
            <a:effectRef idx="2">
              <a:schemeClr val="accent6"/>
            </a:effectRef>
            <a:fontRef idx="minor">
              <a:schemeClr val="lt1"/>
            </a:fontRef>
          </p:style>
          <p:txBody>
            <a:bodyPr anchor="ctr"/>
            <a:lstStyle/>
            <a:p>
              <a:pPr algn="ctr" eaLnBrk="0" hangingPunct="0">
                <a:defRPr/>
              </a:pPr>
              <a:r>
                <a:rPr lang="en-US" sz="2800" b="1" dirty="0">
                  <a:solidFill>
                    <a:schemeClr val="bg1"/>
                  </a:solidFill>
                </a:rPr>
                <a:t>Federal Government Last Resort!</a:t>
              </a:r>
            </a:p>
          </p:txBody>
        </p:sp>
        <p:sp>
          <p:nvSpPr>
            <p:cNvPr id="7" name="Text Box 4">
              <a:extLst>
                <a:ext uri="{FF2B5EF4-FFF2-40B4-BE49-F238E27FC236}">
                  <a16:creationId xmlns:a16="http://schemas.microsoft.com/office/drawing/2014/main" id="{FC1D54D7-C8AB-48E3-9877-B5A466D580D0}"/>
                </a:ext>
              </a:extLst>
            </p:cNvPr>
            <p:cNvSpPr txBox="1">
              <a:spLocks noChangeArrowheads="1"/>
            </p:cNvSpPr>
            <p:nvPr/>
          </p:nvSpPr>
          <p:spPr bwMode="auto">
            <a:xfrm>
              <a:off x="774803" y="2565400"/>
              <a:ext cx="7698850" cy="762000"/>
            </a:xfrm>
            <a:prstGeom prst="rect">
              <a:avLst/>
            </a:prstGeom>
            <a:solidFill>
              <a:srgbClr val="000066"/>
            </a:solidFill>
            <a:ln>
              <a:headEnd/>
              <a:tailEnd/>
            </a:ln>
          </p:spPr>
          <p:style>
            <a:lnRef idx="1">
              <a:schemeClr val="accent6"/>
            </a:lnRef>
            <a:fillRef idx="3">
              <a:schemeClr val="accent6"/>
            </a:fillRef>
            <a:effectRef idx="2">
              <a:schemeClr val="accent6"/>
            </a:effectRef>
            <a:fontRef idx="minor">
              <a:schemeClr val="lt1"/>
            </a:fontRef>
          </p:style>
          <p:txBody>
            <a:bodyPr anchor="ctr"/>
            <a:lstStyle/>
            <a:p>
              <a:pPr algn="ctr" eaLnBrk="0" hangingPunct="0">
                <a:defRPr/>
              </a:pPr>
              <a:r>
                <a:rPr lang="en-US" sz="2800" b="1" dirty="0">
                  <a:solidFill>
                    <a:schemeClr val="bg1"/>
                  </a:solidFill>
                </a:rPr>
                <a:t>State Government Provides Support</a:t>
              </a:r>
            </a:p>
          </p:txBody>
        </p:sp>
        <p:sp>
          <p:nvSpPr>
            <p:cNvPr id="8" name="Text Box 5">
              <a:extLst>
                <a:ext uri="{FF2B5EF4-FFF2-40B4-BE49-F238E27FC236}">
                  <a16:creationId xmlns:a16="http://schemas.microsoft.com/office/drawing/2014/main" id="{6EC0CD2B-A8EB-4317-86DC-19C3F52A7F9C}"/>
                </a:ext>
              </a:extLst>
            </p:cNvPr>
            <p:cNvSpPr txBox="1">
              <a:spLocks noChangeArrowheads="1"/>
            </p:cNvSpPr>
            <p:nvPr/>
          </p:nvSpPr>
          <p:spPr bwMode="auto">
            <a:xfrm>
              <a:off x="764857" y="3633788"/>
              <a:ext cx="7718743" cy="836612"/>
            </a:xfrm>
            <a:prstGeom prst="rect">
              <a:avLst/>
            </a:prstGeom>
            <a:solidFill>
              <a:srgbClr val="000066"/>
            </a:solidFill>
            <a:ln>
              <a:headEnd/>
              <a:tailEnd/>
            </a:ln>
          </p:spPr>
          <p:style>
            <a:lnRef idx="1">
              <a:schemeClr val="accent6"/>
            </a:lnRef>
            <a:fillRef idx="3">
              <a:schemeClr val="accent6"/>
            </a:fillRef>
            <a:effectRef idx="2">
              <a:schemeClr val="accent6"/>
            </a:effectRef>
            <a:fontRef idx="minor">
              <a:schemeClr val="lt1"/>
            </a:fontRef>
          </p:style>
          <p:txBody>
            <a:bodyPr anchor="ctr"/>
            <a:lstStyle/>
            <a:p>
              <a:pPr algn="ctr" eaLnBrk="0" hangingPunct="0">
                <a:defRPr/>
              </a:pPr>
              <a:r>
                <a:rPr lang="en-US" sz="2800" b="1" dirty="0">
                  <a:solidFill>
                    <a:schemeClr val="bg1"/>
                  </a:solidFill>
                </a:rPr>
                <a:t>Local Government First Response!</a:t>
              </a:r>
            </a:p>
          </p:txBody>
        </p:sp>
        <p:sp>
          <p:nvSpPr>
            <p:cNvPr id="9" name="AutoShape 6">
              <a:extLst>
                <a:ext uri="{FF2B5EF4-FFF2-40B4-BE49-F238E27FC236}">
                  <a16:creationId xmlns:a16="http://schemas.microsoft.com/office/drawing/2014/main" id="{4EFED8B3-8752-4B83-8463-318EC610FDF0}"/>
                </a:ext>
              </a:extLst>
            </p:cNvPr>
            <p:cNvSpPr>
              <a:spLocks noChangeArrowheads="1"/>
            </p:cNvSpPr>
            <p:nvPr/>
          </p:nvSpPr>
          <p:spPr bwMode="auto">
            <a:xfrm>
              <a:off x="4151313" y="2221428"/>
              <a:ext cx="557212" cy="383144"/>
            </a:xfrm>
            <a:prstGeom prst="upArrow">
              <a:avLst>
                <a:gd name="adj1" fmla="val 50000"/>
                <a:gd name="adj2" fmla="val 49784"/>
              </a:avLst>
            </a:prstGeom>
            <a:solidFill>
              <a:srgbClr val="0000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10" name="AutoShape 7">
              <a:extLst>
                <a:ext uri="{FF2B5EF4-FFF2-40B4-BE49-F238E27FC236}">
                  <a16:creationId xmlns:a16="http://schemas.microsoft.com/office/drawing/2014/main" id="{C058F8AE-77E7-4AFD-B730-F2E227A158FC}"/>
                </a:ext>
              </a:extLst>
            </p:cNvPr>
            <p:cNvSpPr>
              <a:spLocks noChangeArrowheads="1"/>
            </p:cNvSpPr>
            <p:nvPr/>
          </p:nvSpPr>
          <p:spPr bwMode="auto">
            <a:xfrm>
              <a:off x="4151313" y="3289815"/>
              <a:ext cx="557212" cy="364609"/>
            </a:xfrm>
            <a:prstGeom prst="upArrow">
              <a:avLst>
                <a:gd name="adj1" fmla="val 50000"/>
                <a:gd name="adj2" fmla="val 52108"/>
              </a:avLst>
            </a:prstGeom>
            <a:solidFill>
              <a:srgbClr val="0000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11" name="Rectangle 13">
              <a:extLst>
                <a:ext uri="{FF2B5EF4-FFF2-40B4-BE49-F238E27FC236}">
                  <a16:creationId xmlns:a16="http://schemas.microsoft.com/office/drawing/2014/main" id="{D029B0D5-B1F7-4428-B979-1A42A1120662}"/>
                </a:ext>
              </a:extLst>
            </p:cNvPr>
            <p:cNvSpPr>
              <a:spLocks noChangeArrowheads="1"/>
            </p:cNvSpPr>
            <p:nvPr/>
          </p:nvSpPr>
          <p:spPr bwMode="auto">
            <a:xfrm>
              <a:off x="457200" y="1270000"/>
              <a:ext cx="8232648" cy="3810000"/>
            </a:xfrm>
            <a:prstGeom prst="rect">
              <a:avLst/>
            </a:prstGeom>
            <a:noFill/>
            <a:ln w="38100">
              <a:solidFill>
                <a:srgbClr val="000066"/>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12" name="Text Box 9">
              <a:extLst>
                <a:ext uri="{FF2B5EF4-FFF2-40B4-BE49-F238E27FC236}">
                  <a16:creationId xmlns:a16="http://schemas.microsoft.com/office/drawing/2014/main" id="{80CEE6E1-2CAE-46E8-B0B5-DAA988AD02E1}"/>
                </a:ext>
              </a:extLst>
            </p:cNvPr>
            <p:cNvSpPr txBox="1">
              <a:spLocks noChangeArrowheads="1"/>
            </p:cNvSpPr>
            <p:nvPr/>
          </p:nvSpPr>
          <p:spPr bwMode="auto">
            <a:xfrm>
              <a:off x="787400" y="4718050"/>
              <a:ext cx="2438400" cy="714375"/>
            </a:xfrm>
            <a:prstGeom prst="rect">
              <a:avLst/>
            </a:prstGeom>
            <a:solidFill>
              <a:srgbClr val="000066"/>
            </a:solidFill>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lgn="ctr" eaLnBrk="0" hangingPunct="0">
                <a:defRPr/>
              </a:pPr>
              <a:r>
                <a:rPr lang="en-US" sz="2000" b="1" dirty="0">
                  <a:solidFill>
                    <a:schemeClr val="bg1"/>
                  </a:solidFill>
                </a:rPr>
                <a:t>Individuals and Households</a:t>
              </a:r>
            </a:p>
          </p:txBody>
        </p:sp>
        <p:sp>
          <p:nvSpPr>
            <p:cNvPr id="13" name="Text Box 10">
              <a:extLst>
                <a:ext uri="{FF2B5EF4-FFF2-40B4-BE49-F238E27FC236}">
                  <a16:creationId xmlns:a16="http://schemas.microsoft.com/office/drawing/2014/main" id="{4E4DA840-B9DD-4CF3-85B7-39E5A6D85E25}"/>
                </a:ext>
              </a:extLst>
            </p:cNvPr>
            <p:cNvSpPr txBox="1">
              <a:spLocks noChangeArrowheads="1"/>
            </p:cNvSpPr>
            <p:nvPr/>
          </p:nvSpPr>
          <p:spPr bwMode="auto">
            <a:xfrm>
              <a:off x="3302000" y="4718050"/>
              <a:ext cx="2438400" cy="714375"/>
            </a:xfrm>
            <a:prstGeom prst="rect">
              <a:avLst/>
            </a:prstGeom>
            <a:solidFill>
              <a:srgbClr val="000066"/>
            </a:solidFill>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lgn="ctr" eaLnBrk="0" hangingPunct="0">
                <a:defRPr/>
              </a:pPr>
              <a:r>
                <a:rPr lang="en-US" sz="2000" b="1" dirty="0">
                  <a:solidFill>
                    <a:schemeClr val="bg1"/>
                  </a:solidFill>
                </a:rPr>
                <a:t>Private </a:t>
              </a:r>
              <a:br>
                <a:rPr lang="en-US" sz="2000" b="1" dirty="0">
                  <a:solidFill>
                    <a:schemeClr val="bg1"/>
                  </a:solidFill>
                </a:rPr>
              </a:br>
              <a:r>
                <a:rPr lang="en-US" sz="2000" b="1" dirty="0">
                  <a:solidFill>
                    <a:schemeClr val="bg1"/>
                  </a:solidFill>
                </a:rPr>
                <a:t>Sector</a:t>
              </a:r>
            </a:p>
          </p:txBody>
        </p:sp>
        <p:sp>
          <p:nvSpPr>
            <p:cNvPr id="14" name="Text Box 11">
              <a:extLst>
                <a:ext uri="{FF2B5EF4-FFF2-40B4-BE49-F238E27FC236}">
                  <a16:creationId xmlns:a16="http://schemas.microsoft.com/office/drawing/2014/main" id="{DF967D6F-1AD1-44C6-83D6-184676920C50}"/>
                </a:ext>
              </a:extLst>
            </p:cNvPr>
            <p:cNvSpPr txBox="1">
              <a:spLocks noChangeArrowheads="1"/>
            </p:cNvSpPr>
            <p:nvPr/>
          </p:nvSpPr>
          <p:spPr bwMode="auto">
            <a:xfrm>
              <a:off x="5892800" y="4718050"/>
              <a:ext cx="2590800" cy="714375"/>
            </a:xfrm>
            <a:prstGeom prst="rect">
              <a:avLst/>
            </a:prstGeom>
            <a:solidFill>
              <a:srgbClr val="000066"/>
            </a:solidFill>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lgn="ctr" eaLnBrk="0" hangingPunct="0">
                <a:defRPr/>
              </a:pPr>
              <a:r>
                <a:rPr lang="en-US" sz="2000" b="1" dirty="0">
                  <a:solidFill>
                    <a:schemeClr val="bg1"/>
                  </a:solidFill>
                </a:rPr>
                <a:t>Nongovernmental Organizations</a:t>
              </a:r>
            </a:p>
          </p:txBody>
        </p:sp>
      </p:grpSp>
    </p:spTree>
    <p:extLst>
      <p:ext uri="{BB962C8B-B14F-4D97-AF65-F5344CB8AC3E}">
        <p14:creationId xmlns:p14="http://schemas.microsoft.com/office/powerpoint/2010/main" val="3109645245"/>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22F34-2FD7-4063-9817-87B1E6B04AA6}"/>
              </a:ext>
            </a:extLst>
          </p:cNvPr>
          <p:cNvSpPr>
            <a:spLocks noGrp="1"/>
          </p:cNvSpPr>
          <p:nvPr>
            <p:ph type="title"/>
          </p:nvPr>
        </p:nvSpPr>
        <p:spPr/>
        <p:txBody>
          <a:bodyPr/>
          <a:lstStyle/>
          <a:p>
            <a:r>
              <a:rPr lang="en-US" dirty="0"/>
              <a:t>Federal Support to Response Activities</a:t>
            </a:r>
          </a:p>
        </p:txBody>
      </p:sp>
      <p:sp>
        <p:nvSpPr>
          <p:cNvPr id="4" name="Slide Number Placeholder 3">
            <a:extLst>
              <a:ext uri="{FF2B5EF4-FFF2-40B4-BE49-F238E27FC236}">
                <a16:creationId xmlns:a16="http://schemas.microsoft.com/office/drawing/2014/main" id="{FF913C79-0148-41D4-90F6-15F9E7A5BED5}"/>
              </a:ext>
            </a:extLst>
          </p:cNvPr>
          <p:cNvSpPr>
            <a:spLocks noGrp="1"/>
          </p:cNvSpPr>
          <p:nvPr>
            <p:ph type="sldNum" sz="quarter" idx="12"/>
          </p:nvPr>
        </p:nvSpPr>
        <p:spPr/>
        <p:txBody>
          <a:bodyPr/>
          <a:lstStyle/>
          <a:p>
            <a:pPr>
              <a:defRPr/>
            </a:pPr>
            <a:r>
              <a:rPr lang="en-US"/>
              <a:t>Visual 5.</a:t>
            </a:r>
            <a:fld id="{167A036F-738C-4416-983E-5B04119587A4}" type="slidenum">
              <a:rPr lang="en-US" smtClean="0"/>
              <a:pPr>
                <a:defRPr/>
              </a:pPr>
              <a:t>31</a:t>
            </a:fld>
            <a:endParaRPr lang="en-US" dirty="0"/>
          </a:p>
        </p:txBody>
      </p:sp>
      <p:pic>
        <p:nvPicPr>
          <p:cNvPr id="9" name="Content Placeholder 8" descr="Diagram showing three large arrows converging and overlapping at a center box labeled State EOC. The large arrow pointing from the left is labeled Requests.  It starts at Command, with either Area Command/Unified Area Command, or Incident Command/Unified Command.  The remainder of the diagram is considered Coordination. The first block in Coordination is labeled Local EOCs.  Dotted arrows lead to and from a box labeled Local-to-Local Mutual Aid/Private Sector/NGO Assistance. The large arrow continues to the State EOC block in the middle, and extends into the opposite large arrow labeled Assistance.  The Assistance arrow converges from the right of the diagram andis labeld Lead Federal Agency, Federal Agencies and Departments, with an asterisk, and sub-labels Resources and Equipment, Funding, Technical Specialists. The asterisk key at the bottom of the diagram states &quot;Some Federal agencies (U.S. Coast Guard, Environmental Protection Agency, etc.) have statutory responsibility for response and may coordinate and/or integrate directly with affected jurisdictions. During responses conducted under Stafford Act declarations, FEMA establishes a Joint Field Office (JFO) to coordinate Federal response activities.&quot;  The third large arrow, pointing to the center from the bottom of the diagram, is labeled Intrastate Mutial Aid/Interstate Mutual Aid (EMAC)/Private Sector/NGO Assistance.">
            <a:extLst>
              <a:ext uri="{FF2B5EF4-FFF2-40B4-BE49-F238E27FC236}">
                <a16:creationId xmlns:a16="http://schemas.microsoft.com/office/drawing/2014/main" id="{35493092-DE2B-48EF-A0F3-2107ED3C93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5072" y="1068388"/>
            <a:ext cx="3833855" cy="4646612"/>
          </a:xfrm>
        </p:spPr>
      </p:pic>
    </p:spTree>
    <p:extLst>
      <p:ext uri="{BB962C8B-B14F-4D97-AF65-F5344CB8AC3E}">
        <p14:creationId xmlns:p14="http://schemas.microsoft.com/office/powerpoint/2010/main" val="2771938013"/>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F8A06-CD78-4E31-BCA8-3E274AFC3031}"/>
              </a:ext>
            </a:extLst>
          </p:cNvPr>
          <p:cNvSpPr>
            <a:spLocks noGrp="1"/>
          </p:cNvSpPr>
          <p:nvPr>
            <p:ph type="title"/>
          </p:nvPr>
        </p:nvSpPr>
        <p:spPr/>
        <p:txBody>
          <a:bodyPr/>
          <a:lstStyle/>
          <a:p>
            <a:pPr>
              <a:lnSpc>
                <a:spcPts val="3500"/>
              </a:lnSpc>
            </a:pPr>
            <a:r>
              <a:rPr lang="en-US" dirty="0"/>
              <a:t>Mutual Aid and Assistance Agreements</a:t>
            </a:r>
          </a:p>
        </p:txBody>
      </p:sp>
      <p:sp>
        <p:nvSpPr>
          <p:cNvPr id="3" name="Content Placeholder 2">
            <a:extLst>
              <a:ext uri="{FF2B5EF4-FFF2-40B4-BE49-F238E27FC236}">
                <a16:creationId xmlns:a16="http://schemas.microsoft.com/office/drawing/2014/main" id="{36838343-D24E-48B7-9E33-22B565DA36C8}"/>
              </a:ext>
            </a:extLst>
          </p:cNvPr>
          <p:cNvSpPr>
            <a:spLocks noGrp="1"/>
          </p:cNvSpPr>
          <p:nvPr>
            <p:ph idx="1"/>
          </p:nvPr>
        </p:nvSpPr>
        <p:spPr>
          <a:xfrm>
            <a:off x="457200" y="990600"/>
            <a:ext cx="8229600" cy="1217612"/>
          </a:xfrm>
        </p:spPr>
        <p:txBody>
          <a:bodyPr/>
          <a:lstStyle/>
          <a:p>
            <a:pPr marL="0" indent="0">
              <a:buNone/>
            </a:pPr>
            <a:r>
              <a:rPr lang="en-US" sz="2400" dirty="0"/>
              <a:t>Allow one jurisdiction to provide resources, facilities, services, and other needed support to another jurisdiction during an incident.</a:t>
            </a:r>
            <a:endParaRPr lang="en-US" dirty="0"/>
          </a:p>
        </p:txBody>
      </p:sp>
      <p:sp>
        <p:nvSpPr>
          <p:cNvPr id="4" name="Slide Number Placeholder 3">
            <a:extLst>
              <a:ext uri="{FF2B5EF4-FFF2-40B4-BE49-F238E27FC236}">
                <a16:creationId xmlns:a16="http://schemas.microsoft.com/office/drawing/2014/main" id="{6D97F518-B67A-4463-981D-DE31005947A5}"/>
              </a:ext>
            </a:extLst>
          </p:cNvPr>
          <p:cNvSpPr>
            <a:spLocks noGrp="1"/>
          </p:cNvSpPr>
          <p:nvPr>
            <p:ph type="sldNum" sz="quarter" idx="12"/>
          </p:nvPr>
        </p:nvSpPr>
        <p:spPr/>
        <p:txBody>
          <a:bodyPr/>
          <a:lstStyle/>
          <a:p>
            <a:pPr>
              <a:defRPr/>
            </a:pPr>
            <a:r>
              <a:rPr lang="en-US"/>
              <a:t>Visual 5.</a:t>
            </a:r>
            <a:fld id="{167A036F-738C-4416-983E-5B04119587A4}" type="slidenum">
              <a:rPr lang="en-US" smtClean="0"/>
              <a:pPr>
                <a:defRPr/>
              </a:pPr>
              <a:t>32</a:t>
            </a:fld>
            <a:endParaRPr lang="en-US" dirty="0"/>
          </a:p>
        </p:txBody>
      </p:sp>
      <p:grpSp>
        <p:nvGrpSpPr>
          <p:cNvPr id="5" name="Group 4" descr="Joint Field Office filters to the State EOC&#10;Intrastate Mutual Aid and Interstate Mutual Aid (EMAC) are in the State EOC&#10;State EOC filters to the Local EOC&#10;Local to Local mutual aid is in the Local EOC and Incident Command/Unified Command&#10;">
            <a:extLst>
              <a:ext uri="{FF2B5EF4-FFF2-40B4-BE49-F238E27FC236}">
                <a16:creationId xmlns:a16="http://schemas.microsoft.com/office/drawing/2014/main" id="{AC0BF6B2-F1AE-46FD-AEDD-189C21AC3C4B}"/>
              </a:ext>
            </a:extLst>
          </p:cNvPr>
          <p:cNvGrpSpPr/>
          <p:nvPr/>
        </p:nvGrpSpPr>
        <p:grpSpPr>
          <a:xfrm>
            <a:off x="1295400" y="2182813"/>
            <a:ext cx="7119938" cy="3430587"/>
            <a:chOff x="1819275" y="2182813"/>
            <a:chExt cx="7119938" cy="3430587"/>
          </a:xfrm>
        </p:grpSpPr>
        <p:pic>
          <p:nvPicPr>
            <p:cNvPr id="6" name="Picture 5" descr="flowchart">
              <a:extLst>
                <a:ext uri="{FF2B5EF4-FFF2-40B4-BE49-F238E27FC236}">
                  <a16:creationId xmlns:a16="http://schemas.microsoft.com/office/drawing/2014/main" id="{756491A0-8ECF-4954-A8CD-3DC7D8495E6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9275" y="2182813"/>
              <a:ext cx="3511550" cy="343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4">
              <a:extLst>
                <a:ext uri="{FF2B5EF4-FFF2-40B4-BE49-F238E27FC236}">
                  <a16:creationId xmlns:a16="http://schemas.microsoft.com/office/drawing/2014/main" id="{6A36A9C3-E41B-4302-91B7-6C13CCF7213B}"/>
                </a:ext>
              </a:extLst>
            </p:cNvPr>
            <p:cNvSpPr>
              <a:spLocks noChangeShapeType="1"/>
            </p:cNvSpPr>
            <p:nvPr/>
          </p:nvSpPr>
          <p:spPr bwMode="auto">
            <a:xfrm flipV="1">
              <a:off x="4092575" y="3195638"/>
              <a:ext cx="1590675" cy="630237"/>
            </a:xfrm>
            <a:prstGeom prst="line">
              <a:avLst/>
            </a:prstGeom>
            <a:noFill/>
            <a:ln w="38100">
              <a:solidFill>
                <a:srgbClr val="C00000"/>
              </a:solidFill>
              <a:prstDash val="dash"/>
              <a:round/>
              <a:headEnd type="stealth" w="lg" len="lg"/>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5" descr="Intrastate Mutual Aid &#10;Interstate Mutual Aid (EMAC)&#10;">
              <a:extLst>
                <a:ext uri="{FF2B5EF4-FFF2-40B4-BE49-F238E27FC236}">
                  <a16:creationId xmlns:a16="http://schemas.microsoft.com/office/drawing/2014/main" id="{F1426694-07E7-47B2-81FE-EFA8CF731212}"/>
                </a:ext>
              </a:extLst>
            </p:cNvPr>
            <p:cNvSpPr>
              <a:spLocks noChangeArrowheads="1"/>
            </p:cNvSpPr>
            <p:nvPr/>
          </p:nvSpPr>
          <p:spPr bwMode="auto">
            <a:xfrm>
              <a:off x="5337175" y="2817813"/>
              <a:ext cx="3602038" cy="746125"/>
            </a:xfrm>
            <a:prstGeom prst="rect">
              <a:avLst/>
            </a:prstGeom>
            <a:solidFill>
              <a:schemeClr val="bg1"/>
            </a:solidFill>
            <a:ln w="15875">
              <a:solidFill>
                <a:srgbClr val="C00000"/>
              </a:solidFill>
              <a:miter lim="800000"/>
              <a:headEnd/>
              <a:tailEnd/>
            </a:ln>
          </p:spPr>
          <p:txBody>
            <a:bodyPr/>
            <a:lstStyle/>
            <a:p>
              <a:pPr eaLnBrk="0" hangingPunct="0"/>
              <a:r>
                <a:rPr lang="en-US" sz="1800" b="1" dirty="0">
                  <a:solidFill>
                    <a:srgbClr val="000066"/>
                  </a:solidFill>
                </a:rPr>
                <a:t>Intrastate Mutual Aid </a:t>
              </a:r>
              <a:br>
                <a:rPr lang="en-US" sz="1800" b="1" dirty="0">
                  <a:solidFill>
                    <a:srgbClr val="000066"/>
                  </a:solidFill>
                </a:rPr>
              </a:br>
              <a:r>
                <a:rPr lang="en-US" sz="1800" b="1" dirty="0">
                  <a:solidFill>
                    <a:srgbClr val="000066"/>
                  </a:solidFill>
                </a:rPr>
                <a:t>Interstate Mutual Aid (EMAC)</a:t>
              </a:r>
            </a:p>
          </p:txBody>
        </p:sp>
        <p:sp>
          <p:nvSpPr>
            <p:cNvPr id="9" name="Line 8">
              <a:extLst>
                <a:ext uri="{FF2B5EF4-FFF2-40B4-BE49-F238E27FC236}">
                  <a16:creationId xmlns:a16="http://schemas.microsoft.com/office/drawing/2014/main" id="{05DBEC5D-2B95-46B7-A20F-FF87CCF0DE57}"/>
                </a:ext>
              </a:extLst>
            </p:cNvPr>
            <p:cNvSpPr>
              <a:spLocks noChangeShapeType="1"/>
            </p:cNvSpPr>
            <p:nvPr/>
          </p:nvSpPr>
          <p:spPr bwMode="auto">
            <a:xfrm flipV="1">
              <a:off x="4040188" y="4610100"/>
              <a:ext cx="1654175" cy="325438"/>
            </a:xfrm>
            <a:prstGeom prst="line">
              <a:avLst/>
            </a:prstGeom>
            <a:noFill/>
            <a:ln w="38100">
              <a:solidFill>
                <a:srgbClr val="C00000"/>
              </a:solidFill>
              <a:prstDash val="dash"/>
              <a:round/>
              <a:headEnd type="stealth" w="lg" len="lg"/>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8">
              <a:extLst>
                <a:ext uri="{FF2B5EF4-FFF2-40B4-BE49-F238E27FC236}">
                  <a16:creationId xmlns:a16="http://schemas.microsoft.com/office/drawing/2014/main" id="{65FDC976-2945-4274-B708-3AE6FF4626F1}"/>
                </a:ext>
              </a:extLst>
            </p:cNvPr>
            <p:cNvSpPr>
              <a:spLocks noChangeShapeType="1"/>
            </p:cNvSpPr>
            <p:nvPr/>
          </p:nvSpPr>
          <p:spPr bwMode="auto">
            <a:xfrm flipV="1">
              <a:off x="4814888" y="4689475"/>
              <a:ext cx="838200" cy="444500"/>
            </a:xfrm>
            <a:prstGeom prst="line">
              <a:avLst/>
            </a:prstGeom>
            <a:noFill/>
            <a:ln w="38100">
              <a:solidFill>
                <a:srgbClr val="C00000"/>
              </a:solidFill>
              <a:prstDash val="dash"/>
              <a:round/>
              <a:headEnd type="stealth" w="lg" len="lg"/>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Rectangle 7" descr="Local-to-Local Mutual Aid&#10;">
              <a:extLst>
                <a:ext uri="{FF2B5EF4-FFF2-40B4-BE49-F238E27FC236}">
                  <a16:creationId xmlns:a16="http://schemas.microsoft.com/office/drawing/2014/main" id="{26D1627F-9DC8-4F84-A87A-2F3F9489E991}"/>
                </a:ext>
              </a:extLst>
            </p:cNvPr>
            <p:cNvSpPr>
              <a:spLocks noChangeArrowheads="1"/>
            </p:cNvSpPr>
            <p:nvPr/>
          </p:nvSpPr>
          <p:spPr bwMode="auto">
            <a:xfrm>
              <a:off x="5616575" y="4398963"/>
              <a:ext cx="3316288" cy="415925"/>
            </a:xfrm>
            <a:prstGeom prst="rect">
              <a:avLst/>
            </a:prstGeom>
            <a:solidFill>
              <a:schemeClr val="bg1"/>
            </a:solidFill>
            <a:ln w="15875">
              <a:solidFill>
                <a:srgbClr val="C00000"/>
              </a:solidFill>
              <a:miter lim="800000"/>
              <a:headEnd/>
              <a:tailEnd/>
            </a:ln>
          </p:spPr>
          <p:txBody>
            <a:bodyPr/>
            <a:lstStyle/>
            <a:p>
              <a:pPr eaLnBrk="0" hangingPunct="0"/>
              <a:r>
                <a:rPr lang="en-US" sz="1800" b="1" dirty="0">
                  <a:solidFill>
                    <a:srgbClr val="000066"/>
                  </a:solidFill>
                </a:rPr>
                <a:t>Local-to-Local Mutual Aid</a:t>
              </a:r>
            </a:p>
            <a:p>
              <a:pPr eaLnBrk="0" hangingPunct="0"/>
              <a:endParaRPr lang="en-US" sz="1800" b="1" dirty="0">
                <a:solidFill>
                  <a:srgbClr val="000066"/>
                </a:solidFill>
              </a:endParaRPr>
            </a:p>
          </p:txBody>
        </p:sp>
      </p:grpSp>
    </p:spTree>
    <p:extLst>
      <p:ext uri="{BB962C8B-B14F-4D97-AF65-F5344CB8AC3E}">
        <p14:creationId xmlns:p14="http://schemas.microsoft.com/office/powerpoint/2010/main" val="876304916"/>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CC3CAB-580F-4AB5-A35D-2C6E117C1836}"/>
              </a:ext>
            </a:extLst>
          </p:cNvPr>
          <p:cNvSpPr>
            <a:spLocks noGrp="1"/>
          </p:cNvSpPr>
          <p:nvPr>
            <p:ph type="title"/>
          </p:nvPr>
        </p:nvSpPr>
        <p:spPr/>
        <p:txBody>
          <a:bodyPr/>
          <a:lstStyle/>
          <a:p>
            <a:r>
              <a:rPr lang="en-US" spc="-100" dirty="0"/>
              <a:t>National Operations Center (NOC)</a:t>
            </a:r>
            <a:endParaRPr lang="en-US" dirty="0"/>
          </a:p>
        </p:txBody>
      </p:sp>
      <p:sp>
        <p:nvSpPr>
          <p:cNvPr id="8" name="Content Placeholder 7">
            <a:extLst>
              <a:ext uri="{FF2B5EF4-FFF2-40B4-BE49-F238E27FC236}">
                <a16:creationId xmlns:a16="http://schemas.microsoft.com/office/drawing/2014/main" id="{3EC41F57-0107-4C8B-BA38-03E4EAE31ACB}"/>
              </a:ext>
            </a:extLst>
          </p:cNvPr>
          <p:cNvSpPr>
            <a:spLocks noGrp="1"/>
          </p:cNvSpPr>
          <p:nvPr>
            <p:ph idx="1"/>
          </p:nvPr>
        </p:nvSpPr>
        <p:spPr/>
        <p:txBody>
          <a:bodyPr/>
          <a:lstStyle/>
          <a:p>
            <a:pPr marL="0" indent="0">
              <a:buNone/>
            </a:pPr>
            <a:r>
              <a:rPr lang="en-US" dirty="0"/>
              <a:t>The National Operations Center serves as the primary, national-level hub for:</a:t>
            </a:r>
          </a:p>
          <a:p>
            <a:r>
              <a:rPr lang="en-US" dirty="0"/>
              <a:t>situational awareness, </a:t>
            </a:r>
          </a:p>
          <a:p>
            <a:r>
              <a:rPr lang="en-US" dirty="0"/>
              <a:t>shared situational picture, </a:t>
            </a:r>
          </a:p>
          <a:p>
            <a:r>
              <a:rPr lang="en-US" dirty="0"/>
              <a:t>information fusion, </a:t>
            </a:r>
          </a:p>
          <a:p>
            <a:r>
              <a:rPr lang="en-US" dirty="0"/>
              <a:t>information sharing, </a:t>
            </a:r>
          </a:p>
          <a:p>
            <a:r>
              <a:rPr lang="en-US" dirty="0"/>
              <a:t>executive </a:t>
            </a:r>
            <a:br>
              <a:rPr lang="en-US" dirty="0"/>
            </a:br>
            <a:r>
              <a:rPr lang="en-US" dirty="0"/>
              <a:t>communications.</a:t>
            </a:r>
          </a:p>
        </p:txBody>
      </p:sp>
      <p:sp>
        <p:nvSpPr>
          <p:cNvPr id="4" name="Slide Number Placeholder 3"/>
          <p:cNvSpPr>
            <a:spLocks noGrp="1"/>
          </p:cNvSpPr>
          <p:nvPr>
            <p:ph type="sldNum" sz="quarter" idx="12"/>
          </p:nvPr>
        </p:nvSpPr>
        <p:spPr/>
        <p:txBody>
          <a:bodyPr/>
          <a:lstStyle/>
          <a:p>
            <a:pPr>
              <a:defRPr/>
            </a:pPr>
            <a:r>
              <a:rPr lang="en-US"/>
              <a:t>Visual 5.</a:t>
            </a:r>
            <a:fld id="{167A036F-738C-4416-983E-5B04119587A4}" type="slidenum">
              <a:rPr lang="en-US" smtClean="0"/>
              <a:pPr>
                <a:defRPr/>
              </a:pPr>
              <a:t>33</a:t>
            </a:fld>
            <a:endParaRPr lang="en-US" dirty="0"/>
          </a:p>
        </p:txBody>
      </p:sp>
      <p:pic>
        <p:nvPicPr>
          <p:cNvPr id="26" name="Picture 14" descr="FEMA's Emergency Support Team seated in a large open area with desks and computers,  located in the headquarters building in Washington, D.C.">
            <a:extLst>
              <a:ext uri="{FF2B5EF4-FFF2-40B4-BE49-F238E27FC236}">
                <a16:creationId xmlns:a16="http://schemas.microsoft.com/office/drawing/2014/main" id="{D549D4EF-0DCD-4D9C-BF78-398CDD6937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2500"/>
          <a:stretch>
            <a:fillRect/>
          </a:stretch>
        </p:blipFill>
        <p:spPr bwMode="auto">
          <a:xfrm>
            <a:off x="4953000" y="3358199"/>
            <a:ext cx="3619366" cy="1971675"/>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63061"/>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E994B-DF4C-4F86-BD5D-FB29C547BDE1}"/>
              </a:ext>
            </a:extLst>
          </p:cNvPr>
          <p:cNvSpPr>
            <a:spLocks noGrp="1"/>
          </p:cNvSpPr>
          <p:nvPr>
            <p:ph type="title"/>
          </p:nvPr>
        </p:nvSpPr>
        <p:spPr/>
        <p:txBody>
          <a:bodyPr/>
          <a:lstStyle/>
          <a:p>
            <a:pPr>
              <a:lnSpc>
                <a:spcPts val="3500"/>
              </a:lnSpc>
            </a:pPr>
            <a:r>
              <a:rPr lang="en-US" dirty="0"/>
              <a:t>National Response Coordination Center</a:t>
            </a:r>
          </a:p>
        </p:txBody>
      </p:sp>
      <p:sp>
        <p:nvSpPr>
          <p:cNvPr id="3" name="Content Placeholder 2">
            <a:extLst>
              <a:ext uri="{FF2B5EF4-FFF2-40B4-BE49-F238E27FC236}">
                <a16:creationId xmlns:a16="http://schemas.microsoft.com/office/drawing/2014/main" id="{510C27CE-0D32-47B1-AEFA-F369AFF9F022}"/>
              </a:ext>
            </a:extLst>
          </p:cNvPr>
          <p:cNvSpPr>
            <a:spLocks noGrp="1"/>
          </p:cNvSpPr>
          <p:nvPr>
            <p:ph idx="1"/>
          </p:nvPr>
        </p:nvSpPr>
        <p:spPr/>
        <p:txBody>
          <a:bodyPr/>
          <a:lstStyle/>
          <a:p>
            <a:r>
              <a:rPr lang="en-US" dirty="0"/>
              <a:t>The FEMA National Response Coordination Center (NRCC) is a multiagency emergency operations center that coordinates the overall Federal support for major incidents and emergencies at the national level. </a:t>
            </a:r>
          </a:p>
          <a:p>
            <a:r>
              <a:rPr lang="en-US" dirty="0"/>
              <a:t> The NRCC coordinates with the affected region(s) and provides resources and policy guidance in support of the incident.</a:t>
            </a:r>
          </a:p>
        </p:txBody>
      </p:sp>
      <p:sp>
        <p:nvSpPr>
          <p:cNvPr id="4" name="Slide Number Placeholder 3">
            <a:extLst>
              <a:ext uri="{FF2B5EF4-FFF2-40B4-BE49-F238E27FC236}">
                <a16:creationId xmlns:a16="http://schemas.microsoft.com/office/drawing/2014/main" id="{1EF0A002-ED61-4D06-BAC7-29F60726DD24}"/>
              </a:ext>
            </a:extLst>
          </p:cNvPr>
          <p:cNvSpPr>
            <a:spLocks noGrp="1"/>
          </p:cNvSpPr>
          <p:nvPr>
            <p:ph type="sldNum" sz="quarter" idx="12"/>
          </p:nvPr>
        </p:nvSpPr>
        <p:spPr/>
        <p:txBody>
          <a:bodyPr/>
          <a:lstStyle/>
          <a:p>
            <a:pPr>
              <a:defRPr/>
            </a:pPr>
            <a:r>
              <a:rPr lang="en-US"/>
              <a:t>Visual 5.</a:t>
            </a:r>
            <a:fld id="{167A036F-738C-4416-983E-5B04119587A4}" type="slidenum">
              <a:rPr lang="en-US" smtClean="0"/>
              <a:pPr>
                <a:defRPr/>
              </a:pPr>
              <a:t>34</a:t>
            </a:fld>
            <a:endParaRPr lang="en-US" dirty="0"/>
          </a:p>
        </p:txBody>
      </p:sp>
    </p:spTree>
    <p:extLst>
      <p:ext uri="{BB962C8B-B14F-4D97-AF65-F5344CB8AC3E}">
        <p14:creationId xmlns:p14="http://schemas.microsoft.com/office/powerpoint/2010/main" val="1213673207"/>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E994B-DF4C-4F86-BD5D-FB29C547BDE1}"/>
              </a:ext>
            </a:extLst>
          </p:cNvPr>
          <p:cNvSpPr>
            <a:spLocks noGrp="1"/>
          </p:cNvSpPr>
          <p:nvPr>
            <p:ph type="title"/>
          </p:nvPr>
        </p:nvSpPr>
        <p:spPr/>
        <p:txBody>
          <a:bodyPr/>
          <a:lstStyle/>
          <a:p>
            <a:pPr>
              <a:lnSpc>
                <a:spcPts val="3500"/>
              </a:lnSpc>
            </a:pPr>
            <a:r>
              <a:rPr lang="en-US" dirty="0"/>
              <a:t>Regional Response Coordination Center</a:t>
            </a:r>
          </a:p>
        </p:txBody>
      </p:sp>
      <p:sp>
        <p:nvSpPr>
          <p:cNvPr id="3" name="Content Placeholder 2">
            <a:extLst>
              <a:ext uri="{FF2B5EF4-FFF2-40B4-BE49-F238E27FC236}">
                <a16:creationId xmlns:a16="http://schemas.microsoft.com/office/drawing/2014/main" id="{510C27CE-0D32-47B1-AEFA-F369AFF9F022}"/>
              </a:ext>
            </a:extLst>
          </p:cNvPr>
          <p:cNvSpPr>
            <a:spLocks noGrp="1"/>
          </p:cNvSpPr>
          <p:nvPr>
            <p:ph idx="1"/>
          </p:nvPr>
        </p:nvSpPr>
        <p:spPr>
          <a:xfrm>
            <a:off x="457200" y="1068388"/>
            <a:ext cx="4876800" cy="4418012"/>
          </a:xfrm>
        </p:spPr>
        <p:txBody>
          <a:bodyPr/>
          <a:lstStyle/>
          <a:p>
            <a:pPr marL="0" indent="0">
              <a:spcBef>
                <a:spcPts val="1200"/>
              </a:spcBef>
              <a:spcAft>
                <a:spcPts val="600"/>
              </a:spcAft>
              <a:buNone/>
            </a:pPr>
            <a:r>
              <a:rPr lang="en-US" sz="2400" dirty="0"/>
              <a:t>Coordinate regional response efforts, including:</a:t>
            </a:r>
          </a:p>
          <a:p>
            <a:pPr marL="457200" indent="-457200">
              <a:spcBef>
                <a:spcPts val="1200"/>
              </a:spcBef>
              <a:spcAft>
                <a:spcPts val="600"/>
              </a:spcAft>
              <a:buFont typeface="Arial" panose="020B0604020202020204" pitchFamily="34" charset="0"/>
              <a:buChar char="•"/>
            </a:pPr>
            <a:r>
              <a:rPr lang="en-US" sz="2400" dirty="0"/>
              <a:t>Establishing initial Federal objectives.</a:t>
            </a:r>
          </a:p>
          <a:p>
            <a:pPr marL="457200" indent="-457200">
              <a:spcBef>
                <a:spcPts val="1200"/>
              </a:spcBef>
              <a:spcAft>
                <a:spcPts val="600"/>
              </a:spcAft>
              <a:buFont typeface="Arial" panose="020B0604020202020204" pitchFamily="34" charset="0"/>
              <a:buChar char="•"/>
            </a:pPr>
            <a:r>
              <a:rPr lang="en-US" sz="2400" dirty="0"/>
              <a:t>Providing Federal support to the affected States. </a:t>
            </a:r>
          </a:p>
          <a:p>
            <a:pPr marL="457200" indent="-457200">
              <a:spcBef>
                <a:spcPts val="1200"/>
              </a:spcBef>
              <a:spcAft>
                <a:spcPts val="600"/>
              </a:spcAft>
              <a:buFont typeface="Arial" panose="020B0604020202020204" pitchFamily="34" charset="0"/>
              <a:buChar char="•"/>
            </a:pPr>
            <a:r>
              <a:rPr lang="en-US" sz="2400" dirty="0"/>
              <a:t>Deploying teams to establish the Joint Field Office that will assume these functions.</a:t>
            </a:r>
          </a:p>
        </p:txBody>
      </p:sp>
      <p:sp>
        <p:nvSpPr>
          <p:cNvPr id="4" name="Slide Number Placeholder 3">
            <a:extLst>
              <a:ext uri="{FF2B5EF4-FFF2-40B4-BE49-F238E27FC236}">
                <a16:creationId xmlns:a16="http://schemas.microsoft.com/office/drawing/2014/main" id="{1EF0A002-ED61-4D06-BAC7-29F60726DD24}"/>
              </a:ext>
            </a:extLst>
          </p:cNvPr>
          <p:cNvSpPr>
            <a:spLocks noGrp="1"/>
          </p:cNvSpPr>
          <p:nvPr>
            <p:ph type="sldNum" sz="quarter" idx="12"/>
          </p:nvPr>
        </p:nvSpPr>
        <p:spPr/>
        <p:txBody>
          <a:bodyPr/>
          <a:lstStyle/>
          <a:p>
            <a:pPr>
              <a:defRPr/>
            </a:pPr>
            <a:r>
              <a:rPr lang="en-US"/>
              <a:t>Visual 5.</a:t>
            </a:r>
            <a:fld id="{167A036F-738C-4416-983E-5B04119587A4}" type="slidenum">
              <a:rPr lang="en-US" smtClean="0"/>
              <a:pPr>
                <a:defRPr/>
              </a:pPr>
              <a:t>35</a:t>
            </a:fld>
            <a:endParaRPr lang="en-US" dirty="0"/>
          </a:p>
        </p:txBody>
      </p:sp>
      <p:grpSp>
        <p:nvGrpSpPr>
          <p:cNvPr id="7" name="Group 6" descr="A map of the United States sectioned off into regions labeled with Roman numerals; people working in the Regional Response Coordination Center at desks in an open area, with maps projected on large screens">
            <a:extLst>
              <a:ext uri="{FF2B5EF4-FFF2-40B4-BE49-F238E27FC236}">
                <a16:creationId xmlns:a16="http://schemas.microsoft.com/office/drawing/2014/main" id="{B84BE18B-661A-4945-95C9-30CAA0CB5B65}"/>
              </a:ext>
            </a:extLst>
          </p:cNvPr>
          <p:cNvGrpSpPr/>
          <p:nvPr/>
        </p:nvGrpSpPr>
        <p:grpSpPr>
          <a:xfrm>
            <a:off x="5446713" y="1171575"/>
            <a:ext cx="3067050" cy="4229100"/>
            <a:chOff x="5446713" y="1171575"/>
            <a:chExt cx="3067050" cy="4229100"/>
          </a:xfrm>
        </p:grpSpPr>
        <p:pic>
          <p:nvPicPr>
            <p:cNvPr id="5" name="Picture 8" descr="People working in the Regional Response Coordination Center">
              <a:extLst>
                <a:ext uri="{FF2B5EF4-FFF2-40B4-BE49-F238E27FC236}">
                  <a16:creationId xmlns:a16="http://schemas.microsoft.com/office/drawing/2014/main" id="{8FF129D5-07CB-4A70-8AC2-87D7591F60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6713" y="3381375"/>
              <a:ext cx="3057525" cy="2019300"/>
            </a:xfrm>
            <a:prstGeom prst="rect">
              <a:avLst/>
            </a:prstGeom>
            <a:noFill/>
            <a:ln w="9525" algn="ctr">
              <a:noFill/>
              <a:miter lim="800000"/>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pic>
          <p:nvPicPr>
            <p:cNvPr id="6" name="Picture 9" descr="A map of the United States sectioned off">
              <a:extLst>
                <a:ext uri="{FF2B5EF4-FFF2-40B4-BE49-F238E27FC236}">
                  <a16:creationId xmlns:a16="http://schemas.microsoft.com/office/drawing/2014/main" id="{4057763A-B4D3-4963-B54F-F51EC0C511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6238" y="1171575"/>
              <a:ext cx="3057525" cy="2019300"/>
            </a:xfrm>
            <a:prstGeom prst="rect">
              <a:avLst/>
            </a:prstGeom>
            <a:noFill/>
            <a:ln w="9525" algn="ctr">
              <a:no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67489160"/>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ABAC5F-5896-4F57-B269-F5E24BD8AA4E}"/>
              </a:ext>
            </a:extLst>
          </p:cNvPr>
          <p:cNvSpPr>
            <a:spLocks noGrp="1"/>
          </p:cNvSpPr>
          <p:nvPr>
            <p:ph type="title"/>
          </p:nvPr>
        </p:nvSpPr>
        <p:spPr/>
        <p:txBody>
          <a:bodyPr/>
          <a:lstStyle/>
          <a:p>
            <a:r>
              <a:rPr lang="en-US" dirty="0"/>
              <a:t>Joint Field Office</a:t>
            </a:r>
          </a:p>
        </p:txBody>
      </p:sp>
      <p:sp>
        <p:nvSpPr>
          <p:cNvPr id="5" name="Slide Number Placeholder 4"/>
          <p:cNvSpPr>
            <a:spLocks noGrp="1"/>
          </p:cNvSpPr>
          <p:nvPr>
            <p:ph type="sldNum" sz="quarter" idx="12"/>
          </p:nvPr>
        </p:nvSpPr>
        <p:spPr/>
        <p:txBody>
          <a:bodyPr/>
          <a:lstStyle/>
          <a:p>
            <a:pPr>
              <a:defRPr/>
            </a:pPr>
            <a:r>
              <a:rPr lang="en-US"/>
              <a:t>Visual 5.</a:t>
            </a:r>
            <a:fld id="{167A036F-738C-4416-983E-5B04119587A4}" type="slidenum">
              <a:rPr lang="en-US" smtClean="0"/>
              <a:pPr>
                <a:defRPr/>
              </a:pPr>
              <a:t>36</a:t>
            </a:fld>
            <a:endParaRPr lang="en-US" dirty="0"/>
          </a:p>
        </p:txBody>
      </p:sp>
      <p:grpSp>
        <p:nvGrpSpPr>
          <p:cNvPr id="6" name="Group 37" descr="A hierarchy chart. At the top of the chart is Federal Coordinating Officer (FCO), State Coordinating Officer (SCO), and Senior Federal Officials (SFOs).  There is a red dotted line around these three boxes that says JFO Unified Coordination Group.  There is an arrow pointing to the three boxes that says Multiagency Coordination.  &#10;&#10;The chart branches off into Chief of Staff, External Affairs, Safety Officer, and Defense Coordinating Element.  Four additional branches include Operations Section, Planning Section, Logistics Section, and Finance/Admin Section.  These four boxes have arrows pointing to them that indicate they are Emergency Support Functions."/>
          <p:cNvGrpSpPr>
            <a:grpSpLocks/>
          </p:cNvGrpSpPr>
          <p:nvPr/>
        </p:nvGrpSpPr>
        <p:grpSpPr bwMode="auto">
          <a:xfrm>
            <a:off x="409575" y="1143000"/>
            <a:ext cx="7543800" cy="4359275"/>
            <a:chOff x="476250" y="1217613"/>
            <a:chExt cx="7543800" cy="4359275"/>
          </a:xfrm>
        </p:grpSpPr>
        <p:sp>
          <p:nvSpPr>
            <p:cNvPr id="8" name="Line 4"/>
            <p:cNvSpPr>
              <a:spLocks noChangeShapeType="1"/>
            </p:cNvSpPr>
            <p:nvPr/>
          </p:nvSpPr>
          <p:spPr bwMode="auto">
            <a:xfrm>
              <a:off x="7229475" y="4164013"/>
              <a:ext cx="0" cy="276225"/>
            </a:xfrm>
            <a:prstGeom prst="line">
              <a:avLst/>
            </a:prstGeom>
            <a:noFill/>
            <a:ln w="38100">
              <a:solidFill>
                <a:srgbClr val="25387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4"/>
            <p:cNvSpPr>
              <a:spLocks noChangeShapeType="1"/>
            </p:cNvSpPr>
            <p:nvPr/>
          </p:nvSpPr>
          <p:spPr bwMode="auto">
            <a:xfrm>
              <a:off x="2085975" y="4144963"/>
              <a:ext cx="0" cy="276225"/>
            </a:xfrm>
            <a:prstGeom prst="line">
              <a:avLst/>
            </a:prstGeom>
            <a:noFill/>
            <a:ln w="38100">
              <a:solidFill>
                <a:srgbClr val="25387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Rectangle 9"/>
            <p:cNvSpPr>
              <a:spLocks noChangeArrowheads="1"/>
            </p:cNvSpPr>
            <p:nvPr/>
          </p:nvSpPr>
          <p:spPr bwMode="auto">
            <a:xfrm>
              <a:off x="2771775" y="1423988"/>
              <a:ext cx="3559175" cy="692150"/>
            </a:xfrm>
            <a:prstGeom prst="rect">
              <a:avLst/>
            </a:prstGeom>
            <a:solidFill>
              <a:srgbClr val="1D3B59"/>
            </a:solidFill>
            <a:ln w="22225">
              <a:solidFill>
                <a:schemeClr val="bg1"/>
              </a:solidFill>
              <a:miter lim="800000"/>
              <a:headEnd/>
              <a:tailEnd/>
            </a:ln>
            <a:effectLst>
              <a:outerShdw dist="17961" dir="2700000" algn="ctr" rotWithShape="0">
                <a:srgbClr val="B2B2B2">
                  <a:alpha val="50000"/>
                </a:srgbClr>
              </a:outerShdw>
            </a:effectLst>
          </p:spPr>
          <p:txBody>
            <a:bodyPr wrap="none" anchor="ctr"/>
            <a:lstStyle/>
            <a:p>
              <a:endParaRPr lang="en-US"/>
            </a:p>
          </p:txBody>
        </p:sp>
        <p:sp>
          <p:nvSpPr>
            <p:cNvPr id="11" name="Line 6"/>
            <p:cNvSpPr>
              <a:spLocks noChangeShapeType="1"/>
            </p:cNvSpPr>
            <p:nvPr/>
          </p:nvSpPr>
          <p:spPr bwMode="auto">
            <a:xfrm>
              <a:off x="4572000" y="2049463"/>
              <a:ext cx="0" cy="2076450"/>
            </a:xfrm>
            <a:prstGeom prst="line">
              <a:avLst/>
            </a:prstGeom>
            <a:noFill/>
            <a:ln w="38100">
              <a:solidFill>
                <a:srgbClr val="25387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7"/>
            <p:cNvSpPr>
              <a:spLocks noChangeShapeType="1"/>
            </p:cNvSpPr>
            <p:nvPr/>
          </p:nvSpPr>
          <p:spPr bwMode="auto">
            <a:xfrm>
              <a:off x="4394200" y="2478088"/>
              <a:ext cx="301625" cy="0"/>
            </a:xfrm>
            <a:prstGeom prst="line">
              <a:avLst/>
            </a:prstGeom>
            <a:noFill/>
            <a:ln w="38100">
              <a:solidFill>
                <a:srgbClr val="25387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8"/>
            <p:cNvSpPr>
              <a:spLocks noChangeShapeType="1"/>
            </p:cNvSpPr>
            <p:nvPr/>
          </p:nvSpPr>
          <p:spPr bwMode="auto">
            <a:xfrm>
              <a:off x="4572000" y="2992438"/>
              <a:ext cx="152400" cy="0"/>
            </a:xfrm>
            <a:prstGeom prst="line">
              <a:avLst/>
            </a:prstGeom>
            <a:noFill/>
            <a:ln w="38100">
              <a:solidFill>
                <a:srgbClr val="25387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9"/>
            <p:cNvSpPr>
              <a:spLocks noChangeShapeType="1"/>
            </p:cNvSpPr>
            <p:nvPr/>
          </p:nvSpPr>
          <p:spPr bwMode="auto">
            <a:xfrm>
              <a:off x="4572000" y="3716338"/>
              <a:ext cx="152400" cy="0"/>
            </a:xfrm>
            <a:prstGeom prst="line">
              <a:avLst/>
            </a:prstGeom>
            <a:noFill/>
            <a:ln w="38100">
              <a:solidFill>
                <a:srgbClr val="25387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Text Box 14"/>
            <p:cNvSpPr txBox="1">
              <a:spLocks noChangeArrowheads="1"/>
            </p:cNvSpPr>
            <p:nvPr/>
          </p:nvSpPr>
          <p:spPr bwMode="auto">
            <a:xfrm>
              <a:off x="4686300" y="2316163"/>
              <a:ext cx="1644650" cy="33813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lgn="ctr" eaLnBrk="0" hangingPunct="0">
                <a:spcBef>
                  <a:spcPct val="50000"/>
                </a:spcBef>
                <a:defRPr/>
              </a:pPr>
              <a:r>
                <a:rPr lang="en-US" sz="1400" b="1" dirty="0">
                  <a:solidFill>
                    <a:srgbClr val="25387D"/>
                  </a:solidFill>
                </a:rPr>
                <a:t>External Affairs</a:t>
              </a:r>
            </a:p>
          </p:txBody>
        </p:sp>
        <p:sp>
          <p:nvSpPr>
            <p:cNvPr id="16" name="Text Box 15"/>
            <p:cNvSpPr txBox="1">
              <a:spLocks noChangeArrowheads="1"/>
            </p:cNvSpPr>
            <p:nvPr/>
          </p:nvSpPr>
          <p:spPr bwMode="auto">
            <a:xfrm>
              <a:off x="4686300" y="2747963"/>
              <a:ext cx="1644650" cy="50323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lgn="ctr" eaLnBrk="0" hangingPunct="0">
                <a:spcBef>
                  <a:spcPct val="50000"/>
                </a:spcBef>
                <a:defRPr/>
              </a:pPr>
              <a:r>
                <a:rPr lang="en-US" sz="1400" b="1" dirty="0">
                  <a:solidFill>
                    <a:srgbClr val="25387D"/>
                  </a:solidFill>
                </a:rPr>
                <a:t>Safety Officer</a:t>
              </a:r>
              <a:r>
                <a:rPr lang="en-US" sz="1200" b="1" dirty="0">
                  <a:solidFill>
                    <a:srgbClr val="25387D"/>
                  </a:solidFill>
                </a:rPr>
                <a:t> </a:t>
              </a:r>
            </a:p>
          </p:txBody>
        </p:sp>
        <p:sp>
          <p:nvSpPr>
            <p:cNvPr id="17" name="Text Box 16"/>
            <p:cNvSpPr txBox="1">
              <a:spLocks noChangeArrowheads="1"/>
            </p:cNvSpPr>
            <p:nvPr/>
          </p:nvSpPr>
          <p:spPr bwMode="auto">
            <a:xfrm>
              <a:off x="4686300" y="3344863"/>
              <a:ext cx="1644650" cy="73501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lgn="ctr" eaLnBrk="0" hangingPunct="0">
                <a:spcBef>
                  <a:spcPct val="50000"/>
                </a:spcBef>
                <a:defRPr/>
              </a:pPr>
              <a:r>
                <a:rPr lang="en-US" sz="1400" b="1" dirty="0">
                  <a:solidFill>
                    <a:srgbClr val="25387D"/>
                  </a:solidFill>
                </a:rPr>
                <a:t>Defense Coordinating</a:t>
              </a:r>
              <a:br>
                <a:rPr lang="en-US" sz="1400" b="1" dirty="0">
                  <a:solidFill>
                    <a:srgbClr val="25387D"/>
                  </a:solidFill>
                </a:rPr>
              </a:br>
              <a:r>
                <a:rPr lang="en-US" sz="1400" b="1" dirty="0">
                  <a:solidFill>
                    <a:srgbClr val="25387D"/>
                  </a:solidFill>
                </a:rPr>
                <a:t>Element</a:t>
              </a:r>
            </a:p>
          </p:txBody>
        </p:sp>
        <p:sp>
          <p:nvSpPr>
            <p:cNvPr id="18" name="Text Box 20"/>
            <p:cNvSpPr txBox="1">
              <a:spLocks noChangeArrowheads="1"/>
            </p:cNvSpPr>
            <p:nvPr/>
          </p:nvSpPr>
          <p:spPr bwMode="auto">
            <a:xfrm>
              <a:off x="2654300" y="1409700"/>
              <a:ext cx="1274763" cy="708025"/>
            </a:xfrm>
            <a:prstGeom prst="rect">
              <a:avLst/>
            </a:prstGeom>
            <a:ln>
              <a:solidFill>
                <a:schemeClr val="bg1"/>
              </a:solidFill>
              <a:headEnd/>
              <a:tailEnd/>
            </a:ln>
          </p:spPr>
          <p:style>
            <a:lnRef idx="1">
              <a:schemeClr val="accent6"/>
            </a:lnRef>
            <a:fillRef idx="3">
              <a:schemeClr val="accent6"/>
            </a:fillRef>
            <a:effectRef idx="2">
              <a:schemeClr val="accent6"/>
            </a:effectRef>
            <a:fontRef idx="minor">
              <a:schemeClr val="lt1"/>
            </a:fontRef>
          </p:style>
          <p:txBody>
            <a:bodyPr anchor="ctr"/>
            <a:lstStyle/>
            <a:p>
              <a:pPr algn="ctr" eaLnBrk="0" hangingPunct="0">
                <a:spcBef>
                  <a:spcPct val="50000"/>
                </a:spcBef>
                <a:defRPr/>
              </a:pPr>
              <a:r>
                <a:rPr lang="en-US" sz="1200" b="1" dirty="0">
                  <a:solidFill>
                    <a:schemeClr val="bg1"/>
                  </a:solidFill>
                </a:rPr>
                <a:t>Federal Coordinating Officer (FCO)</a:t>
              </a:r>
            </a:p>
          </p:txBody>
        </p:sp>
        <p:sp>
          <p:nvSpPr>
            <p:cNvPr id="19" name="Text Box 21"/>
            <p:cNvSpPr txBox="1">
              <a:spLocks noChangeArrowheads="1"/>
            </p:cNvSpPr>
            <p:nvPr/>
          </p:nvSpPr>
          <p:spPr bwMode="auto">
            <a:xfrm>
              <a:off x="5159375" y="1409700"/>
              <a:ext cx="1244600" cy="704850"/>
            </a:xfrm>
            <a:prstGeom prst="rect">
              <a:avLst/>
            </a:prstGeom>
            <a:ln>
              <a:solidFill>
                <a:schemeClr val="bg1"/>
              </a:solidFill>
              <a:headEnd/>
              <a:tailEnd/>
            </a:ln>
          </p:spPr>
          <p:style>
            <a:lnRef idx="1">
              <a:schemeClr val="accent6"/>
            </a:lnRef>
            <a:fillRef idx="3">
              <a:schemeClr val="accent6"/>
            </a:fillRef>
            <a:effectRef idx="2">
              <a:schemeClr val="accent6"/>
            </a:effectRef>
            <a:fontRef idx="minor">
              <a:schemeClr val="lt1"/>
            </a:fontRef>
          </p:style>
          <p:txBody>
            <a:bodyPr anchor="ctr"/>
            <a:lstStyle/>
            <a:p>
              <a:pPr algn="ctr" eaLnBrk="0" hangingPunct="0">
                <a:spcBef>
                  <a:spcPct val="50000"/>
                </a:spcBef>
                <a:defRPr/>
              </a:pPr>
              <a:r>
                <a:rPr lang="en-US" sz="1200" b="1" dirty="0">
                  <a:solidFill>
                    <a:schemeClr val="bg1"/>
                  </a:solidFill>
                </a:rPr>
                <a:t>Senior Federal Officials (SFOs)</a:t>
              </a:r>
            </a:p>
          </p:txBody>
        </p:sp>
        <p:sp>
          <p:nvSpPr>
            <p:cNvPr id="20" name="Text Box 22"/>
            <p:cNvSpPr txBox="1">
              <a:spLocks noChangeArrowheads="1"/>
            </p:cNvSpPr>
            <p:nvPr/>
          </p:nvSpPr>
          <p:spPr bwMode="auto">
            <a:xfrm>
              <a:off x="644525" y="1411288"/>
              <a:ext cx="17145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nchor="ctr"/>
            <a:lstStyle>
              <a:lvl1pPr eaLnBrk="0" hangingPunct="0">
                <a:defRPr sz="2600">
                  <a:solidFill>
                    <a:schemeClr val="tx1"/>
                  </a:solidFill>
                  <a:latin typeface="Tahoma" pitchFamily="34" charset="0"/>
                  <a:cs typeface="Arial" charset="0"/>
                </a:defRPr>
              </a:lvl1pPr>
              <a:lvl2pPr marL="742950" indent="-285750" eaLnBrk="0" hangingPunct="0">
                <a:defRPr sz="2600">
                  <a:solidFill>
                    <a:schemeClr val="tx1"/>
                  </a:solidFill>
                  <a:latin typeface="Tahoma" pitchFamily="34" charset="0"/>
                  <a:cs typeface="Arial" charset="0"/>
                </a:defRPr>
              </a:lvl2pPr>
              <a:lvl3pPr marL="1143000" indent="-228600" eaLnBrk="0" hangingPunct="0">
                <a:defRPr sz="2600">
                  <a:solidFill>
                    <a:schemeClr val="tx1"/>
                  </a:solidFill>
                  <a:latin typeface="Tahoma" pitchFamily="34" charset="0"/>
                  <a:cs typeface="Arial" charset="0"/>
                </a:defRPr>
              </a:lvl3pPr>
              <a:lvl4pPr marL="1600200" indent="-228600" eaLnBrk="0" hangingPunct="0">
                <a:defRPr sz="2600">
                  <a:solidFill>
                    <a:schemeClr val="tx1"/>
                  </a:solidFill>
                  <a:latin typeface="Tahoma" pitchFamily="34" charset="0"/>
                  <a:cs typeface="Arial" charset="0"/>
                </a:defRPr>
              </a:lvl4pPr>
              <a:lvl5pPr marL="2057400" indent="-228600" eaLnBrk="0" hangingPunct="0">
                <a:defRPr sz="2600">
                  <a:solidFill>
                    <a:schemeClr val="tx1"/>
                  </a:solidFill>
                  <a:latin typeface="Tahoma" pitchFamily="34" charset="0"/>
                  <a:cs typeface="Arial" charset="0"/>
                </a:defRPr>
              </a:lvl5pPr>
              <a:lvl6pPr marL="2514600" indent="-228600" eaLnBrk="0" fontAlgn="base" hangingPunct="0">
                <a:spcBef>
                  <a:spcPct val="0"/>
                </a:spcBef>
                <a:spcAft>
                  <a:spcPct val="0"/>
                </a:spcAft>
                <a:defRPr sz="2600">
                  <a:solidFill>
                    <a:schemeClr val="tx1"/>
                  </a:solidFill>
                  <a:latin typeface="Tahoma" pitchFamily="34" charset="0"/>
                  <a:cs typeface="Arial" charset="0"/>
                </a:defRPr>
              </a:lvl6pPr>
              <a:lvl7pPr marL="2971800" indent="-228600" eaLnBrk="0" fontAlgn="base" hangingPunct="0">
                <a:spcBef>
                  <a:spcPct val="0"/>
                </a:spcBef>
                <a:spcAft>
                  <a:spcPct val="0"/>
                </a:spcAft>
                <a:defRPr sz="2600">
                  <a:solidFill>
                    <a:schemeClr val="tx1"/>
                  </a:solidFill>
                  <a:latin typeface="Tahoma" pitchFamily="34" charset="0"/>
                  <a:cs typeface="Arial" charset="0"/>
                </a:defRPr>
              </a:lvl7pPr>
              <a:lvl8pPr marL="3429000" indent="-228600" eaLnBrk="0" fontAlgn="base" hangingPunct="0">
                <a:spcBef>
                  <a:spcPct val="0"/>
                </a:spcBef>
                <a:spcAft>
                  <a:spcPct val="0"/>
                </a:spcAft>
                <a:defRPr sz="2600">
                  <a:solidFill>
                    <a:schemeClr val="tx1"/>
                  </a:solidFill>
                  <a:latin typeface="Tahoma" pitchFamily="34" charset="0"/>
                  <a:cs typeface="Arial" charset="0"/>
                </a:defRPr>
              </a:lvl8pPr>
              <a:lvl9pPr marL="3886200" indent="-228600" eaLnBrk="0" fontAlgn="base" hangingPunct="0">
                <a:spcBef>
                  <a:spcPct val="0"/>
                </a:spcBef>
                <a:spcAft>
                  <a:spcPct val="0"/>
                </a:spcAft>
                <a:defRPr sz="2600">
                  <a:solidFill>
                    <a:schemeClr val="tx1"/>
                  </a:solidFill>
                  <a:latin typeface="Tahoma" pitchFamily="34" charset="0"/>
                  <a:cs typeface="Arial" charset="0"/>
                </a:defRPr>
              </a:lvl9pPr>
            </a:lstStyle>
            <a:p>
              <a:pPr>
                <a:lnSpc>
                  <a:spcPct val="80000"/>
                </a:lnSpc>
              </a:pPr>
              <a:r>
                <a:rPr lang="en-US" sz="1800" b="1" dirty="0">
                  <a:solidFill>
                    <a:srgbClr val="000066"/>
                  </a:solidFill>
                  <a:latin typeface="Arial" charset="0"/>
                </a:rPr>
                <a:t>JFO Unified</a:t>
              </a:r>
              <a:br>
                <a:rPr lang="en-US" sz="1800" b="1" dirty="0">
                  <a:solidFill>
                    <a:srgbClr val="000066"/>
                  </a:solidFill>
                  <a:latin typeface="Arial" charset="0"/>
                </a:rPr>
              </a:br>
              <a:r>
                <a:rPr lang="en-US" sz="1800" b="1" dirty="0">
                  <a:solidFill>
                    <a:srgbClr val="000066"/>
                  </a:solidFill>
                  <a:latin typeface="Arial" charset="0"/>
                </a:rPr>
                <a:t>Coordination Group</a:t>
              </a:r>
            </a:p>
          </p:txBody>
        </p:sp>
        <p:sp>
          <p:nvSpPr>
            <p:cNvPr id="21" name="Line 23"/>
            <p:cNvSpPr>
              <a:spLocks noChangeShapeType="1"/>
            </p:cNvSpPr>
            <p:nvPr/>
          </p:nvSpPr>
          <p:spPr bwMode="auto">
            <a:xfrm>
              <a:off x="3943350" y="1420813"/>
              <a:ext cx="0" cy="688975"/>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Rectangle 30"/>
            <p:cNvSpPr>
              <a:spLocks noChangeArrowheads="1"/>
            </p:cNvSpPr>
            <p:nvPr/>
          </p:nvSpPr>
          <p:spPr bwMode="auto">
            <a:xfrm>
              <a:off x="476250" y="1217613"/>
              <a:ext cx="6038850" cy="1008062"/>
            </a:xfrm>
            <a:prstGeom prst="rect">
              <a:avLst/>
            </a:prstGeom>
            <a:noFill/>
            <a:ln w="38100">
              <a:solidFill>
                <a:srgbClr val="000066"/>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b="1"/>
            </a:p>
          </p:txBody>
        </p:sp>
        <p:sp>
          <p:nvSpPr>
            <p:cNvPr id="25" name="Text Box 33"/>
            <p:cNvSpPr txBox="1">
              <a:spLocks noChangeArrowheads="1"/>
            </p:cNvSpPr>
            <p:nvPr/>
          </p:nvSpPr>
          <p:spPr bwMode="auto">
            <a:xfrm>
              <a:off x="2774950" y="2316163"/>
              <a:ext cx="1644650" cy="33813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lgn="ctr" eaLnBrk="0" hangingPunct="0">
                <a:spcBef>
                  <a:spcPct val="50000"/>
                </a:spcBef>
                <a:defRPr/>
              </a:pPr>
              <a:r>
                <a:rPr lang="en-US" sz="1400" b="1" dirty="0">
                  <a:solidFill>
                    <a:srgbClr val="25387D"/>
                  </a:solidFill>
                </a:rPr>
                <a:t>Chief of Staff</a:t>
              </a:r>
            </a:p>
          </p:txBody>
        </p:sp>
        <p:sp>
          <p:nvSpPr>
            <p:cNvPr id="26" name="Line 35"/>
            <p:cNvSpPr>
              <a:spLocks noChangeShapeType="1"/>
            </p:cNvSpPr>
            <p:nvPr/>
          </p:nvSpPr>
          <p:spPr bwMode="auto">
            <a:xfrm rot="9577018" flipH="1">
              <a:off x="6943725" y="4948238"/>
              <a:ext cx="381000" cy="152400"/>
            </a:xfrm>
            <a:prstGeom prst="line">
              <a:avLst/>
            </a:prstGeom>
            <a:noFill/>
            <a:ln w="38100">
              <a:solidFill>
                <a:srgbClr val="0000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 name="Line 36"/>
            <p:cNvSpPr>
              <a:spLocks noChangeShapeType="1"/>
            </p:cNvSpPr>
            <p:nvPr/>
          </p:nvSpPr>
          <p:spPr bwMode="auto">
            <a:xfrm rot="9577018" flipH="1">
              <a:off x="5248275" y="4948238"/>
              <a:ext cx="381000" cy="152400"/>
            </a:xfrm>
            <a:prstGeom prst="line">
              <a:avLst/>
            </a:prstGeom>
            <a:noFill/>
            <a:ln w="38100">
              <a:solidFill>
                <a:srgbClr val="0000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38"/>
            <p:cNvSpPr>
              <a:spLocks noChangeShapeType="1"/>
            </p:cNvSpPr>
            <p:nvPr/>
          </p:nvSpPr>
          <p:spPr bwMode="auto">
            <a:xfrm rot="4412380" flipH="1">
              <a:off x="3706813" y="4957763"/>
              <a:ext cx="381000" cy="152400"/>
            </a:xfrm>
            <a:prstGeom prst="line">
              <a:avLst/>
            </a:prstGeom>
            <a:noFill/>
            <a:ln w="38100">
              <a:solidFill>
                <a:srgbClr val="0000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 name="Line 39"/>
            <p:cNvSpPr>
              <a:spLocks noChangeShapeType="1"/>
            </p:cNvSpPr>
            <p:nvPr/>
          </p:nvSpPr>
          <p:spPr bwMode="auto">
            <a:xfrm rot="4412380" flipH="1">
              <a:off x="1963738" y="4957763"/>
              <a:ext cx="381000" cy="152400"/>
            </a:xfrm>
            <a:prstGeom prst="line">
              <a:avLst/>
            </a:prstGeom>
            <a:noFill/>
            <a:ln w="38100">
              <a:solidFill>
                <a:srgbClr val="0000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 name="Line 4"/>
            <p:cNvSpPr>
              <a:spLocks noChangeShapeType="1"/>
            </p:cNvSpPr>
            <p:nvPr/>
          </p:nvSpPr>
          <p:spPr bwMode="auto">
            <a:xfrm>
              <a:off x="3790950" y="4154488"/>
              <a:ext cx="0" cy="276225"/>
            </a:xfrm>
            <a:prstGeom prst="line">
              <a:avLst/>
            </a:prstGeom>
            <a:noFill/>
            <a:ln w="38100">
              <a:solidFill>
                <a:srgbClr val="25387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 name="Line 5"/>
            <p:cNvSpPr>
              <a:spLocks noChangeShapeType="1"/>
            </p:cNvSpPr>
            <p:nvPr/>
          </p:nvSpPr>
          <p:spPr bwMode="auto">
            <a:xfrm>
              <a:off x="5524500" y="4154488"/>
              <a:ext cx="0" cy="304800"/>
            </a:xfrm>
            <a:prstGeom prst="line">
              <a:avLst/>
            </a:prstGeom>
            <a:noFill/>
            <a:ln w="38100">
              <a:solidFill>
                <a:srgbClr val="25387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32" name="AutoShape 33"/>
            <p:cNvCxnSpPr>
              <a:cxnSpLocks noChangeShapeType="1"/>
            </p:cNvCxnSpPr>
            <p:nvPr/>
          </p:nvCxnSpPr>
          <p:spPr bwMode="auto">
            <a:xfrm>
              <a:off x="2066925" y="4135438"/>
              <a:ext cx="5181600" cy="1587"/>
            </a:xfrm>
            <a:prstGeom prst="bentConnector3">
              <a:avLst>
                <a:gd name="adj1" fmla="val 50000"/>
              </a:avLst>
            </a:prstGeom>
            <a:noFill/>
            <a:ln w="38100">
              <a:solidFill>
                <a:srgbClr val="25387D"/>
              </a:solidFill>
              <a:miter lim="800000"/>
              <a:headEnd/>
              <a:tailEnd/>
            </a:ln>
            <a:extLst>
              <a:ext uri="{909E8E84-426E-40DD-AFC4-6F175D3DCCD1}">
                <a14:hiddenFill xmlns:a14="http://schemas.microsoft.com/office/drawing/2010/main">
                  <a:noFill/>
                </a14:hiddenFill>
              </a:ext>
            </a:extLst>
          </p:spPr>
        </p:cxnSp>
        <p:sp>
          <p:nvSpPr>
            <p:cNvPr id="33" name="Text Box 10"/>
            <p:cNvSpPr txBox="1">
              <a:spLocks noChangeArrowheads="1"/>
            </p:cNvSpPr>
            <p:nvPr/>
          </p:nvSpPr>
          <p:spPr bwMode="auto">
            <a:xfrm>
              <a:off x="1333500" y="4244975"/>
              <a:ext cx="1543050" cy="6397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lgn="ctr" eaLnBrk="0" hangingPunct="0">
                <a:spcBef>
                  <a:spcPct val="50000"/>
                </a:spcBef>
                <a:defRPr/>
              </a:pPr>
              <a:r>
                <a:rPr lang="en-US" sz="1400" b="1" dirty="0">
                  <a:solidFill>
                    <a:srgbClr val="25387D"/>
                  </a:solidFill>
                </a:rPr>
                <a:t>Operations Section</a:t>
              </a:r>
            </a:p>
          </p:txBody>
        </p:sp>
        <p:sp>
          <p:nvSpPr>
            <p:cNvPr id="34" name="Text Box 11"/>
            <p:cNvSpPr txBox="1">
              <a:spLocks noChangeArrowheads="1"/>
            </p:cNvSpPr>
            <p:nvPr/>
          </p:nvSpPr>
          <p:spPr bwMode="auto">
            <a:xfrm>
              <a:off x="3022600" y="4244975"/>
              <a:ext cx="1543050" cy="6397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lgn="ctr" eaLnBrk="0" hangingPunct="0">
                <a:spcBef>
                  <a:spcPct val="50000"/>
                </a:spcBef>
                <a:defRPr/>
              </a:pPr>
              <a:r>
                <a:rPr lang="en-US" sz="1400" b="1" dirty="0">
                  <a:solidFill>
                    <a:srgbClr val="25387D"/>
                  </a:solidFill>
                </a:rPr>
                <a:t>Planning </a:t>
              </a:r>
              <a:br>
                <a:rPr lang="en-US" sz="1400" b="1" dirty="0">
                  <a:solidFill>
                    <a:srgbClr val="25387D"/>
                  </a:solidFill>
                </a:rPr>
              </a:br>
              <a:r>
                <a:rPr lang="en-US" sz="1400" b="1" dirty="0">
                  <a:solidFill>
                    <a:srgbClr val="25387D"/>
                  </a:solidFill>
                </a:rPr>
                <a:t>Section</a:t>
              </a:r>
            </a:p>
          </p:txBody>
        </p:sp>
        <p:sp>
          <p:nvSpPr>
            <p:cNvPr id="35" name="Text Box 12"/>
            <p:cNvSpPr txBox="1">
              <a:spLocks noChangeArrowheads="1"/>
            </p:cNvSpPr>
            <p:nvPr/>
          </p:nvSpPr>
          <p:spPr bwMode="auto">
            <a:xfrm>
              <a:off x="6477000" y="4244975"/>
              <a:ext cx="1543050" cy="6397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lgn="ctr" eaLnBrk="0" hangingPunct="0">
                <a:spcBef>
                  <a:spcPct val="50000"/>
                </a:spcBef>
                <a:defRPr/>
              </a:pPr>
              <a:r>
                <a:rPr lang="en-US" sz="1400" b="1" dirty="0">
                  <a:solidFill>
                    <a:srgbClr val="25387D"/>
                  </a:solidFill>
                </a:rPr>
                <a:t>Finance/Admin Section</a:t>
              </a:r>
            </a:p>
          </p:txBody>
        </p:sp>
        <p:sp>
          <p:nvSpPr>
            <p:cNvPr id="36" name="Text Box 13"/>
            <p:cNvSpPr txBox="1">
              <a:spLocks noChangeArrowheads="1"/>
            </p:cNvSpPr>
            <p:nvPr/>
          </p:nvSpPr>
          <p:spPr bwMode="auto">
            <a:xfrm>
              <a:off x="4749800" y="4244975"/>
              <a:ext cx="1543050" cy="6397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lgn="ctr" eaLnBrk="0" hangingPunct="0">
                <a:spcBef>
                  <a:spcPct val="50000"/>
                </a:spcBef>
                <a:defRPr/>
              </a:pPr>
              <a:r>
                <a:rPr lang="en-US" sz="1400" b="1" dirty="0">
                  <a:solidFill>
                    <a:srgbClr val="25387D"/>
                  </a:solidFill>
                </a:rPr>
                <a:t>Logistics </a:t>
              </a:r>
              <a:br>
                <a:rPr lang="en-US" sz="1400" b="1" dirty="0">
                  <a:solidFill>
                    <a:srgbClr val="25387D"/>
                  </a:solidFill>
                </a:rPr>
              </a:br>
              <a:r>
                <a:rPr lang="en-US" sz="1400" b="1" dirty="0">
                  <a:solidFill>
                    <a:srgbClr val="25387D"/>
                  </a:solidFill>
                </a:rPr>
                <a:t>Section</a:t>
              </a:r>
            </a:p>
          </p:txBody>
        </p:sp>
        <p:sp>
          <p:nvSpPr>
            <p:cNvPr id="37" name="Line 24"/>
            <p:cNvSpPr>
              <a:spLocks noChangeShapeType="1"/>
            </p:cNvSpPr>
            <p:nvPr/>
          </p:nvSpPr>
          <p:spPr bwMode="auto">
            <a:xfrm>
              <a:off x="5153025" y="1425575"/>
              <a:ext cx="0" cy="6858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 name="Text Box 21"/>
            <p:cNvSpPr txBox="1">
              <a:spLocks noChangeArrowheads="1"/>
            </p:cNvSpPr>
            <p:nvPr/>
          </p:nvSpPr>
          <p:spPr bwMode="auto">
            <a:xfrm>
              <a:off x="3930650" y="1409700"/>
              <a:ext cx="1244600" cy="704850"/>
            </a:xfrm>
            <a:prstGeom prst="rect">
              <a:avLst/>
            </a:prstGeom>
            <a:ln>
              <a:solidFill>
                <a:schemeClr val="bg1"/>
              </a:solidFill>
              <a:headEnd/>
              <a:tailEnd/>
            </a:ln>
          </p:spPr>
          <p:style>
            <a:lnRef idx="1">
              <a:schemeClr val="accent6"/>
            </a:lnRef>
            <a:fillRef idx="3">
              <a:schemeClr val="accent6"/>
            </a:fillRef>
            <a:effectRef idx="2">
              <a:schemeClr val="accent6"/>
            </a:effectRef>
            <a:fontRef idx="minor">
              <a:schemeClr val="lt1"/>
            </a:fontRef>
          </p:style>
          <p:txBody>
            <a:bodyPr anchor="ctr"/>
            <a:lstStyle/>
            <a:p>
              <a:pPr algn="ctr" eaLnBrk="0" hangingPunct="0">
                <a:spcBef>
                  <a:spcPct val="50000"/>
                </a:spcBef>
                <a:defRPr/>
              </a:pPr>
              <a:r>
                <a:rPr lang="en-US" sz="1200" b="1" dirty="0">
                  <a:solidFill>
                    <a:schemeClr val="bg1"/>
                  </a:solidFill>
                </a:rPr>
                <a:t>State Coordinating Officer (SCO)</a:t>
              </a:r>
            </a:p>
          </p:txBody>
        </p:sp>
        <p:sp>
          <p:nvSpPr>
            <p:cNvPr id="39" name="Text Box 34"/>
            <p:cNvSpPr txBox="1">
              <a:spLocks noChangeArrowheads="1"/>
            </p:cNvSpPr>
            <p:nvPr/>
          </p:nvSpPr>
          <p:spPr bwMode="auto">
            <a:xfrm>
              <a:off x="1657350" y="5099050"/>
              <a:ext cx="5829300" cy="477838"/>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nchor="ctr"/>
            <a:lstStyle/>
            <a:p>
              <a:pPr algn="ctr" eaLnBrk="0" hangingPunct="0">
                <a:spcBef>
                  <a:spcPct val="50000"/>
                </a:spcBef>
                <a:defRPr/>
              </a:pPr>
              <a:r>
                <a:rPr lang="en-US" sz="1400" b="1" dirty="0">
                  <a:solidFill>
                    <a:schemeClr val="bg1"/>
                  </a:solidFill>
                </a:rPr>
                <a:t>Emergency Support Functions</a:t>
              </a:r>
            </a:p>
          </p:txBody>
        </p:sp>
      </p:grpSp>
    </p:spTree>
    <p:extLst>
      <p:ext uri="{BB962C8B-B14F-4D97-AF65-F5344CB8AC3E}">
        <p14:creationId xmlns:p14="http://schemas.microsoft.com/office/powerpoint/2010/main" val="517869760"/>
      </p:ext>
    </p:extLst>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63F667-1F00-47A6-BCE1-1EC517125B8C}"/>
              </a:ext>
            </a:extLst>
          </p:cNvPr>
          <p:cNvSpPr>
            <a:spLocks noGrp="1"/>
          </p:cNvSpPr>
          <p:nvPr>
            <p:ph type="title"/>
          </p:nvPr>
        </p:nvSpPr>
        <p:spPr/>
        <p:txBody>
          <a:bodyPr/>
          <a:lstStyle/>
          <a:p>
            <a:r>
              <a:rPr lang="en-US" dirty="0"/>
              <a:t>Emergency Support Functions (ESFs)</a:t>
            </a:r>
          </a:p>
        </p:txBody>
      </p:sp>
      <p:sp>
        <p:nvSpPr>
          <p:cNvPr id="6" name="Content Placeholder 5">
            <a:extLst>
              <a:ext uri="{FF2B5EF4-FFF2-40B4-BE49-F238E27FC236}">
                <a16:creationId xmlns:a16="http://schemas.microsoft.com/office/drawing/2014/main" id="{F161C9DE-9BC7-4891-BE36-1FFEB346F574}"/>
              </a:ext>
            </a:extLst>
          </p:cNvPr>
          <p:cNvSpPr>
            <a:spLocks noGrp="1"/>
          </p:cNvSpPr>
          <p:nvPr>
            <p:ph idx="1"/>
          </p:nvPr>
        </p:nvSpPr>
        <p:spPr>
          <a:xfrm>
            <a:off x="458037" y="1131186"/>
            <a:ext cx="8229600" cy="4646612"/>
          </a:xfrm>
        </p:spPr>
        <p:txBody>
          <a:bodyPr/>
          <a:lstStyle/>
          <a:p>
            <a:pPr marL="457200" indent="-457200">
              <a:spcBef>
                <a:spcPts val="1200"/>
              </a:spcBef>
              <a:spcAft>
                <a:spcPts val="600"/>
              </a:spcAft>
              <a:buFont typeface="Arial" panose="020B0604020202020204" pitchFamily="34" charset="0"/>
              <a:buChar char="•"/>
            </a:pPr>
            <a:r>
              <a:rPr lang="en-US" dirty="0"/>
              <a:t>Primary Federal-level mechanism to provide assistance.</a:t>
            </a:r>
          </a:p>
          <a:p>
            <a:pPr marL="457200" indent="-457200">
              <a:spcBef>
                <a:spcPts val="1200"/>
              </a:spcBef>
              <a:spcAft>
                <a:spcPts val="600"/>
              </a:spcAft>
              <a:buFont typeface="Arial" panose="020B0604020202020204" pitchFamily="34" charset="0"/>
              <a:buChar char="•"/>
            </a:pPr>
            <a:r>
              <a:rPr lang="en-US" dirty="0"/>
              <a:t>Organized around functional capabilities (e.g., public health, search and rescue, etc.).</a:t>
            </a:r>
          </a:p>
          <a:p>
            <a:pPr marL="457200" indent="-457200">
              <a:spcBef>
                <a:spcPts val="1200"/>
              </a:spcBef>
              <a:spcAft>
                <a:spcPts val="600"/>
              </a:spcAft>
              <a:buFont typeface="Arial" panose="020B0604020202020204" pitchFamily="34" charset="0"/>
              <a:buChar char="•"/>
            </a:pPr>
            <a:r>
              <a:rPr lang="en-US" dirty="0"/>
              <a:t>Composed of primary </a:t>
            </a:r>
            <a:br>
              <a:rPr lang="en-US" dirty="0"/>
            </a:br>
            <a:r>
              <a:rPr lang="en-US" dirty="0"/>
              <a:t>and supporting </a:t>
            </a:r>
            <a:br>
              <a:rPr lang="en-US" dirty="0"/>
            </a:br>
            <a:r>
              <a:rPr lang="en-US" dirty="0"/>
              <a:t>agencies.</a:t>
            </a:r>
          </a:p>
        </p:txBody>
      </p:sp>
      <p:sp>
        <p:nvSpPr>
          <p:cNvPr id="5" name="Slide Number Placeholder 4"/>
          <p:cNvSpPr>
            <a:spLocks noGrp="1"/>
          </p:cNvSpPr>
          <p:nvPr>
            <p:ph type="sldNum" sz="quarter" idx="12"/>
          </p:nvPr>
        </p:nvSpPr>
        <p:spPr/>
        <p:txBody>
          <a:bodyPr/>
          <a:lstStyle/>
          <a:p>
            <a:pPr>
              <a:defRPr/>
            </a:pPr>
            <a:r>
              <a:rPr lang="en-US"/>
              <a:t>Visual 5.</a:t>
            </a:r>
            <a:fld id="{167A036F-738C-4416-983E-5B04119587A4}" type="slidenum">
              <a:rPr lang="en-US" smtClean="0"/>
              <a:pPr>
                <a:defRPr/>
              </a:pPr>
              <a:t>37</a:t>
            </a:fld>
            <a:endParaRPr lang="en-US" dirty="0"/>
          </a:p>
        </p:txBody>
      </p:sp>
      <p:pic>
        <p:nvPicPr>
          <p:cNvPr id="7" name="Picture 7" descr="A FEMA GIS staff member reviews the latest electronic mapping system with local resid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276600"/>
            <a:ext cx="3236912" cy="2144713"/>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pic>
        <p:nvPicPr>
          <p:cNvPr id="8" name="Picture 7" descr="Handout Icon #276237 - Free Icons Library">
            <a:extLst>
              <a:ext uri="{FF2B5EF4-FFF2-40B4-BE49-F238E27FC236}">
                <a16:creationId xmlns:a16="http://schemas.microsoft.com/office/drawing/2014/main" id="{6D7A48D4-535E-4ABF-9F80-4E568B146A0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28091" y="89277"/>
            <a:ext cx="768218" cy="891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627466"/>
      </p:ext>
    </p:extLst>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645411-9C82-4502-A313-0685317EC2D9}"/>
              </a:ext>
            </a:extLst>
          </p:cNvPr>
          <p:cNvSpPr>
            <a:spLocks noGrp="1"/>
          </p:cNvSpPr>
          <p:nvPr>
            <p:ph type="title"/>
          </p:nvPr>
        </p:nvSpPr>
        <p:spPr/>
        <p:txBody>
          <a:bodyPr/>
          <a:lstStyle/>
          <a:p>
            <a:r>
              <a:rPr lang="en-US" dirty="0"/>
              <a:t>Recovery Support Functions (RSFs)</a:t>
            </a:r>
          </a:p>
        </p:txBody>
      </p:sp>
      <p:sp>
        <p:nvSpPr>
          <p:cNvPr id="6" name="Content Placeholder 5">
            <a:extLst>
              <a:ext uri="{FF2B5EF4-FFF2-40B4-BE49-F238E27FC236}">
                <a16:creationId xmlns:a16="http://schemas.microsoft.com/office/drawing/2014/main" id="{7F0D001A-8DF3-4908-A940-C1B4CFB5983C}"/>
              </a:ext>
            </a:extLst>
          </p:cNvPr>
          <p:cNvSpPr>
            <a:spLocks noGrp="1"/>
          </p:cNvSpPr>
          <p:nvPr>
            <p:ph idx="1"/>
          </p:nvPr>
        </p:nvSpPr>
        <p:spPr/>
        <p:txBody>
          <a:bodyPr/>
          <a:lstStyle/>
          <a:p>
            <a:r>
              <a:rPr lang="en-US" dirty="0"/>
              <a:t>Represent the Coordinating Structure for Federal Recovery Support. </a:t>
            </a:r>
          </a:p>
          <a:p>
            <a:endParaRPr lang="en-US" dirty="0"/>
          </a:p>
          <a:p>
            <a:r>
              <a:rPr lang="en-US" dirty="0"/>
              <a:t>Support local governments.</a:t>
            </a:r>
          </a:p>
          <a:p>
            <a:endParaRPr lang="en-US" dirty="0"/>
          </a:p>
          <a:p>
            <a:r>
              <a:rPr lang="en-US" dirty="0"/>
              <a:t>Each RSF has a coordinating </a:t>
            </a:r>
            <a:br>
              <a:rPr lang="en-US" dirty="0"/>
            </a:br>
            <a:r>
              <a:rPr lang="en-US" dirty="0"/>
              <a:t>agency, primary agencies, </a:t>
            </a:r>
            <a:br>
              <a:rPr lang="en-US" dirty="0"/>
            </a:br>
            <a:r>
              <a:rPr lang="en-US" dirty="0"/>
              <a:t>and supporting organizations.</a:t>
            </a:r>
          </a:p>
          <a:p>
            <a:endParaRPr lang="en-US" dirty="0"/>
          </a:p>
        </p:txBody>
      </p:sp>
      <p:sp>
        <p:nvSpPr>
          <p:cNvPr id="5" name="Slide Number Placeholder 4"/>
          <p:cNvSpPr>
            <a:spLocks noGrp="1"/>
          </p:cNvSpPr>
          <p:nvPr>
            <p:ph type="sldNum" sz="quarter" idx="12"/>
          </p:nvPr>
        </p:nvSpPr>
        <p:spPr/>
        <p:txBody>
          <a:bodyPr/>
          <a:lstStyle/>
          <a:p>
            <a:pPr>
              <a:defRPr/>
            </a:pPr>
            <a:r>
              <a:rPr lang="en-US"/>
              <a:t>Visual 5.</a:t>
            </a:r>
            <a:fld id="{167A036F-738C-4416-983E-5B04119587A4}" type="slidenum">
              <a:rPr lang="en-US" smtClean="0"/>
              <a:pPr>
                <a:defRPr/>
              </a:pPr>
              <a:t>38</a:t>
            </a:fld>
            <a:endParaRPr lang="en-US" dirty="0"/>
          </a:p>
        </p:txBody>
      </p:sp>
      <p:pic>
        <p:nvPicPr>
          <p:cNvPr id="8" name="Picture 7" descr="logos of various agencies - U.S. Department of Homeland Security FEMA, Dept of Housing and Urban Development, US Army Corps of Engineers, Dept of Commerce, Dept of Health and Human Services, Dept of the Interior">
            <a:extLst>
              <a:ext uri="{FF2B5EF4-FFF2-40B4-BE49-F238E27FC236}">
                <a16:creationId xmlns:a16="http://schemas.microsoft.com/office/drawing/2014/main" id="{B2548A9D-222C-4B4E-AE31-CAC529DABB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1905000"/>
            <a:ext cx="3048000" cy="2609850"/>
          </a:xfrm>
          <a:prstGeom prst="rect">
            <a:avLst/>
          </a:prstGeom>
        </p:spPr>
      </p:pic>
      <p:pic>
        <p:nvPicPr>
          <p:cNvPr id="7" name="Picture 6" descr="Handout Icon #276237 - Free Icons Library">
            <a:extLst>
              <a:ext uri="{FF2B5EF4-FFF2-40B4-BE49-F238E27FC236}">
                <a16:creationId xmlns:a16="http://schemas.microsoft.com/office/drawing/2014/main" id="{9B1D6147-817A-45AC-B4CA-A449814C01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28091" y="89277"/>
            <a:ext cx="768218" cy="891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852256"/>
      </p:ext>
    </p:extLst>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228600" y="2971800"/>
            <a:ext cx="8686800" cy="1752600"/>
          </a:xfrm>
        </p:spPr>
        <p:txBody>
          <a:bodyPr/>
          <a:lstStyle/>
          <a:p>
            <a:pPr algn="ctr" eaLnBrk="1" hangingPunct="1"/>
            <a:r>
              <a:rPr lang="en-US" sz="3600" dirty="0"/>
              <a:t>Capstone Activity:</a:t>
            </a:r>
            <a:br>
              <a:rPr lang="en-US" sz="3600" dirty="0"/>
            </a:br>
            <a:r>
              <a:rPr lang="en-US" sz="3600" dirty="0"/>
              <a:t>Organize a Complex Incident</a:t>
            </a:r>
            <a:br>
              <a:rPr lang="en-US" sz="3600" dirty="0"/>
            </a:br>
            <a:br>
              <a:rPr lang="en-US" sz="3600" dirty="0"/>
            </a:br>
            <a:r>
              <a:rPr lang="en-US" sz="2400" dirty="0"/>
              <a:t>Allotted Time: 60 minutes</a:t>
            </a:r>
          </a:p>
        </p:txBody>
      </p:sp>
      <p:pic>
        <p:nvPicPr>
          <p:cNvPr id="7172" name="Picture 6" descr="Activity Icon, picture of people sitting at table, this means that a class activity is next. "/>
          <p:cNvPicPr>
            <a:picLocks noChangeAspect="1" noChangeArrowheads="1"/>
          </p:cNvPicPr>
          <p:nvPr/>
        </p:nvPicPr>
        <p:blipFill>
          <a:blip r:embed="rId2" cstate="print"/>
          <a:srcRect/>
          <a:stretch>
            <a:fillRect/>
          </a:stretch>
        </p:blipFill>
        <p:spPr bwMode="auto">
          <a:xfrm>
            <a:off x="3810000" y="1101725"/>
            <a:ext cx="1447800" cy="141287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r>
              <a:rPr lang="en-US"/>
              <a:t>Visual 5.</a:t>
            </a:r>
            <a:fld id="{167A036F-738C-4416-983E-5B04119587A4}" type="slidenum">
              <a:rPr lang="en-US" smtClean="0"/>
              <a:pPr>
                <a:defRPr/>
              </a:pPr>
              <a:t>39</a:t>
            </a:fld>
            <a:endParaRPr lang="en-US" dirty="0"/>
          </a:p>
        </p:txBody>
      </p:sp>
    </p:spTree>
    <p:extLst>
      <p:ext uri="{BB962C8B-B14F-4D97-AF65-F5344CB8AC3E}">
        <p14:creationId xmlns:p14="http://schemas.microsoft.com/office/powerpoint/2010/main" val="2231980099"/>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C8379-B6B6-47B1-84FF-3C2E7D4EC87C}"/>
              </a:ext>
            </a:extLst>
          </p:cNvPr>
          <p:cNvSpPr>
            <a:spLocks noGrp="1"/>
          </p:cNvSpPr>
          <p:nvPr>
            <p:ph type="title"/>
          </p:nvPr>
        </p:nvSpPr>
        <p:spPr/>
        <p:txBody>
          <a:bodyPr/>
          <a:lstStyle/>
          <a:p>
            <a:r>
              <a:rPr lang="en-US" dirty="0"/>
              <a:t>Response Coordination Challenges</a:t>
            </a:r>
          </a:p>
        </p:txBody>
      </p:sp>
      <p:sp>
        <p:nvSpPr>
          <p:cNvPr id="3" name="Content Placeholder 2">
            <a:extLst>
              <a:ext uri="{FF2B5EF4-FFF2-40B4-BE49-F238E27FC236}">
                <a16:creationId xmlns:a16="http://schemas.microsoft.com/office/drawing/2014/main" id="{8199700B-ED0B-4C47-8B06-B284E9FB5F4F}"/>
              </a:ext>
            </a:extLst>
          </p:cNvPr>
          <p:cNvSpPr>
            <a:spLocks noGrp="1"/>
          </p:cNvSpPr>
          <p:nvPr>
            <p:ph idx="1"/>
          </p:nvPr>
        </p:nvSpPr>
        <p:spPr/>
        <p:txBody>
          <a:bodyPr/>
          <a:lstStyle/>
          <a:p>
            <a:pPr marL="457200" indent="-457200">
              <a:spcBef>
                <a:spcPts val="600"/>
              </a:spcBef>
              <a:spcAft>
                <a:spcPts val="600"/>
              </a:spcAft>
              <a:buFont typeface="Arial" panose="020B0604020202020204" pitchFamily="34" charset="0"/>
              <a:buChar char="•"/>
            </a:pPr>
            <a:r>
              <a:rPr lang="en-US" sz="2400" dirty="0"/>
              <a:t>Increasing incident complexity </a:t>
            </a:r>
          </a:p>
          <a:p>
            <a:pPr marL="457200" indent="-457200">
              <a:spcBef>
                <a:spcPts val="600"/>
              </a:spcBef>
              <a:spcAft>
                <a:spcPts val="600"/>
              </a:spcAft>
              <a:buFont typeface="Arial" panose="020B0604020202020204" pitchFamily="34" charset="0"/>
              <a:buChar char="•"/>
            </a:pPr>
            <a:r>
              <a:rPr lang="en-US" sz="2400" dirty="0"/>
              <a:t>Complex and confusing legal authorities</a:t>
            </a:r>
          </a:p>
          <a:p>
            <a:pPr marL="457200" indent="-457200">
              <a:spcBef>
                <a:spcPts val="600"/>
              </a:spcBef>
              <a:spcAft>
                <a:spcPts val="600"/>
              </a:spcAft>
              <a:buFont typeface="Arial" panose="020B0604020202020204" pitchFamily="34" charset="0"/>
              <a:buChar char="•"/>
            </a:pPr>
            <a:r>
              <a:rPr lang="en-US" sz="2400" dirty="0"/>
              <a:t>Increasing litigation </a:t>
            </a:r>
          </a:p>
          <a:p>
            <a:pPr marL="457200" indent="-457200">
              <a:spcBef>
                <a:spcPts val="600"/>
              </a:spcBef>
              <a:spcAft>
                <a:spcPts val="600"/>
              </a:spcAft>
              <a:buFont typeface="Arial" panose="020B0604020202020204" pitchFamily="34" charset="0"/>
              <a:buChar char="•"/>
            </a:pPr>
            <a:r>
              <a:rPr lang="en-US" sz="2400" dirty="0"/>
              <a:t>Increasing response costs </a:t>
            </a:r>
          </a:p>
          <a:p>
            <a:pPr marL="457200" indent="-457200">
              <a:spcBef>
                <a:spcPts val="600"/>
              </a:spcBef>
              <a:spcAft>
                <a:spcPts val="600"/>
              </a:spcAft>
              <a:buFont typeface="Arial" panose="020B0604020202020204" pitchFamily="34" charset="0"/>
              <a:buChar char="•"/>
            </a:pPr>
            <a:r>
              <a:rPr lang="en-US" sz="2400" dirty="0"/>
              <a:t>High property and economic losses </a:t>
            </a:r>
          </a:p>
          <a:p>
            <a:pPr marL="457200" indent="-457200">
              <a:spcBef>
                <a:spcPts val="600"/>
              </a:spcBef>
              <a:spcAft>
                <a:spcPts val="600"/>
              </a:spcAft>
              <a:buFont typeface="Arial" panose="020B0604020202020204" pitchFamily="34" charset="0"/>
              <a:buChar char="•"/>
            </a:pPr>
            <a:r>
              <a:rPr lang="en-US" sz="2400" dirty="0"/>
              <a:t>Life, health, safety issues</a:t>
            </a:r>
          </a:p>
          <a:p>
            <a:pPr marL="457200" indent="-457200">
              <a:spcBef>
                <a:spcPts val="600"/>
              </a:spcBef>
              <a:spcAft>
                <a:spcPts val="600"/>
              </a:spcAft>
              <a:buFont typeface="Arial" panose="020B0604020202020204" pitchFamily="34" charset="0"/>
              <a:buChar char="•"/>
            </a:pPr>
            <a:r>
              <a:rPr lang="en-US" sz="2400" dirty="0"/>
              <a:t>Deteriorating public view of government </a:t>
            </a:r>
          </a:p>
          <a:p>
            <a:pPr marL="457200" indent="-457200">
              <a:spcBef>
                <a:spcPts val="600"/>
              </a:spcBef>
              <a:spcAft>
                <a:spcPts val="600"/>
              </a:spcAft>
              <a:buFont typeface="Arial" panose="020B0604020202020204" pitchFamily="34" charset="0"/>
              <a:buChar char="•"/>
            </a:pPr>
            <a:r>
              <a:rPr lang="en-US" sz="2400" dirty="0"/>
              <a:t>Intense media and public scrutiny</a:t>
            </a:r>
          </a:p>
          <a:p>
            <a:pPr marL="457200" indent="-457200">
              <a:spcBef>
                <a:spcPts val="600"/>
              </a:spcBef>
              <a:spcAft>
                <a:spcPts val="600"/>
              </a:spcAft>
              <a:buFont typeface="Arial" panose="020B0604020202020204" pitchFamily="34" charset="0"/>
              <a:buChar char="•"/>
            </a:pPr>
            <a:r>
              <a:rPr lang="en-US" sz="2400" dirty="0"/>
              <a:t>Political, legislative, and budgetary ramifications</a:t>
            </a:r>
          </a:p>
        </p:txBody>
      </p:sp>
      <p:sp>
        <p:nvSpPr>
          <p:cNvPr id="4" name="Slide Number Placeholder 3">
            <a:extLst>
              <a:ext uri="{FF2B5EF4-FFF2-40B4-BE49-F238E27FC236}">
                <a16:creationId xmlns:a16="http://schemas.microsoft.com/office/drawing/2014/main" id="{1ED5AA89-4173-4FDB-9660-2C7104F6FE55}"/>
              </a:ext>
            </a:extLst>
          </p:cNvPr>
          <p:cNvSpPr>
            <a:spLocks noGrp="1"/>
          </p:cNvSpPr>
          <p:nvPr>
            <p:ph type="sldNum" sz="quarter" idx="12"/>
          </p:nvPr>
        </p:nvSpPr>
        <p:spPr/>
        <p:txBody>
          <a:bodyPr/>
          <a:lstStyle/>
          <a:p>
            <a:pPr>
              <a:defRPr/>
            </a:pPr>
            <a:r>
              <a:rPr lang="en-US"/>
              <a:t>Visual 5.</a:t>
            </a:r>
            <a:fld id="{167A036F-738C-4416-983E-5B04119587A4}" type="slidenum">
              <a:rPr lang="en-US" smtClean="0"/>
              <a:pPr>
                <a:defRPr/>
              </a:pPr>
              <a:t>4</a:t>
            </a:fld>
            <a:endParaRPr lang="en-US" dirty="0"/>
          </a:p>
        </p:txBody>
      </p:sp>
    </p:spTree>
    <p:extLst>
      <p:ext uri="{BB962C8B-B14F-4D97-AF65-F5344CB8AC3E}">
        <p14:creationId xmlns:p14="http://schemas.microsoft.com/office/powerpoint/2010/main" val="3788890178"/>
      </p:ext>
    </p:extLst>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16E18-929D-4596-AF17-CAF16792BE22}"/>
              </a:ext>
            </a:extLst>
          </p:cNvPr>
          <p:cNvSpPr>
            <a:spLocks noGrp="1"/>
          </p:cNvSpPr>
          <p:nvPr>
            <p:ph type="title"/>
          </p:nvPr>
        </p:nvSpPr>
        <p:spPr/>
        <p:txBody>
          <a:bodyPr/>
          <a:lstStyle/>
          <a:p>
            <a:r>
              <a:rPr lang="en-US" dirty="0"/>
              <a:t>Objectives Review</a:t>
            </a:r>
          </a:p>
        </p:txBody>
      </p:sp>
      <p:sp>
        <p:nvSpPr>
          <p:cNvPr id="3" name="Content Placeholder 2">
            <a:extLst>
              <a:ext uri="{FF2B5EF4-FFF2-40B4-BE49-F238E27FC236}">
                <a16:creationId xmlns:a16="http://schemas.microsoft.com/office/drawing/2014/main" id="{33AD0FCB-2728-4701-BB5F-864D825D0085}"/>
              </a:ext>
            </a:extLst>
          </p:cNvPr>
          <p:cNvSpPr>
            <a:spLocks noGrp="1"/>
          </p:cNvSpPr>
          <p:nvPr>
            <p:ph idx="1"/>
          </p:nvPr>
        </p:nvSpPr>
        <p:spPr/>
        <p:txBody>
          <a:bodyPr/>
          <a:lstStyle/>
          <a:p>
            <a:pPr marL="457200" indent="-457200">
              <a:spcBef>
                <a:spcPts val="600"/>
              </a:spcBef>
              <a:spcAft>
                <a:spcPts val="600"/>
              </a:spcAft>
              <a:buFont typeface="+mj-lt"/>
              <a:buAutoNum type="arabicPeriod"/>
            </a:pPr>
            <a:r>
              <a:rPr lang="en-US" dirty="0"/>
              <a:t>What are essential terms related to multiagency coordination?</a:t>
            </a:r>
          </a:p>
          <a:p>
            <a:pPr marL="457200" indent="-457200">
              <a:spcBef>
                <a:spcPts val="600"/>
              </a:spcBef>
              <a:spcAft>
                <a:spcPts val="600"/>
              </a:spcAft>
              <a:buFont typeface="+mj-lt"/>
              <a:buAutoNum type="arabicPeriod"/>
            </a:pPr>
            <a:r>
              <a:rPr lang="en-US" dirty="0"/>
              <a:t>What are a few examples of the different levels at which multiagency coordination is commonly accomplished?</a:t>
            </a:r>
          </a:p>
          <a:p>
            <a:pPr marL="457200" indent="-457200">
              <a:spcBef>
                <a:spcPts val="600"/>
              </a:spcBef>
              <a:spcAft>
                <a:spcPts val="600"/>
              </a:spcAft>
              <a:buFont typeface="+mj-lt"/>
              <a:buAutoNum type="arabicPeriod"/>
            </a:pPr>
            <a:r>
              <a:rPr lang="en-US" dirty="0"/>
              <a:t>What are the NIMS functional groups within a Multiagency Coordination System?</a:t>
            </a:r>
          </a:p>
        </p:txBody>
      </p:sp>
      <p:sp>
        <p:nvSpPr>
          <p:cNvPr id="4" name="Slide Number Placeholder 3">
            <a:extLst>
              <a:ext uri="{FF2B5EF4-FFF2-40B4-BE49-F238E27FC236}">
                <a16:creationId xmlns:a16="http://schemas.microsoft.com/office/drawing/2014/main" id="{9F002D6A-6BC1-4746-B6D1-CCC45077E6D9}"/>
              </a:ext>
            </a:extLst>
          </p:cNvPr>
          <p:cNvSpPr>
            <a:spLocks noGrp="1"/>
          </p:cNvSpPr>
          <p:nvPr>
            <p:ph type="sldNum" sz="quarter" idx="12"/>
          </p:nvPr>
        </p:nvSpPr>
        <p:spPr/>
        <p:txBody>
          <a:bodyPr/>
          <a:lstStyle/>
          <a:p>
            <a:pPr>
              <a:defRPr/>
            </a:pPr>
            <a:r>
              <a:rPr lang="en-US"/>
              <a:t>Visual 5.</a:t>
            </a:r>
            <a:fld id="{167A036F-738C-4416-983E-5B04119587A4}" type="slidenum">
              <a:rPr lang="en-US" smtClean="0"/>
              <a:pPr>
                <a:defRPr/>
              </a:pPr>
              <a:t>40</a:t>
            </a:fld>
            <a:endParaRPr lang="en-US" dirty="0"/>
          </a:p>
        </p:txBody>
      </p:sp>
    </p:spTree>
    <p:extLst>
      <p:ext uri="{BB962C8B-B14F-4D97-AF65-F5344CB8AC3E}">
        <p14:creationId xmlns:p14="http://schemas.microsoft.com/office/powerpoint/2010/main" val="1967135137"/>
      </p:ext>
    </p:extLst>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72EC7-F522-4FE1-83DC-922B1B727765}"/>
              </a:ext>
            </a:extLst>
          </p:cNvPr>
          <p:cNvSpPr>
            <a:spLocks noGrp="1"/>
          </p:cNvSpPr>
          <p:nvPr>
            <p:ph type="title"/>
          </p:nvPr>
        </p:nvSpPr>
        <p:spPr/>
        <p:txBody>
          <a:bodyPr/>
          <a:lstStyle/>
          <a:p>
            <a:r>
              <a:rPr lang="en-US" dirty="0"/>
              <a:t>Objectives Review (Cont.)</a:t>
            </a:r>
          </a:p>
        </p:txBody>
      </p:sp>
      <p:sp>
        <p:nvSpPr>
          <p:cNvPr id="3" name="Content Placeholder 2">
            <a:extLst>
              <a:ext uri="{FF2B5EF4-FFF2-40B4-BE49-F238E27FC236}">
                <a16:creationId xmlns:a16="http://schemas.microsoft.com/office/drawing/2014/main" id="{54BF3FE9-D3CB-4CC5-8FED-8D55CC203F23}"/>
              </a:ext>
            </a:extLst>
          </p:cNvPr>
          <p:cNvSpPr>
            <a:spLocks noGrp="1"/>
          </p:cNvSpPr>
          <p:nvPr>
            <p:ph idx="1"/>
          </p:nvPr>
        </p:nvSpPr>
        <p:spPr/>
        <p:txBody>
          <a:bodyPr/>
          <a:lstStyle/>
          <a:p>
            <a:pPr marL="514350" indent="-514350">
              <a:spcBef>
                <a:spcPts val="1200"/>
              </a:spcBef>
              <a:spcAft>
                <a:spcPts val="600"/>
              </a:spcAft>
              <a:buFont typeface="+mj-lt"/>
              <a:buAutoNum type="arabicPeriod" startAt="4"/>
            </a:pPr>
            <a:r>
              <a:rPr lang="en-US" dirty="0"/>
              <a:t>What are examples of organizations that may provide multiagency coordination?</a:t>
            </a:r>
          </a:p>
          <a:p>
            <a:pPr marL="457200" indent="-457200">
              <a:spcBef>
                <a:spcPts val="1200"/>
              </a:spcBef>
              <a:spcAft>
                <a:spcPts val="600"/>
              </a:spcAft>
              <a:buFont typeface="+mj-lt"/>
              <a:buAutoNum type="arabicPeriod" startAt="4"/>
            </a:pPr>
            <a:r>
              <a:rPr lang="en-US" dirty="0"/>
              <a:t>What are the responsibilities of EOCs and MAC Groups?</a:t>
            </a:r>
          </a:p>
          <a:p>
            <a:pPr marL="457200" indent="-457200">
              <a:spcBef>
                <a:spcPts val="1200"/>
              </a:spcBef>
              <a:spcAft>
                <a:spcPts val="600"/>
              </a:spcAft>
              <a:buFont typeface="+mj-lt"/>
              <a:buAutoNum type="arabicPeriod" startAt="4"/>
            </a:pPr>
            <a:r>
              <a:rPr lang="en-US" dirty="0"/>
              <a:t>Briefly describe the roles of Incident Command, Area Command, Unified Command, EOCs, and MAC Groups.</a:t>
            </a:r>
          </a:p>
        </p:txBody>
      </p:sp>
      <p:sp>
        <p:nvSpPr>
          <p:cNvPr id="4" name="Slide Number Placeholder 3">
            <a:extLst>
              <a:ext uri="{FF2B5EF4-FFF2-40B4-BE49-F238E27FC236}">
                <a16:creationId xmlns:a16="http://schemas.microsoft.com/office/drawing/2014/main" id="{393D7401-B190-41B7-AF75-5F14E3B2E498}"/>
              </a:ext>
            </a:extLst>
          </p:cNvPr>
          <p:cNvSpPr>
            <a:spLocks noGrp="1"/>
          </p:cNvSpPr>
          <p:nvPr>
            <p:ph type="sldNum" sz="quarter" idx="12"/>
          </p:nvPr>
        </p:nvSpPr>
        <p:spPr/>
        <p:txBody>
          <a:bodyPr/>
          <a:lstStyle/>
          <a:p>
            <a:pPr>
              <a:defRPr/>
            </a:pPr>
            <a:r>
              <a:rPr lang="en-US"/>
              <a:t>Visual 5.</a:t>
            </a:r>
            <a:fld id="{167A036F-738C-4416-983E-5B04119587A4}" type="slidenum">
              <a:rPr lang="en-US" smtClean="0"/>
              <a:pPr>
                <a:defRPr/>
              </a:pPr>
              <a:t>41</a:t>
            </a:fld>
            <a:endParaRPr lang="en-US" dirty="0"/>
          </a:p>
        </p:txBody>
      </p:sp>
    </p:spTree>
    <p:extLst>
      <p:ext uri="{BB962C8B-B14F-4D97-AF65-F5344CB8AC3E}">
        <p14:creationId xmlns:p14="http://schemas.microsoft.com/office/powerpoint/2010/main" val="1245293113"/>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NIMS Components Review</a:t>
            </a:r>
          </a:p>
        </p:txBody>
      </p:sp>
      <p:sp>
        <p:nvSpPr>
          <p:cNvPr id="1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5.</a:t>
            </a:r>
            <a:fld id="{D04EB0F6-1F7F-4C92-8A0D-4698D134E6E6}" type="slidenum">
              <a:rPr lang="en-US" sz="1600" b="1" smtClean="0">
                <a:solidFill>
                  <a:schemeClr val="bg1"/>
                </a:solidFill>
              </a:rPr>
              <a:pPr algn="r">
                <a:defRPr/>
              </a:pPr>
              <a:t>5</a:t>
            </a:fld>
            <a:endParaRPr lang="en-US" sz="1600" b="1" dirty="0">
              <a:solidFill>
                <a:schemeClr val="bg1"/>
              </a:solidFill>
            </a:endParaRPr>
          </a:p>
        </p:txBody>
      </p:sp>
      <p:grpSp>
        <p:nvGrpSpPr>
          <p:cNvPr id="3" name="Group 2" descr="Image 1: National Incident Management System, Third Edition October 2017, U.S. Department of Homeland Security Seal, Federal Emergency Management Agency (FEMA). &#10;&#10;Image 2: Three major NIMS Components: Resource Management, Command and Coordination, and Communications and Information Management. Command and Coordination includes Incident Command System, Emergency Operations Center, Multiagency Coordination Group, and Joint Information Systems.">
            <a:extLst>
              <a:ext uri="{FF2B5EF4-FFF2-40B4-BE49-F238E27FC236}">
                <a16:creationId xmlns:a16="http://schemas.microsoft.com/office/drawing/2014/main" id="{2D8DF034-64CD-43E2-8A39-99B6A36D6291}"/>
              </a:ext>
            </a:extLst>
          </p:cNvPr>
          <p:cNvGrpSpPr/>
          <p:nvPr/>
        </p:nvGrpSpPr>
        <p:grpSpPr>
          <a:xfrm>
            <a:off x="443345" y="1143000"/>
            <a:ext cx="8257310" cy="4572000"/>
            <a:chOff x="443345" y="1143000"/>
            <a:chExt cx="8257310" cy="4572000"/>
          </a:xfrm>
        </p:grpSpPr>
        <p:grpSp>
          <p:nvGrpSpPr>
            <p:cNvPr id="14" name="Group 13" descr="Command and Coordination includes Incident Command System, EOCs, MAC Group, and Joint Information Systems">
              <a:extLst>
                <a:ext uri="{FF2B5EF4-FFF2-40B4-BE49-F238E27FC236}">
                  <a16:creationId xmlns:a16="http://schemas.microsoft.com/office/drawing/2014/main" id="{9E996F8D-808F-4EF2-B646-E736483BC7A7}"/>
                </a:ext>
              </a:extLst>
            </p:cNvPr>
            <p:cNvGrpSpPr/>
            <p:nvPr/>
          </p:nvGrpSpPr>
          <p:grpSpPr>
            <a:xfrm>
              <a:off x="2743200" y="1143000"/>
              <a:ext cx="5957453" cy="4572000"/>
              <a:chOff x="2619375" y="1623430"/>
              <a:chExt cx="6033831" cy="3945718"/>
            </a:xfrm>
          </p:grpSpPr>
          <p:sp>
            <p:nvSpPr>
              <p:cNvPr id="16" name="Rectangle 32">
                <a:extLst>
                  <a:ext uri="{FF2B5EF4-FFF2-40B4-BE49-F238E27FC236}">
                    <a16:creationId xmlns:a16="http://schemas.microsoft.com/office/drawing/2014/main" id="{F61953F2-1BB8-4689-A8E4-0DF28CE1FE63}"/>
                  </a:ext>
                </a:extLst>
              </p:cNvPr>
              <p:cNvSpPr>
                <a:spLocks noChangeArrowheads="1"/>
              </p:cNvSpPr>
              <p:nvPr/>
            </p:nvSpPr>
            <p:spPr bwMode="auto">
              <a:xfrm>
                <a:off x="2619375" y="2808288"/>
                <a:ext cx="3276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sz="2000" b="1" dirty="0">
                    <a:solidFill>
                      <a:srgbClr val="000066"/>
                    </a:solidFill>
                  </a:rPr>
                  <a:t>Resource Management </a:t>
                </a:r>
              </a:p>
            </p:txBody>
          </p:sp>
          <p:sp>
            <p:nvSpPr>
              <p:cNvPr id="17" name="Rectangle 33">
                <a:extLst>
                  <a:ext uri="{FF2B5EF4-FFF2-40B4-BE49-F238E27FC236}">
                    <a16:creationId xmlns:a16="http://schemas.microsoft.com/office/drawing/2014/main" id="{5BD17372-377A-48B8-AE0E-C06193E237AE}"/>
                  </a:ext>
                </a:extLst>
              </p:cNvPr>
              <p:cNvSpPr>
                <a:spLocks noChangeArrowheads="1"/>
              </p:cNvSpPr>
              <p:nvPr/>
            </p:nvSpPr>
            <p:spPr bwMode="auto">
              <a:xfrm>
                <a:off x="2619375" y="4250886"/>
                <a:ext cx="34290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sz="2000" b="1" dirty="0">
                    <a:solidFill>
                      <a:srgbClr val="000066"/>
                    </a:solidFill>
                  </a:rPr>
                  <a:t>Communications and </a:t>
                </a:r>
                <a:br>
                  <a:rPr lang="en-US" sz="2000" b="1" dirty="0">
                    <a:solidFill>
                      <a:srgbClr val="000066"/>
                    </a:solidFill>
                  </a:rPr>
                </a:br>
                <a:r>
                  <a:rPr lang="en-US" sz="2000" b="1" dirty="0">
                    <a:solidFill>
                      <a:srgbClr val="000066"/>
                    </a:solidFill>
                  </a:rPr>
                  <a:t>Information Management </a:t>
                </a:r>
              </a:p>
            </p:txBody>
          </p:sp>
          <p:sp>
            <p:nvSpPr>
              <p:cNvPr id="18" name="Rectangle 30">
                <a:extLst>
                  <a:ext uri="{FF2B5EF4-FFF2-40B4-BE49-F238E27FC236}">
                    <a16:creationId xmlns:a16="http://schemas.microsoft.com/office/drawing/2014/main" id="{1C4B4AD0-96CB-4636-A4E3-3258C853A3DA}"/>
                  </a:ext>
                </a:extLst>
              </p:cNvPr>
              <p:cNvSpPr txBox="1">
                <a:spLocks noChangeArrowheads="1"/>
              </p:cNvSpPr>
              <p:nvPr/>
            </p:nvSpPr>
            <p:spPr bwMode="auto">
              <a:xfrm>
                <a:off x="2619375" y="3397250"/>
                <a:ext cx="3657600" cy="609600"/>
              </a:xfrm>
              <a:prstGeom prst="rect">
                <a:avLst/>
              </a:prstGeom>
              <a:noFill/>
              <a:ln w="22225">
                <a:solidFill>
                  <a:srgbClr val="C00000"/>
                </a:solidFill>
                <a:miter lim="800000"/>
                <a:headEnd/>
                <a:tailEnd/>
              </a:ln>
            </p:spPr>
            <p:txBody>
              <a:bodyPr anchor="ctr"/>
              <a:lstStyle/>
              <a:p>
                <a:pPr>
                  <a:lnSpc>
                    <a:spcPct val="80000"/>
                  </a:lnSpc>
                  <a:defRPr/>
                </a:pPr>
                <a:r>
                  <a:rPr lang="en-US" sz="2000" b="1" dirty="0">
                    <a:solidFill>
                      <a:srgbClr val="000066"/>
                    </a:solidFill>
                  </a:rPr>
                  <a:t>Command and Coordination</a:t>
                </a:r>
              </a:p>
            </p:txBody>
          </p:sp>
          <p:sp>
            <p:nvSpPr>
              <p:cNvPr id="19" name="Rectangle 35">
                <a:extLst>
                  <a:ext uri="{FF2B5EF4-FFF2-40B4-BE49-F238E27FC236}">
                    <a16:creationId xmlns:a16="http://schemas.microsoft.com/office/drawing/2014/main" id="{7ADC0F3D-C84A-485D-A582-381990D2A580}"/>
                  </a:ext>
                </a:extLst>
              </p:cNvPr>
              <p:cNvSpPr>
                <a:spLocks noChangeArrowheads="1"/>
              </p:cNvSpPr>
              <p:nvPr/>
            </p:nvSpPr>
            <p:spPr bwMode="auto">
              <a:xfrm>
                <a:off x="6810375" y="1623430"/>
                <a:ext cx="1828800" cy="990600"/>
              </a:xfrm>
              <a:prstGeom prst="rect">
                <a:avLst/>
              </a:prstGeom>
              <a:noFill/>
              <a:ln w="22225">
                <a:solidFill>
                  <a:srgbClr val="C00000"/>
                </a:solidFill>
                <a:miter lim="800000"/>
                <a:headEnd/>
                <a:tailEnd/>
              </a:ln>
            </p:spPr>
            <p:txBody>
              <a:bodyPr tIns="137160"/>
              <a:lstStyle/>
              <a:p>
                <a:pPr>
                  <a:lnSpc>
                    <a:spcPct val="80000"/>
                  </a:lnSpc>
                  <a:buFont typeface="Wingdings" pitchFamily="2" charset="2"/>
                  <a:buNone/>
                </a:pPr>
                <a:r>
                  <a:rPr lang="en-US" sz="2000" b="1" dirty="0">
                    <a:solidFill>
                      <a:srgbClr val="000066"/>
                    </a:solidFill>
                    <a:latin typeface="Arial" charset="0"/>
                  </a:rPr>
                  <a:t>Incident Command System</a:t>
                </a:r>
              </a:p>
            </p:txBody>
          </p:sp>
          <p:sp>
            <p:nvSpPr>
              <p:cNvPr id="22" name="Line 37">
                <a:extLst>
                  <a:ext uri="{FF2B5EF4-FFF2-40B4-BE49-F238E27FC236}">
                    <a16:creationId xmlns:a16="http://schemas.microsoft.com/office/drawing/2014/main" id="{E416319B-EBC9-4D45-B495-849A12D26F05}"/>
                  </a:ext>
                </a:extLst>
              </p:cNvPr>
              <p:cNvSpPr>
                <a:spLocks noChangeShapeType="1"/>
              </p:cNvSpPr>
              <p:nvPr/>
            </p:nvSpPr>
            <p:spPr bwMode="auto">
              <a:xfrm>
                <a:off x="6264275" y="3709988"/>
                <a:ext cx="247650" cy="0"/>
              </a:xfrm>
              <a:prstGeom prst="line">
                <a:avLst/>
              </a:prstGeom>
              <a:noFill/>
              <a:ln w="22225">
                <a:solidFill>
                  <a:srgbClr val="C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Rectangle 38">
                <a:extLst>
                  <a:ext uri="{FF2B5EF4-FFF2-40B4-BE49-F238E27FC236}">
                    <a16:creationId xmlns:a16="http://schemas.microsoft.com/office/drawing/2014/main" id="{1587299E-29E6-434F-9307-AAB48C4FBC53}"/>
                  </a:ext>
                </a:extLst>
              </p:cNvPr>
              <p:cNvSpPr>
                <a:spLocks noChangeArrowheads="1"/>
              </p:cNvSpPr>
              <p:nvPr/>
            </p:nvSpPr>
            <p:spPr bwMode="auto">
              <a:xfrm>
                <a:off x="6810375" y="4826198"/>
                <a:ext cx="1828800" cy="742950"/>
              </a:xfrm>
              <a:prstGeom prst="rect">
                <a:avLst/>
              </a:prstGeom>
              <a:noFill/>
              <a:ln w="222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tIns="137160"/>
              <a:lstStyle/>
              <a:p>
                <a:pPr>
                  <a:lnSpc>
                    <a:spcPct val="80000"/>
                  </a:lnSpc>
                </a:pPr>
                <a:r>
                  <a:rPr lang="en-US" sz="2000" b="1" dirty="0">
                    <a:solidFill>
                      <a:srgbClr val="000066"/>
                    </a:solidFill>
                  </a:rPr>
                  <a:t>Joint Information Systems</a:t>
                </a:r>
              </a:p>
            </p:txBody>
          </p:sp>
          <p:sp>
            <p:nvSpPr>
              <p:cNvPr id="24" name="Freeform 39">
                <a:extLst>
                  <a:ext uri="{FF2B5EF4-FFF2-40B4-BE49-F238E27FC236}">
                    <a16:creationId xmlns:a16="http://schemas.microsoft.com/office/drawing/2014/main" id="{E6F253D7-AFE9-450B-80FD-F5E3ABC3BEFD}"/>
                  </a:ext>
                </a:extLst>
              </p:cNvPr>
              <p:cNvSpPr>
                <a:spLocks/>
              </p:cNvSpPr>
              <p:nvPr/>
            </p:nvSpPr>
            <p:spPr bwMode="auto">
              <a:xfrm>
                <a:off x="6510338" y="2466975"/>
                <a:ext cx="296862" cy="2452688"/>
              </a:xfrm>
              <a:custGeom>
                <a:avLst/>
                <a:gdLst>
                  <a:gd name="T0" fmla="*/ 2147483647 w 265"/>
                  <a:gd name="T1" fmla="*/ 0 h 1545"/>
                  <a:gd name="T2" fmla="*/ 0 w 265"/>
                  <a:gd name="T3" fmla="*/ 0 h 1545"/>
                  <a:gd name="T4" fmla="*/ 0 w 265"/>
                  <a:gd name="T5" fmla="*/ 2147483647 h 1545"/>
                  <a:gd name="T6" fmla="*/ 2147483647 w 265"/>
                  <a:gd name="T7" fmla="*/ 2147483647 h 1545"/>
                  <a:gd name="T8" fmla="*/ 0 60000 65536"/>
                  <a:gd name="T9" fmla="*/ 0 60000 65536"/>
                  <a:gd name="T10" fmla="*/ 0 60000 65536"/>
                  <a:gd name="T11" fmla="*/ 0 60000 65536"/>
                  <a:gd name="T12" fmla="*/ 0 w 265"/>
                  <a:gd name="T13" fmla="*/ 0 h 1545"/>
                  <a:gd name="T14" fmla="*/ 265 w 265"/>
                  <a:gd name="T15" fmla="*/ 1545 h 1545"/>
                </a:gdLst>
                <a:ahLst/>
                <a:cxnLst>
                  <a:cxn ang="T8">
                    <a:pos x="T0" y="T1"/>
                  </a:cxn>
                  <a:cxn ang="T9">
                    <a:pos x="T2" y="T3"/>
                  </a:cxn>
                  <a:cxn ang="T10">
                    <a:pos x="T4" y="T5"/>
                  </a:cxn>
                  <a:cxn ang="T11">
                    <a:pos x="T6" y="T7"/>
                  </a:cxn>
                </a:cxnLst>
                <a:rect l="T12" t="T13" r="T14" b="T15"/>
                <a:pathLst>
                  <a:path w="265" h="1545">
                    <a:moveTo>
                      <a:pt x="265" y="0"/>
                    </a:moveTo>
                    <a:lnTo>
                      <a:pt x="0" y="0"/>
                    </a:lnTo>
                    <a:lnTo>
                      <a:pt x="0" y="1545"/>
                    </a:lnTo>
                    <a:lnTo>
                      <a:pt x="265" y="1545"/>
                    </a:lnTo>
                  </a:path>
                </a:pathLst>
              </a:custGeom>
              <a:noFill/>
              <a:ln w="22225">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Rectangle 36">
                <a:extLst>
                  <a:ext uri="{FF2B5EF4-FFF2-40B4-BE49-F238E27FC236}">
                    <a16:creationId xmlns:a16="http://schemas.microsoft.com/office/drawing/2014/main" id="{A51A6692-DA74-46DF-A304-3AEAD9C1F57D}"/>
                  </a:ext>
                </a:extLst>
              </p:cNvPr>
              <p:cNvSpPr>
                <a:spLocks noChangeArrowheads="1"/>
              </p:cNvSpPr>
              <p:nvPr/>
            </p:nvSpPr>
            <p:spPr bwMode="auto">
              <a:xfrm>
                <a:off x="6824406" y="3706552"/>
                <a:ext cx="1828800" cy="990600"/>
              </a:xfrm>
              <a:prstGeom prst="rect">
                <a:avLst/>
              </a:prstGeom>
              <a:noFill/>
              <a:ln w="22225">
                <a:solidFill>
                  <a:srgbClr val="C00000"/>
                </a:solidFill>
                <a:miter lim="800000"/>
                <a:headEnd/>
                <a:tailEnd/>
              </a:ln>
              <a:extLst/>
            </p:spPr>
            <p:txBody>
              <a:bodyPr tIns="137160"/>
              <a:lstStyle/>
              <a:p>
                <a:pPr>
                  <a:lnSpc>
                    <a:spcPct val="80000"/>
                  </a:lnSpc>
                </a:pPr>
                <a:r>
                  <a:rPr lang="en-US" sz="2000" b="1" dirty="0">
                    <a:solidFill>
                      <a:srgbClr val="000066"/>
                    </a:solidFill>
                  </a:rPr>
                  <a:t>Multiagency Coordination Group</a:t>
                </a:r>
              </a:p>
            </p:txBody>
          </p:sp>
        </p:grpSp>
        <p:sp>
          <p:nvSpPr>
            <p:cNvPr id="26" name="Rectangle 36">
              <a:extLst>
                <a:ext uri="{FF2B5EF4-FFF2-40B4-BE49-F238E27FC236}">
                  <a16:creationId xmlns:a16="http://schemas.microsoft.com/office/drawing/2014/main" id="{72270D04-5F8D-4CB9-9DBB-4DF8D44B80F0}"/>
                </a:ext>
              </a:extLst>
            </p:cNvPr>
            <p:cNvSpPr>
              <a:spLocks noChangeArrowheads="1"/>
            </p:cNvSpPr>
            <p:nvPr/>
          </p:nvSpPr>
          <p:spPr bwMode="auto">
            <a:xfrm>
              <a:off x="6895004" y="2362200"/>
              <a:ext cx="1805651" cy="1147832"/>
            </a:xfrm>
            <a:prstGeom prst="rect">
              <a:avLst/>
            </a:prstGeom>
            <a:noFill/>
            <a:ln w="222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tIns="137160"/>
            <a:lstStyle/>
            <a:p>
              <a:pPr>
                <a:lnSpc>
                  <a:spcPct val="80000"/>
                </a:lnSpc>
              </a:pPr>
              <a:r>
                <a:rPr lang="en-US" sz="2000" b="1" dirty="0">
                  <a:solidFill>
                    <a:srgbClr val="000066"/>
                  </a:solidFill>
                </a:rPr>
                <a:t>Emergency Operations Center</a:t>
              </a:r>
            </a:p>
          </p:txBody>
        </p:sp>
        <p:pic>
          <p:nvPicPr>
            <p:cNvPr id="2" name="Picture 1" descr="Cover page to the Oct 2017 National Incident Managment System document">
              <a:extLst>
                <a:ext uri="{FF2B5EF4-FFF2-40B4-BE49-F238E27FC236}">
                  <a16:creationId xmlns:a16="http://schemas.microsoft.com/office/drawing/2014/main" id="{0D9A20EC-1C28-4914-A6C0-9FAA77F01732}"/>
                </a:ext>
              </a:extLst>
            </p:cNvPr>
            <p:cNvPicPr>
              <a:picLocks noChangeAspect="1"/>
            </p:cNvPicPr>
            <p:nvPr/>
          </p:nvPicPr>
          <p:blipFill>
            <a:blip r:embed="rId3"/>
            <a:stretch>
              <a:fillRect/>
            </a:stretch>
          </p:blipFill>
          <p:spPr>
            <a:xfrm>
              <a:off x="443345" y="1874199"/>
              <a:ext cx="2213605" cy="2817315"/>
            </a:xfrm>
            <a:prstGeom prst="rect">
              <a:avLst/>
            </a:prstGeom>
          </p:spPr>
        </p:pic>
      </p:grpSp>
      <p:pic>
        <p:nvPicPr>
          <p:cNvPr id="21" name="Picture 2" descr="Attention Sign Images – Browse 432,362 Stock Photos, Vectors, and Video |  Adobe Stock">
            <a:extLst>
              <a:ext uri="{FF2B5EF4-FFF2-40B4-BE49-F238E27FC236}">
                <a16:creationId xmlns:a16="http://schemas.microsoft.com/office/drawing/2014/main" id="{04F3C8FE-C26A-4C9B-99A2-2F4A1F0F1DD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121" t="23333" r="13152" b="21112"/>
          <a:stretch/>
        </p:blipFill>
        <p:spPr bwMode="auto">
          <a:xfrm>
            <a:off x="4724400" y="5930900"/>
            <a:ext cx="2552700" cy="850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526902"/>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val Callout 7" descr="What is the difference between command and coordination?"/>
          <p:cNvSpPr/>
          <p:nvPr/>
        </p:nvSpPr>
        <p:spPr>
          <a:xfrm>
            <a:off x="1255594" y="1553985"/>
            <a:ext cx="6632812" cy="3016156"/>
          </a:xfrm>
          <a:prstGeom prst="wedgeEllipseCallout">
            <a:avLst/>
          </a:prstGeom>
          <a:solidFill>
            <a:schemeClr val="accent6">
              <a:lumMod val="75000"/>
            </a:scheme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p>
        </p:txBody>
      </p:sp>
      <p:sp>
        <p:nvSpPr>
          <p:cNvPr id="3" name="Title 2">
            <a:extLst>
              <a:ext uri="{FF2B5EF4-FFF2-40B4-BE49-F238E27FC236}">
                <a16:creationId xmlns:a16="http://schemas.microsoft.com/office/drawing/2014/main" id="{D9A421F4-F4BE-4742-97B5-C793F1C4805B}"/>
              </a:ext>
            </a:extLst>
          </p:cNvPr>
          <p:cNvSpPr>
            <a:spLocks noGrp="1"/>
          </p:cNvSpPr>
          <p:nvPr>
            <p:ph type="title"/>
          </p:nvPr>
        </p:nvSpPr>
        <p:spPr/>
        <p:txBody>
          <a:bodyPr/>
          <a:lstStyle/>
          <a:p>
            <a:r>
              <a:rPr lang="en-US" dirty="0"/>
              <a:t>Command vs. Coordination</a:t>
            </a:r>
          </a:p>
        </p:txBody>
      </p:sp>
      <p:sp>
        <p:nvSpPr>
          <p:cNvPr id="10" name="Content Placeholder 1" descr="Word Balloon:&#10;What is the difference between Unified Command and Area Command?"/>
          <p:cNvSpPr>
            <a:spLocks noGrp="1"/>
          </p:cNvSpPr>
          <p:nvPr>
            <p:ph idx="1"/>
          </p:nvPr>
        </p:nvSpPr>
        <p:spPr>
          <a:xfrm>
            <a:off x="1527048" y="2514600"/>
            <a:ext cx="6096000" cy="1280543"/>
          </a:xfrm>
          <a:prstGeom prst="rect">
            <a:avLst/>
          </a:prstGeom>
        </p:spPr>
        <p:txBody>
          <a:bodyPr/>
          <a:lstStyle/>
          <a:p>
            <a:pPr algn="ctr">
              <a:buFontTx/>
              <a:buNone/>
            </a:pPr>
            <a:r>
              <a:rPr lang="en-US" dirty="0">
                <a:solidFill>
                  <a:schemeClr val="bg1"/>
                </a:solidFill>
              </a:rPr>
              <a:t>What is the difference between command and coordination?</a:t>
            </a:r>
          </a:p>
        </p:txBody>
      </p:sp>
      <p:sp>
        <p:nvSpPr>
          <p:cNvPr id="4" name="Slide Number Placeholder 3"/>
          <p:cNvSpPr>
            <a:spLocks noGrp="1"/>
          </p:cNvSpPr>
          <p:nvPr>
            <p:ph type="sldNum" sz="quarter" idx="12"/>
          </p:nvPr>
        </p:nvSpPr>
        <p:spPr/>
        <p:txBody>
          <a:bodyPr/>
          <a:lstStyle/>
          <a:p>
            <a:pPr>
              <a:defRPr/>
            </a:pPr>
            <a:r>
              <a:rPr lang="en-US"/>
              <a:t>Visual 5.</a:t>
            </a:r>
            <a:fld id="{167A036F-738C-4416-983E-5B04119587A4}" type="slidenum">
              <a:rPr lang="en-US" smtClean="0"/>
              <a:pPr>
                <a:defRPr/>
              </a:pPr>
              <a:t>6</a:t>
            </a:fld>
            <a:endParaRPr lang="en-US" dirty="0"/>
          </a:p>
        </p:txBody>
      </p:sp>
    </p:spTree>
    <p:extLst>
      <p:ext uri="{BB962C8B-B14F-4D97-AF65-F5344CB8AC3E}">
        <p14:creationId xmlns:p14="http://schemas.microsoft.com/office/powerpoint/2010/main" val="4077558304"/>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r>
              <a:rPr lang="en-US"/>
              <a:t>Visual 5.</a:t>
            </a:r>
            <a:fld id="{167A036F-738C-4416-983E-5B04119587A4}" type="slidenum">
              <a:rPr lang="en-US" smtClean="0"/>
              <a:pPr>
                <a:defRPr/>
              </a:pPr>
              <a:t>7</a:t>
            </a:fld>
            <a:endParaRPr lang="en-US" dirty="0"/>
          </a:p>
        </p:txBody>
      </p:sp>
      <p:sp>
        <p:nvSpPr>
          <p:cNvPr id="8" name="Content Placeholder 1"/>
          <p:cNvSpPr>
            <a:spLocks noGrp="1"/>
          </p:cNvSpPr>
          <p:nvPr>
            <p:ph idx="1"/>
          </p:nvPr>
        </p:nvSpPr>
        <p:spPr>
          <a:xfrm>
            <a:off x="2997200" y="1068388"/>
            <a:ext cx="5842000" cy="1827212"/>
          </a:xfrm>
        </p:spPr>
        <p:txBody>
          <a:bodyPr/>
          <a:lstStyle/>
          <a:p>
            <a:pPr marL="0" indent="0">
              <a:buNone/>
            </a:pPr>
            <a:r>
              <a:rPr lang="en-US" dirty="0">
                <a:latin typeface="Arial" charset="0"/>
              </a:rPr>
              <a:t>Command:  The act of directing, ordering, or controlling by virtue of explicit statutory, regulatory, or delegated authority.</a:t>
            </a:r>
            <a:endParaRPr lang="en-US" sz="200" dirty="0">
              <a:latin typeface="Arial" charset="0"/>
            </a:endParaRPr>
          </a:p>
          <a:p>
            <a:pPr marL="0" indent="0">
              <a:buNone/>
            </a:pPr>
            <a:r>
              <a:rPr lang="en-US" sz="200" dirty="0">
                <a:solidFill>
                  <a:schemeClr val="bg1"/>
                </a:solidFill>
                <a:latin typeface="Arial" charset="0"/>
              </a:rPr>
              <a:t>Who has the explicit authority for the management of all incident operations?</a:t>
            </a:r>
            <a:endParaRPr lang="en-US" dirty="0"/>
          </a:p>
        </p:txBody>
      </p:sp>
      <p:grpSp>
        <p:nvGrpSpPr>
          <p:cNvPr id="2" name="Group 1" descr="Image: National Incident Management System, Third Edition October 2017, U.S. Department of Homeland Security Seal, Federal Emergency Management Agency (FEMA).&#10;&#10;Word Balloon:&#10;Who has the explicit authority for the management of all incident operations?">
            <a:extLst>
              <a:ext uri="{FF2B5EF4-FFF2-40B4-BE49-F238E27FC236}">
                <a16:creationId xmlns:a16="http://schemas.microsoft.com/office/drawing/2014/main" id="{9D019A5C-3194-460C-9460-93EA9F02F816}"/>
              </a:ext>
            </a:extLst>
          </p:cNvPr>
          <p:cNvGrpSpPr/>
          <p:nvPr/>
        </p:nvGrpSpPr>
        <p:grpSpPr>
          <a:xfrm>
            <a:off x="457200" y="1790700"/>
            <a:ext cx="7772400" cy="3039570"/>
            <a:chOff x="457200" y="1790700"/>
            <a:chExt cx="7772400" cy="3039570"/>
          </a:xfrm>
        </p:grpSpPr>
        <p:sp>
          <p:nvSpPr>
            <p:cNvPr id="10" name="AutoShape 5" descr="Word Balloon:&#10;Who has the explicit authority for the management of all incident operations?"/>
            <p:cNvSpPr>
              <a:spLocks noChangeArrowheads="1"/>
            </p:cNvSpPr>
            <p:nvPr/>
          </p:nvSpPr>
          <p:spPr bwMode="auto">
            <a:xfrm>
              <a:off x="3429000" y="2971800"/>
              <a:ext cx="4800600" cy="1828800"/>
            </a:xfrm>
            <a:prstGeom prst="wedgeRoundRectCallout">
              <a:avLst>
                <a:gd name="adj1" fmla="val 49801"/>
                <a:gd name="adj2" fmla="val 98093"/>
                <a:gd name="adj3" fmla="val 16667"/>
              </a:avLst>
            </a:prstGeom>
            <a:solidFill>
              <a:srgbClr val="000066"/>
            </a:solidFill>
            <a:ln w="9525">
              <a:solidFill>
                <a:srgbClr val="25387D"/>
              </a:solidFill>
              <a:miter lim="800000"/>
              <a:headEnd/>
              <a:tailEnd/>
            </a:ln>
          </p:spPr>
          <p:txBody>
            <a:bodyPr/>
            <a:lstStyle/>
            <a:p>
              <a:pPr algn="ctr"/>
              <a:r>
                <a:rPr lang="en-US" sz="2500" b="1" dirty="0">
                  <a:solidFill>
                    <a:schemeClr val="bg1"/>
                  </a:solidFill>
                  <a:latin typeface="Arial" charset="0"/>
                </a:rPr>
                <a:t>Who has the explicit authority for the management of all incident operations?</a:t>
              </a:r>
            </a:p>
          </p:txBody>
        </p:sp>
        <p:pic>
          <p:nvPicPr>
            <p:cNvPr id="3" name="Picture 2" descr="National Incident Management System, Third Edition October 2017, U.S. Department of Homeland Security Seal, Federal Emergency Management Agency (FEMA). &#10;">
              <a:extLst>
                <a:ext uri="{FF2B5EF4-FFF2-40B4-BE49-F238E27FC236}">
                  <a16:creationId xmlns:a16="http://schemas.microsoft.com/office/drawing/2014/main" id="{E35FE129-CB18-413F-8617-C21D9B7E1874}"/>
                </a:ext>
              </a:extLst>
            </p:cNvPr>
            <p:cNvPicPr>
              <a:picLocks noChangeAspect="1"/>
            </p:cNvPicPr>
            <p:nvPr/>
          </p:nvPicPr>
          <p:blipFill>
            <a:blip r:embed="rId3"/>
            <a:stretch>
              <a:fillRect/>
            </a:stretch>
          </p:blipFill>
          <p:spPr>
            <a:xfrm>
              <a:off x="457200" y="1790700"/>
              <a:ext cx="2362200" cy="3039570"/>
            </a:xfrm>
            <a:prstGeom prst="rect">
              <a:avLst/>
            </a:prstGeom>
          </p:spPr>
        </p:pic>
      </p:grpSp>
      <p:sp>
        <p:nvSpPr>
          <p:cNvPr id="4" name="Title 3">
            <a:extLst>
              <a:ext uri="{FF2B5EF4-FFF2-40B4-BE49-F238E27FC236}">
                <a16:creationId xmlns:a16="http://schemas.microsoft.com/office/drawing/2014/main" id="{4FEB83F8-75D7-47B7-BF44-500F6F77FBF5}"/>
              </a:ext>
            </a:extLst>
          </p:cNvPr>
          <p:cNvSpPr>
            <a:spLocks noGrp="1"/>
          </p:cNvSpPr>
          <p:nvPr>
            <p:ph type="title"/>
          </p:nvPr>
        </p:nvSpPr>
        <p:spPr>
          <a:xfrm>
            <a:off x="457200" y="352647"/>
            <a:ext cx="8229600" cy="639763"/>
          </a:xfrm>
        </p:spPr>
        <p:txBody>
          <a:bodyPr/>
          <a:lstStyle/>
          <a:p>
            <a:r>
              <a:rPr lang="en-US" dirty="0"/>
              <a:t>NIMS: Command</a:t>
            </a:r>
          </a:p>
        </p:txBody>
      </p:sp>
    </p:spTree>
    <p:extLst>
      <p:ext uri="{BB962C8B-B14F-4D97-AF65-F5344CB8AC3E}">
        <p14:creationId xmlns:p14="http://schemas.microsoft.com/office/powerpoint/2010/main" val="3769329743"/>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r>
              <a:rPr lang="en-US"/>
              <a:t>Visual 5.</a:t>
            </a:r>
            <a:fld id="{167A036F-738C-4416-983E-5B04119587A4}" type="slidenum">
              <a:rPr lang="en-US" smtClean="0"/>
              <a:pPr>
                <a:defRPr/>
              </a:pPr>
              <a:t>8</a:t>
            </a:fld>
            <a:endParaRPr lang="en-US" dirty="0"/>
          </a:p>
        </p:txBody>
      </p:sp>
      <p:sp>
        <p:nvSpPr>
          <p:cNvPr id="13" name="Content Placeholder 1"/>
          <p:cNvSpPr>
            <a:spLocks noGrp="1"/>
          </p:cNvSpPr>
          <p:nvPr>
            <p:ph sz="half" idx="1"/>
          </p:nvPr>
        </p:nvSpPr>
        <p:spPr>
          <a:xfrm>
            <a:off x="3048000" y="1144588"/>
            <a:ext cx="5791200" cy="3039570"/>
          </a:xfrm>
        </p:spPr>
        <p:txBody>
          <a:bodyPr/>
          <a:lstStyle/>
          <a:p>
            <a:pPr marL="0" indent="0">
              <a:buNone/>
              <a:tabLst/>
            </a:pPr>
            <a:r>
              <a:rPr lang="en-US" dirty="0">
                <a:latin typeface="Arial" charset="0"/>
              </a:rPr>
              <a:t>Coordination is the exchange of information systematically among principals who have or may have a need to know certain information to carry out specific incident management responsibilities.</a:t>
            </a:r>
          </a:p>
          <a:p>
            <a:pPr marL="0" indent="0">
              <a:buNone/>
              <a:tabLst/>
            </a:pPr>
            <a:r>
              <a:rPr lang="en-US" sz="200" dirty="0">
                <a:solidFill>
                  <a:schemeClr val="bg1"/>
                </a:solidFill>
              </a:rPr>
              <a:t>An entity/individual may have “command and control” over resources and policies without being in command of the incident scene.</a:t>
            </a:r>
          </a:p>
        </p:txBody>
      </p:sp>
      <p:grpSp>
        <p:nvGrpSpPr>
          <p:cNvPr id="2" name="Group 1" descr="Image: National Incident Management System, Third Edition October 2017, U.S. Department of Homeland Security Seal, Federal Emergency Management Agency (FEMA).&#10;&#10;An entity/individual may have “command and control” over resources and policies without being in command of the incident scene.&#10;">
            <a:extLst>
              <a:ext uri="{FF2B5EF4-FFF2-40B4-BE49-F238E27FC236}">
                <a16:creationId xmlns:a16="http://schemas.microsoft.com/office/drawing/2014/main" id="{A0C1D171-1D5D-47F6-AA0B-FFDC46E80153}"/>
              </a:ext>
            </a:extLst>
          </p:cNvPr>
          <p:cNvGrpSpPr/>
          <p:nvPr/>
        </p:nvGrpSpPr>
        <p:grpSpPr>
          <a:xfrm>
            <a:off x="489020" y="1144588"/>
            <a:ext cx="7664380" cy="4568824"/>
            <a:chOff x="489020" y="1144588"/>
            <a:chExt cx="7664380" cy="4568824"/>
          </a:xfrm>
        </p:grpSpPr>
        <p:sp>
          <p:nvSpPr>
            <p:cNvPr id="15" name="Content Placeholder 2"/>
            <p:cNvSpPr txBox="1">
              <a:spLocks/>
            </p:cNvSpPr>
            <p:nvPr/>
          </p:nvSpPr>
          <p:spPr>
            <a:xfrm>
              <a:off x="1295400" y="4494212"/>
              <a:ext cx="6858000" cy="1219200"/>
            </a:xfrm>
            <a:prstGeom prst="rect">
              <a:avLst/>
            </a:prstGeom>
            <a:solidFill>
              <a:srgbClr val="25387D"/>
            </a:solidFill>
          </p:spPr>
          <p:txBody>
            <a:bodyPr/>
            <a:lstStyle>
              <a:lvl1pPr marL="342900" indent="-342900" algn="l" rtl="0" eaLnBrk="0" fontAlgn="base" hangingPunct="0">
                <a:spcBef>
                  <a:spcPct val="20000"/>
                </a:spcBef>
                <a:spcAft>
                  <a:spcPct val="0"/>
                </a:spcAft>
                <a:buChar char="•"/>
                <a:tabLst>
                  <a:tab pos="401638" algn="l"/>
                </a:tabLst>
                <a:defRPr sz="2800" b="1">
                  <a:solidFill>
                    <a:srgbClr val="000066"/>
                  </a:solidFill>
                  <a:latin typeface="+mn-lt"/>
                  <a:ea typeface="+mn-ea"/>
                  <a:cs typeface="+mn-cs"/>
                </a:defRPr>
              </a:lvl1pPr>
              <a:lvl2pPr marL="457200" indent="-342900" algn="l" rtl="0" eaLnBrk="0" fontAlgn="base" hangingPunct="0">
                <a:spcBef>
                  <a:spcPct val="20000"/>
                </a:spcBef>
                <a:spcAft>
                  <a:spcPct val="0"/>
                </a:spcAft>
                <a:buFont typeface="Wingdings" pitchFamily="2" charset="2"/>
                <a:buChar char="§"/>
                <a:tabLst>
                  <a:tab pos="401638" algn="l"/>
                </a:tabLst>
                <a:defRPr sz="2800" b="1">
                  <a:solidFill>
                    <a:srgbClr val="000066"/>
                  </a:solidFill>
                  <a:latin typeface="+mn-lt"/>
                  <a:cs typeface="+mn-cs"/>
                </a:defRPr>
              </a:lvl2pPr>
              <a:lvl3pPr marL="914400" indent="-342900" algn="l" rtl="0" eaLnBrk="0" fontAlgn="base" hangingPunct="0">
                <a:spcBef>
                  <a:spcPct val="20000"/>
                </a:spcBef>
                <a:spcAft>
                  <a:spcPct val="0"/>
                </a:spcAft>
                <a:buFont typeface="Wingdings" pitchFamily="2" charset="2"/>
                <a:buChar char="§"/>
                <a:tabLst>
                  <a:tab pos="401638" algn="l"/>
                </a:tabLst>
                <a:defRPr sz="2800" b="1">
                  <a:solidFill>
                    <a:srgbClr val="000066"/>
                  </a:solidFill>
                  <a:latin typeface="+mn-lt"/>
                  <a:cs typeface="+mn-cs"/>
                </a:defRPr>
              </a:lvl3pPr>
              <a:lvl4pPr marL="1371600" indent="-342900" algn="l" rtl="0" eaLnBrk="0" fontAlgn="base" hangingPunct="0">
                <a:spcBef>
                  <a:spcPct val="20000"/>
                </a:spcBef>
                <a:spcAft>
                  <a:spcPct val="0"/>
                </a:spcAft>
                <a:buFont typeface="Wingdings" pitchFamily="2" charset="2"/>
                <a:buChar char="§"/>
                <a:tabLst>
                  <a:tab pos="401638" algn="l"/>
                </a:tabLst>
                <a:defRPr sz="2800" b="1">
                  <a:solidFill>
                    <a:srgbClr val="000066"/>
                  </a:solidFill>
                  <a:latin typeface="+mn-lt"/>
                  <a:cs typeface="+mn-cs"/>
                </a:defRPr>
              </a:lvl4pPr>
              <a:lvl5pPr marL="21748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5pPr>
              <a:lvl6pPr marL="26320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6pPr>
              <a:lvl7pPr marL="30892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7pPr>
              <a:lvl8pPr marL="35464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8pPr>
              <a:lvl9pPr marL="40036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9pPr>
            </a:lstStyle>
            <a:p>
              <a:pPr marL="0" indent="0">
                <a:buFontTx/>
                <a:buNone/>
                <a:tabLst/>
              </a:pPr>
              <a:r>
                <a:rPr lang="en-US" sz="2000" kern="0" dirty="0">
                  <a:solidFill>
                    <a:schemeClr val="bg1"/>
                  </a:solidFill>
                </a:rPr>
                <a:t>An entity/individual may have “command and control” over resources and policies without being in command of the incident scene.</a:t>
              </a:r>
            </a:p>
            <a:p>
              <a:pPr>
                <a:buFontTx/>
                <a:buNone/>
              </a:pPr>
              <a:endParaRPr lang="en-US" kern="0" dirty="0"/>
            </a:p>
          </p:txBody>
        </p:sp>
        <p:pic>
          <p:nvPicPr>
            <p:cNvPr id="8" name="Picture 7" descr="National Incident Management System, Third Edition October 2017, U.S. Department of Homeland Security Seal, Federal Emergency Management Agency (FEMA). &#10;">
              <a:extLst>
                <a:ext uri="{FF2B5EF4-FFF2-40B4-BE49-F238E27FC236}">
                  <a16:creationId xmlns:a16="http://schemas.microsoft.com/office/drawing/2014/main" id="{3E33117C-A58F-45F4-AD90-9727F40B93FD}"/>
                </a:ext>
              </a:extLst>
            </p:cNvPr>
            <p:cNvPicPr>
              <a:picLocks noChangeAspect="1"/>
            </p:cNvPicPr>
            <p:nvPr/>
          </p:nvPicPr>
          <p:blipFill>
            <a:blip r:embed="rId3"/>
            <a:stretch>
              <a:fillRect/>
            </a:stretch>
          </p:blipFill>
          <p:spPr>
            <a:xfrm>
              <a:off x="489020" y="1144588"/>
              <a:ext cx="2362200" cy="3039570"/>
            </a:xfrm>
            <a:prstGeom prst="rect">
              <a:avLst/>
            </a:prstGeom>
          </p:spPr>
        </p:pic>
      </p:grpSp>
      <p:sp>
        <p:nvSpPr>
          <p:cNvPr id="3" name="Title 2">
            <a:extLst>
              <a:ext uri="{FF2B5EF4-FFF2-40B4-BE49-F238E27FC236}">
                <a16:creationId xmlns:a16="http://schemas.microsoft.com/office/drawing/2014/main" id="{899AE07A-CA20-4DFE-A53F-86831E404BFE}"/>
              </a:ext>
            </a:extLst>
          </p:cNvPr>
          <p:cNvSpPr>
            <a:spLocks noGrp="1"/>
          </p:cNvSpPr>
          <p:nvPr>
            <p:ph type="title"/>
          </p:nvPr>
        </p:nvSpPr>
        <p:spPr>
          <a:xfrm>
            <a:off x="488718" y="349798"/>
            <a:ext cx="8229600" cy="639763"/>
          </a:xfrm>
        </p:spPr>
        <p:txBody>
          <a:bodyPr/>
          <a:lstStyle/>
          <a:p>
            <a:r>
              <a:rPr lang="en-US" dirty="0"/>
              <a:t>NIMS: Coordination</a:t>
            </a:r>
          </a:p>
        </p:txBody>
      </p:sp>
      <p:pic>
        <p:nvPicPr>
          <p:cNvPr id="9" name="Picture 2" descr="Attention Sign Images – Browse 432,362 Stock Photos, Vectors, and Video |  Adobe Stock">
            <a:extLst>
              <a:ext uri="{FF2B5EF4-FFF2-40B4-BE49-F238E27FC236}">
                <a16:creationId xmlns:a16="http://schemas.microsoft.com/office/drawing/2014/main" id="{61EC9921-BF29-4886-B6F4-D1796CEEBC4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121" t="23333" r="13152" b="21112"/>
          <a:stretch/>
        </p:blipFill>
        <p:spPr bwMode="auto">
          <a:xfrm>
            <a:off x="4724400" y="5930900"/>
            <a:ext cx="2552700" cy="850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362257"/>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spect="1" noChangeArrowheads="1"/>
          </p:cNvSpPr>
          <p:nvPr>
            <p:ph type="title"/>
          </p:nvPr>
        </p:nvSpPr>
        <p:spPr/>
        <p:txBody>
          <a:bodyPr/>
          <a:lstStyle/>
          <a:p>
            <a:r>
              <a:rPr lang="en-US" sz="4000" dirty="0"/>
              <a:t>Terminology Review</a:t>
            </a:r>
            <a:endParaRPr lang="en-US" sz="3600" dirty="0"/>
          </a:p>
        </p:txBody>
      </p:sp>
      <p:sp>
        <p:nvSpPr>
          <p:cNvPr id="3" name="Content Placeholder 2">
            <a:extLst>
              <a:ext uri="{FF2B5EF4-FFF2-40B4-BE49-F238E27FC236}">
                <a16:creationId xmlns:a16="http://schemas.microsoft.com/office/drawing/2014/main" id="{E3F646D0-8783-43EF-8478-496335A826AB}"/>
              </a:ext>
            </a:extLst>
          </p:cNvPr>
          <p:cNvSpPr>
            <a:spLocks noGrp="1"/>
          </p:cNvSpPr>
          <p:nvPr>
            <p:ph idx="1"/>
          </p:nvPr>
        </p:nvSpPr>
        <p:spPr/>
        <p:txBody>
          <a:bodyPr/>
          <a:lstStyle/>
          <a:p>
            <a:pPr algn="ctr">
              <a:spcBef>
                <a:spcPct val="30000"/>
              </a:spcBef>
              <a:buFont typeface="Wingdings" pitchFamily="2" charset="2"/>
              <a:buNone/>
            </a:pPr>
            <a:r>
              <a:rPr lang="en-US" dirty="0">
                <a:solidFill>
                  <a:schemeClr val="bg1"/>
                </a:solidFill>
              </a:rPr>
              <a:t>How does Area Command differ from </a:t>
            </a:r>
            <a:br>
              <a:rPr lang="en-US" dirty="0">
                <a:solidFill>
                  <a:schemeClr val="bg1"/>
                </a:solidFill>
              </a:rPr>
            </a:br>
            <a:r>
              <a:rPr lang="en-US" dirty="0">
                <a:solidFill>
                  <a:schemeClr val="bg1"/>
                </a:solidFill>
              </a:rPr>
              <a:t>an EOC?</a:t>
            </a:r>
          </a:p>
          <a:p>
            <a:pPr algn="ctr">
              <a:spcBef>
                <a:spcPct val="30000"/>
              </a:spcBef>
            </a:pPr>
            <a:r>
              <a:rPr lang="en-US" dirty="0">
                <a:solidFill>
                  <a:schemeClr val="bg1"/>
                </a:solidFill>
              </a:rPr>
              <a:t>Where is Unified Command</a:t>
            </a:r>
            <a:endParaRPr lang="en-US" dirty="0"/>
          </a:p>
        </p:txBody>
      </p:sp>
      <p:sp>
        <p:nvSpPr>
          <p:cNvPr id="5" name="Slide Number Placeholder 4">
            <a:extLst>
              <a:ext uri="{FF2B5EF4-FFF2-40B4-BE49-F238E27FC236}">
                <a16:creationId xmlns:a16="http://schemas.microsoft.com/office/drawing/2014/main" id="{475676C7-F946-48A8-9F5F-51E917A051CE}"/>
              </a:ext>
            </a:extLst>
          </p:cNvPr>
          <p:cNvSpPr>
            <a:spLocks noGrp="1"/>
          </p:cNvSpPr>
          <p:nvPr>
            <p:ph type="sldNum" sz="quarter" idx="12"/>
          </p:nvPr>
        </p:nvSpPr>
        <p:spPr/>
        <p:txBody>
          <a:bodyPr/>
          <a:lstStyle/>
          <a:p>
            <a:pPr>
              <a:defRPr/>
            </a:pPr>
            <a:r>
              <a:rPr lang="en-US"/>
              <a:t>Visual 5.</a:t>
            </a:r>
            <a:fld id="{167A036F-738C-4416-983E-5B04119587A4}" type="slidenum">
              <a:rPr lang="en-US" smtClean="0"/>
              <a:pPr>
                <a:defRPr/>
              </a:pPr>
              <a:t>9</a:t>
            </a:fld>
            <a:endParaRPr lang="en-US" dirty="0"/>
          </a:p>
        </p:txBody>
      </p:sp>
      <p:grpSp>
        <p:nvGrpSpPr>
          <p:cNvPr id="2" name="Group 1" descr="Word Balloon 1:&#10;How does Area Command differ from a multiagency coordination system?&#10;&#10;Word Balloon 2:&#10;Where is Unified Command applied?">
            <a:extLst>
              <a:ext uri="{FF2B5EF4-FFF2-40B4-BE49-F238E27FC236}">
                <a16:creationId xmlns:a16="http://schemas.microsoft.com/office/drawing/2014/main" id="{D0053CFF-936C-4A6C-82C2-9380B1AFC847}"/>
              </a:ext>
            </a:extLst>
          </p:cNvPr>
          <p:cNvGrpSpPr/>
          <p:nvPr/>
        </p:nvGrpSpPr>
        <p:grpSpPr>
          <a:xfrm>
            <a:off x="304800" y="1081088"/>
            <a:ext cx="8356600" cy="4578350"/>
            <a:chOff x="304800" y="1081088"/>
            <a:chExt cx="8356600" cy="4578350"/>
          </a:xfrm>
        </p:grpSpPr>
        <p:sp>
          <p:nvSpPr>
            <p:cNvPr id="17411" name="AutoShape 3" descr="Word Balloon:&#10;How does Area Command differ from a multiagency coordination system?"/>
            <p:cNvSpPr>
              <a:spLocks noChangeArrowheads="1"/>
            </p:cNvSpPr>
            <p:nvPr/>
          </p:nvSpPr>
          <p:spPr bwMode="auto">
            <a:xfrm>
              <a:off x="304800" y="1081088"/>
              <a:ext cx="6324600" cy="2600325"/>
            </a:xfrm>
            <a:prstGeom prst="wedgeEllipseCallout">
              <a:avLst>
                <a:gd name="adj1" fmla="val 62398"/>
                <a:gd name="adj2" fmla="val 40903"/>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nchor="ctr"/>
            <a:lstStyle/>
            <a:p>
              <a:pPr algn="ctr">
                <a:spcBef>
                  <a:spcPct val="30000"/>
                </a:spcBef>
                <a:buFont typeface="Wingdings" pitchFamily="2" charset="2"/>
                <a:buNone/>
              </a:pPr>
              <a:r>
                <a:rPr lang="en-US" sz="3000" b="1" dirty="0">
                  <a:solidFill>
                    <a:schemeClr val="bg1"/>
                  </a:solidFill>
                  <a:latin typeface="Arial" charset="0"/>
                </a:rPr>
                <a:t>How does Area Command differ from </a:t>
              </a:r>
              <a:br>
                <a:rPr lang="en-US" sz="3000" b="1" dirty="0">
                  <a:solidFill>
                    <a:schemeClr val="bg1"/>
                  </a:solidFill>
                  <a:latin typeface="Arial" charset="0"/>
                </a:rPr>
              </a:br>
              <a:r>
                <a:rPr lang="en-US" sz="3000" b="1" dirty="0">
                  <a:solidFill>
                    <a:schemeClr val="bg1"/>
                  </a:solidFill>
                  <a:latin typeface="Arial" charset="0"/>
                </a:rPr>
                <a:t>an EOC?</a:t>
              </a:r>
            </a:p>
          </p:txBody>
        </p:sp>
        <p:sp>
          <p:nvSpPr>
            <p:cNvPr id="17412" name="AutoShape 4" descr="Word Balloon:&#10;Where is Unified Command applied?"/>
            <p:cNvSpPr>
              <a:spLocks noChangeArrowheads="1"/>
            </p:cNvSpPr>
            <p:nvPr/>
          </p:nvSpPr>
          <p:spPr bwMode="auto">
            <a:xfrm>
              <a:off x="2743200" y="3586163"/>
              <a:ext cx="5918200" cy="2073275"/>
            </a:xfrm>
            <a:prstGeom prst="wedgeEllipseCallout">
              <a:avLst>
                <a:gd name="adj1" fmla="val -61241"/>
                <a:gd name="adj2" fmla="val 43569"/>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nchor="ctr" anchorCtr="1"/>
            <a:lstStyle/>
            <a:p>
              <a:pPr algn="ctr">
                <a:spcBef>
                  <a:spcPct val="30000"/>
                </a:spcBef>
                <a:buFont typeface="Wingdings" pitchFamily="2" charset="2"/>
                <a:buNone/>
              </a:pPr>
              <a:r>
                <a:rPr lang="en-US" sz="3000" b="1" dirty="0">
                  <a:solidFill>
                    <a:schemeClr val="bg1"/>
                  </a:solidFill>
                  <a:latin typeface="Arial" charset="0"/>
                </a:rPr>
                <a:t>Where is Unified Command applied?</a:t>
              </a:r>
            </a:p>
          </p:txBody>
        </p:sp>
      </p:grpSp>
    </p:spTree>
    <p:extLst>
      <p:ext uri="{BB962C8B-B14F-4D97-AF65-F5344CB8AC3E}">
        <p14:creationId xmlns:p14="http://schemas.microsoft.com/office/powerpoint/2010/main" val="3828817304"/>
      </p:ext>
    </p:extLst>
  </p:cSld>
  <p:clrMapOvr>
    <a:masterClrMapping/>
  </p:clrMapOvr>
  <p:transition>
    <p:wipe dir="r"/>
  </p:transition>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568ddf3f-b77f-46a0-9295-2b9495b51427" ContentTypeId="0x01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8D3CA8CC80072D4CA137EF19B6D5FF4E" ma:contentTypeVersion="10" ma:contentTypeDescription="Create a new document." ma:contentTypeScope="" ma:versionID="8dafd89a7cdb57b29c6b558fcd0faf27">
  <xsd:schema xmlns:xsd="http://www.w3.org/2001/XMLSchema" xmlns:xs="http://www.w3.org/2001/XMLSchema" xmlns:p="http://schemas.microsoft.com/office/2006/metadata/properties" xmlns:ns2="cc899b91-0dc8-40bb-9e15-ac49ad5b7986" targetNamespace="http://schemas.microsoft.com/office/2006/metadata/properties" ma:root="true" ma:fieldsID="08d753c215b3c0d1820d4e30b6216c98" ns2:_="">
    <xsd:import namespace="cc899b91-0dc8-40bb-9e15-ac49ad5b7986"/>
    <xsd:element name="properties">
      <xsd:complexType>
        <xsd:sequence>
          <xsd:element name="documentManagement">
            <xsd:complexType>
              <xsd:all>
                <xsd:element ref="ns2:Next_x0020_Course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899b91-0dc8-40bb-9e15-ac49ad5b7986" elementFormDefault="qualified">
    <xsd:import namespace="http://schemas.microsoft.com/office/2006/documentManagement/types"/>
    <xsd:import namespace="http://schemas.microsoft.com/office/infopath/2007/PartnerControls"/>
    <xsd:element name="Next_x0020_Course_x0020_Date" ma:index="8" nillable="true" ma:displayName="Next Course Date" ma:format="DateOnly" ma:internalName="Next_x0020_Course_x0020_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Next_x0020_Course_x0020_Date xmlns="cc899b91-0dc8-40bb-9e15-ac49ad5b7986" xsi:nil="true"/>
  </documentManagement>
</p:properties>
</file>

<file path=customXml/itemProps1.xml><?xml version="1.0" encoding="utf-8"?>
<ds:datastoreItem xmlns:ds="http://schemas.openxmlformats.org/officeDocument/2006/customXml" ds:itemID="{3C212C61-30CF-4A61-A90F-C7A015029AE8}">
  <ds:schemaRefs>
    <ds:schemaRef ds:uri="http://schemas.microsoft.com/sharepoint/v3/contenttype/forms"/>
  </ds:schemaRefs>
</ds:datastoreItem>
</file>

<file path=customXml/itemProps2.xml><?xml version="1.0" encoding="utf-8"?>
<ds:datastoreItem xmlns:ds="http://schemas.openxmlformats.org/officeDocument/2006/customXml" ds:itemID="{4B2C5BAA-95DF-4B4C-BC2C-6B4C7172DFB7}">
  <ds:schemaRefs>
    <ds:schemaRef ds:uri="Microsoft.SharePoint.Taxonomy.ContentTypeSync"/>
  </ds:schemaRefs>
</ds:datastoreItem>
</file>

<file path=customXml/itemProps3.xml><?xml version="1.0" encoding="utf-8"?>
<ds:datastoreItem xmlns:ds="http://schemas.openxmlformats.org/officeDocument/2006/customXml" ds:itemID="{F1EEA693-3EF3-4B93-A4DB-4DA45C7AB8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899b91-0dc8-40bb-9e15-ac49ad5b79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ABB8ED9-2135-4A95-86A2-632DFEFC6468}">
  <ds:schemaRefs>
    <ds:schemaRef ds:uri="http://www.w3.org/XML/1998/namespace"/>
    <ds:schemaRef ds:uri="http://schemas.microsoft.com/office/infopath/2007/PartnerControls"/>
    <ds:schemaRef ds:uri="http://schemas.microsoft.com/office/2006/metadata/properties"/>
    <ds:schemaRef ds:uri="http://purl.org/dc/dcmitype/"/>
    <ds:schemaRef ds:uri="http://purl.org/dc/terms/"/>
    <ds:schemaRef ds:uri="http://purl.org/dc/elements/1.1/"/>
    <ds:schemaRef ds:uri="http://schemas.microsoft.com/office/2006/documentManagement/types"/>
    <ds:schemaRef ds:uri="http://schemas.openxmlformats.org/package/2006/metadata/core-properties"/>
    <ds:schemaRef ds:uri="cc899b91-0dc8-40bb-9e15-ac49ad5b7986"/>
  </ds:schemaRefs>
</ds:datastoreItem>
</file>

<file path=docProps/app.xml><?xml version="1.0" encoding="utf-8"?>
<Properties xmlns="http://schemas.openxmlformats.org/officeDocument/2006/extended-properties" xmlns:vt="http://schemas.openxmlformats.org/officeDocument/2006/docPropsVTypes">
  <Template/>
  <TotalTime>4920</TotalTime>
  <Words>1735</Words>
  <Application>Microsoft Office PowerPoint</Application>
  <PresentationFormat>On-screen Show (4:3)</PresentationFormat>
  <Paragraphs>287</Paragraphs>
  <Slides>41</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Times New Roman</vt:lpstr>
      <vt:lpstr>Wingdings</vt:lpstr>
      <vt:lpstr>1_Default Design</vt:lpstr>
      <vt:lpstr>Unit 5: Interconnectivity of NIMS Command and Coordination Structures</vt:lpstr>
      <vt:lpstr>Unit Terminal Objective</vt:lpstr>
      <vt:lpstr>Unit Enabling Objectives</vt:lpstr>
      <vt:lpstr>Response Coordination Challenges</vt:lpstr>
      <vt:lpstr>NIMS Components Review</vt:lpstr>
      <vt:lpstr>Command vs. Coordination</vt:lpstr>
      <vt:lpstr>NIMS: Command</vt:lpstr>
      <vt:lpstr>NIMS: Coordination</vt:lpstr>
      <vt:lpstr>Terminology Review</vt:lpstr>
      <vt:lpstr>Unity of Command &amp; Unity of Effort</vt:lpstr>
      <vt:lpstr>MAC System</vt:lpstr>
      <vt:lpstr>Common Coordination Organizations</vt:lpstr>
      <vt:lpstr>Interconnectivity of NIMS Command and Coordination Structures</vt:lpstr>
      <vt:lpstr>Emergency Operations Centers (EOC)</vt:lpstr>
      <vt:lpstr>EOCs vs. DOCs: What’s the Difference?</vt:lpstr>
      <vt:lpstr>Modular EOC Organizations</vt:lpstr>
      <vt:lpstr>EOC Activation</vt:lpstr>
      <vt:lpstr>Primary EOC Coordination Functions</vt:lpstr>
      <vt:lpstr>Enhanced Situational Awareness and Decision Support</vt:lpstr>
      <vt:lpstr>Multiagency Coordination Group (MAC Group)</vt:lpstr>
      <vt:lpstr>Discussion Question</vt:lpstr>
      <vt:lpstr>Prioritization Considerations for MAC Groups</vt:lpstr>
      <vt:lpstr>Role of the MAC Group</vt:lpstr>
      <vt:lpstr>MAC Group Organization Example</vt:lpstr>
      <vt:lpstr>Joint Information System</vt:lpstr>
      <vt:lpstr>JIS: Public Information Officer</vt:lpstr>
      <vt:lpstr>Joint Information Center</vt:lpstr>
      <vt:lpstr>Federal Support to Response and Recovery Activities</vt:lpstr>
      <vt:lpstr>National Response Framework</vt:lpstr>
      <vt:lpstr>NRF Emphasizes Partnerships</vt:lpstr>
      <vt:lpstr>Federal Support to Response Activities</vt:lpstr>
      <vt:lpstr>Mutual Aid and Assistance Agreements</vt:lpstr>
      <vt:lpstr>National Operations Center (NOC)</vt:lpstr>
      <vt:lpstr>National Response Coordination Center</vt:lpstr>
      <vt:lpstr>Regional Response Coordination Center</vt:lpstr>
      <vt:lpstr>Joint Field Office</vt:lpstr>
      <vt:lpstr>Emergency Support Functions (ESFs)</vt:lpstr>
      <vt:lpstr>Recovery Support Functions (RSFs)</vt:lpstr>
      <vt:lpstr>Capstone Activity: Organize a Complex Incident  Allotted Time: 60 minutes</vt:lpstr>
      <vt:lpstr>Objectives Review</vt:lpstr>
      <vt:lpstr>Objectives Review (Cont.)</vt:lpstr>
    </vt:vector>
  </TitlesOfParts>
  <Company>FEMA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E/L/G 0400 Advanced Incident Command System for Complex Incidents, ICS 400 - Unit 5 - Interconnectivity of NIMS Command and Coordination Structures, Visuals</dc:title>
  <dc:creator>FEMA</dc:creator>
  <cp:lastModifiedBy>Michael Wilson</cp:lastModifiedBy>
  <cp:revision>306</cp:revision>
  <dcterms:created xsi:type="dcterms:W3CDTF">2009-09-30T15:50:38Z</dcterms:created>
  <dcterms:modified xsi:type="dcterms:W3CDTF">2022-07-21T16:14:03Z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0x0101008D3CA8CC80072D4CA137EF19B6D5FF4E</vt:lpwstr>
  </property>
  <property fmtid="{D5CDD505-2E9C-101B-9397-08002B2CF9AE}" pid="3" name="Order">
    <vt:r8>208100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ies>
</file>