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35"/>
  </p:notesMasterIdLst>
  <p:handoutMasterIdLst>
    <p:handoutMasterId r:id="rId36"/>
  </p:handoutMasterIdLst>
  <p:sldIdLst>
    <p:sldId id="301" r:id="rId6"/>
    <p:sldId id="361" r:id="rId7"/>
    <p:sldId id="362" r:id="rId8"/>
    <p:sldId id="363" r:id="rId9"/>
    <p:sldId id="364" r:id="rId10"/>
    <p:sldId id="359" r:id="rId11"/>
    <p:sldId id="365" r:id="rId12"/>
    <p:sldId id="366" r:id="rId13"/>
    <p:sldId id="367" r:id="rId14"/>
    <p:sldId id="368" r:id="rId15"/>
    <p:sldId id="380" r:id="rId16"/>
    <p:sldId id="369" r:id="rId17"/>
    <p:sldId id="316" r:id="rId18"/>
    <p:sldId id="346" r:id="rId19"/>
    <p:sldId id="318" r:id="rId20"/>
    <p:sldId id="370" r:id="rId21"/>
    <p:sldId id="371" r:id="rId22"/>
    <p:sldId id="372" r:id="rId23"/>
    <p:sldId id="373" r:id="rId24"/>
    <p:sldId id="374" r:id="rId25"/>
    <p:sldId id="360" r:id="rId26"/>
    <p:sldId id="375" r:id="rId27"/>
    <p:sldId id="351" r:id="rId28"/>
    <p:sldId id="376" r:id="rId29"/>
    <p:sldId id="353" r:id="rId30"/>
    <p:sldId id="377" r:id="rId31"/>
    <p:sldId id="378" r:id="rId32"/>
    <p:sldId id="358" r:id="rId33"/>
    <p:sldId id="379"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FF"/>
    <a:srgbClr val="000000"/>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D67E4-B702-4EC6-B250-AFD33DB164FF}" v="434" dt="2018-07-16T17:50:44.084"/>
    <p1510:client id="{D532AF98-FF43-44AF-A182-9EE3B1CF6FEA}" v="29" dt="2018-07-16T17:54:16.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17" autoAdjust="0"/>
    <p:restoredTop sz="86465" autoAdjust="0"/>
  </p:normalViewPr>
  <p:slideViewPr>
    <p:cSldViewPr>
      <p:cViewPr varScale="1">
        <p:scale>
          <a:sx n="95" d="100"/>
          <a:sy n="95" d="100"/>
        </p:scale>
        <p:origin x="1584" y="102"/>
      </p:cViewPr>
      <p:guideLst>
        <p:guide orient="horz" pos="2160"/>
        <p:guide pos="2880"/>
      </p:guideLst>
    </p:cSldViewPr>
  </p:slideViewPr>
  <p:outlineViewPr>
    <p:cViewPr>
      <p:scale>
        <a:sx n="33" d="100"/>
        <a:sy n="33" d="100"/>
      </p:scale>
      <p:origin x="0" y="-723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Rothstein" userId="76cf5933-ef08-44f4-afca-9dbc51d3f8f0" providerId="ADAL" clId="{F13D67E4-B702-4EC6-B250-AFD33DB164FF}"/>
    <pc:docChg chg="modSld">
      <pc:chgData name="Shawn Rothstein" userId="76cf5933-ef08-44f4-afca-9dbc51d3f8f0" providerId="ADAL" clId="{F13D67E4-B702-4EC6-B250-AFD33DB164FF}" dt="2018-07-16T17:50:44.084" v="433" actId="962"/>
      <pc:docMkLst>
        <pc:docMk/>
      </pc:docMkLst>
      <pc:sldChg chg="modSp">
        <pc:chgData name="Shawn Rothstein" userId="76cf5933-ef08-44f4-afca-9dbc51d3f8f0" providerId="ADAL" clId="{F13D67E4-B702-4EC6-B250-AFD33DB164FF}" dt="2018-07-16T17:49:15.340" v="117" actId="962"/>
        <pc:sldMkLst>
          <pc:docMk/>
          <pc:sldMk cId="3116281888" sldId="368"/>
        </pc:sldMkLst>
        <pc:picChg chg="mod">
          <ac:chgData name="Shawn Rothstein" userId="76cf5933-ef08-44f4-afca-9dbc51d3f8f0" providerId="ADAL" clId="{F13D67E4-B702-4EC6-B250-AFD33DB164FF}" dt="2018-07-16T17:49:15.340" v="117" actId="962"/>
          <ac:picMkLst>
            <pc:docMk/>
            <pc:sldMk cId="3116281888" sldId="368"/>
            <ac:picMk id="5" creationId="{773B73F4-174D-49AD-88D3-DB69AC5EEAD3}"/>
          </ac:picMkLst>
        </pc:picChg>
      </pc:sldChg>
      <pc:sldChg chg="modSp">
        <pc:chgData name="Shawn Rothstein" userId="76cf5933-ef08-44f4-afca-9dbc51d3f8f0" providerId="ADAL" clId="{F13D67E4-B702-4EC6-B250-AFD33DB164FF}" dt="2018-07-16T17:50:44.084" v="433" actId="962"/>
        <pc:sldMkLst>
          <pc:docMk/>
          <pc:sldMk cId="3723186055" sldId="377"/>
        </pc:sldMkLst>
        <pc:picChg chg="mod">
          <ac:chgData name="Shawn Rothstein" userId="76cf5933-ef08-44f4-afca-9dbc51d3f8f0" providerId="ADAL" clId="{F13D67E4-B702-4EC6-B250-AFD33DB164FF}" dt="2018-07-16T17:50:44.084" v="433" actId="962"/>
          <ac:picMkLst>
            <pc:docMk/>
            <pc:sldMk cId="3723186055" sldId="377"/>
            <ac:picMk id="5" creationId="{B1101FD7-9C1B-403F-A32F-6DE035CE4578}"/>
          </ac:picMkLst>
        </pc:picChg>
      </pc:sldChg>
    </pc:docChg>
  </pc:docChgLst>
  <pc:docChgLst>
    <pc:chgData name="Shawn Rothstein" userId="76cf5933-ef08-44f4-afca-9dbc51d3f8f0" providerId="ADAL" clId="{D532AF98-FF43-44AF-A182-9EE3B1CF6FEA}"/>
    <pc:docChg chg="modSld">
      <pc:chgData name="Shawn Rothstein" userId="76cf5933-ef08-44f4-afca-9dbc51d3f8f0" providerId="ADAL" clId="{D532AF98-FF43-44AF-A182-9EE3B1CF6FEA}" dt="2018-07-16T17:54:16.235" v="28" actId="6549"/>
      <pc:docMkLst>
        <pc:docMk/>
      </pc:docMkLst>
      <pc:sldChg chg="modSp">
        <pc:chgData name="Shawn Rothstein" userId="76cf5933-ef08-44f4-afca-9dbc51d3f8f0" providerId="ADAL" clId="{D532AF98-FF43-44AF-A182-9EE3B1CF6FEA}" dt="2018-07-16T17:53:12.899" v="17" actId="6549"/>
        <pc:sldMkLst>
          <pc:docMk/>
          <pc:sldMk cId="426263061" sldId="353"/>
        </pc:sldMkLst>
        <pc:spChg chg="mod">
          <ac:chgData name="Shawn Rothstein" userId="76cf5933-ef08-44f4-afca-9dbc51d3f8f0" providerId="ADAL" clId="{D532AF98-FF43-44AF-A182-9EE3B1CF6FEA}" dt="2018-07-16T17:53:12.899" v="17" actId="6549"/>
          <ac:spMkLst>
            <pc:docMk/>
            <pc:sldMk cId="426263061" sldId="353"/>
            <ac:spMk id="10" creationId="{00000000-0000-0000-0000-000000000000}"/>
          </ac:spMkLst>
        </pc:spChg>
      </pc:sldChg>
      <pc:sldChg chg="modSp">
        <pc:chgData name="Shawn Rothstein" userId="76cf5933-ef08-44f4-afca-9dbc51d3f8f0" providerId="ADAL" clId="{D532AF98-FF43-44AF-A182-9EE3B1CF6FEA}" dt="2018-07-16T17:52:45.424" v="8" actId="6549"/>
        <pc:sldMkLst>
          <pc:docMk/>
          <pc:sldMk cId="750500494" sldId="359"/>
        </pc:sldMkLst>
        <pc:spChg chg="mod">
          <ac:chgData name="Shawn Rothstein" userId="76cf5933-ef08-44f4-afca-9dbc51d3f8f0" providerId="ADAL" clId="{D532AF98-FF43-44AF-A182-9EE3B1CF6FEA}" dt="2018-07-16T17:52:45.424" v="8" actId="6549"/>
          <ac:spMkLst>
            <pc:docMk/>
            <pc:sldMk cId="750500494" sldId="359"/>
            <ac:spMk id="3" creationId="{0F2C0B15-FFAC-4277-A7CE-872BBA39A66D}"/>
          </ac:spMkLst>
        </pc:spChg>
      </pc:sldChg>
      <pc:sldChg chg="modSp">
        <pc:chgData name="Shawn Rothstein" userId="76cf5933-ef08-44f4-afca-9dbc51d3f8f0" providerId="ADAL" clId="{D532AF98-FF43-44AF-A182-9EE3B1CF6FEA}" dt="2018-07-16T17:52:54.492" v="11" actId="6549"/>
        <pc:sldMkLst>
          <pc:docMk/>
          <pc:sldMk cId="3225450400" sldId="361"/>
        </pc:sldMkLst>
        <pc:spChg chg="mod">
          <ac:chgData name="Shawn Rothstein" userId="76cf5933-ef08-44f4-afca-9dbc51d3f8f0" providerId="ADAL" clId="{D532AF98-FF43-44AF-A182-9EE3B1CF6FEA}" dt="2018-07-16T17:52:54.492" v="11" actId="6549"/>
          <ac:spMkLst>
            <pc:docMk/>
            <pc:sldMk cId="3225450400" sldId="361"/>
            <ac:spMk id="3" creationId="{E6989811-DE3F-41CA-90B5-EC38EB88B502}"/>
          </ac:spMkLst>
        </pc:spChg>
      </pc:sldChg>
      <pc:sldChg chg="modSp">
        <pc:chgData name="Shawn Rothstein" userId="76cf5933-ef08-44f4-afca-9dbc51d3f8f0" providerId="ADAL" clId="{D532AF98-FF43-44AF-A182-9EE3B1CF6FEA}" dt="2018-07-16T17:52:50.252" v="10" actId="6549"/>
        <pc:sldMkLst>
          <pc:docMk/>
          <pc:sldMk cId="3756873890" sldId="364"/>
        </pc:sldMkLst>
        <pc:spChg chg="mod">
          <ac:chgData name="Shawn Rothstein" userId="76cf5933-ef08-44f4-afca-9dbc51d3f8f0" providerId="ADAL" clId="{D532AF98-FF43-44AF-A182-9EE3B1CF6FEA}" dt="2018-07-16T17:52:50.252" v="10" actId="6549"/>
          <ac:spMkLst>
            <pc:docMk/>
            <pc:sldMk cId="3756873890" sldId="364"/>
            <ac:spMk id="3" creationId="{B634C713-CA59-44B4-8CB6-A50843FC5C2C}"/>
          </ac:spMkLst>
        </pc:spChg>
      </pc:sldChg>
      <pc:sldChg chg="modSp">
        <pc:chgData name="Shawn Rothstein" userId="76cf5933-ef08-44f4-afca-9dbc51d3f8f0" providerId="ADAL" clId="{D532AF98-FF43-44AF-A182-9EE3B1CF6FEA}" dt="2018-07-16T17:52:48.540" v="9" actId="6549"/>
        <pc:sldMkLst>
          <pc:docMk/>
          <pc:sldMk cId="3987593172" sldId="365"/>
        </pc:sldMkLst>
        <pc:spChg chg="mod">
          <ac:chgData name="Shawn Rothstein" userId="76cf5933-ef08-44f4-afca-9dbc51d3f8f0" providerId="ADAL" clId="{D532AF98-FF43-44AF-A182-9EE3B1CF6FEA}" dt="2018-07-16T17:52:48.540" v="9" actId="6549"/>
          <ac:spMkLst>
            <pc:docMk/>
            <pc:sldMk cId="3987593172" sldId="365"/>
            <ac:spMk id="3" creationId="{746A7439-51E2-47F0-A735-0E1C76055415}"/>
          </ac:spMkLst>
        </pc:spChg>
      </pc:sldChg>
      <pc:sldChg chg="modSp">
        <pc:chgData name="Shawn Rothstein" userId="76cf5933-ef08-44f4-afca-9dbc51d3f8f0" providerId="ADAL" clId="{D532AF98-FF43-44AF-A182-9EE3B1CF6FEA}" dt="2018-07-16T17:52:42.324" v="7" actId="6549"/>
        <pc:sldMkLst>
          <pc:docMk/>
          <pc:sldMk cId="4236805044" sldId="366"/>
        </pc:sldMkLst>
        <pc:spChg chg="mod">
          <ac:chgData name="Shawn Rothstein" userId="76cf5933-ef08-44f4-afca-9dbc51d3f8f0" providerId="ADAL" clId="{D532AF98-FF43-44AF-A182-9EE3B1CF6FEA}" dt="2018-07-16T17:52:42.324" v="7" actId="6549"/>
          <ac:spMkLst>
            <pc:docMk/>
            <pc:sldMk cId="4236805044" sldId="366"/>
            <ac:spMk id="3" creationId="{AB18BE7E-B038-421A-8DC9-CBC74CAA639F}"/>
          </ac:spMkLst>
        </pc:spChg>
      </pc:sldChg>
      <pc:sldChg chg="modSp">
        <pc:chgData name="Shawn Rothstein" userId="76cf5933-ef08-44f4-afca-9dbc51d3f8f0" providerId="ADAL" clId="{D532AF98-FF43-44AF-A182-9EE3B1CF6FEA}" dt="2018-07-16T17:52:40.141" v="6" actId="6549"/>
        <pc:sldMkLst>
          <pc:docMk/>
          <pc:sldMk cId="3116281888" sldId="368"/>
        </pc:sldMkLst>
        <pc:spChg chg="mod">
          <ac:chgData name="Shawn Rothstein" userId="76cf5933-ef08-44f4-afca-9dbc51d3f8f0" providerId="ADAL" clId="{D532AF98-FF43-44AF-A182-9EE3B1CF6FEA}" dt="2018-07-16T17:52:40.141" v="6" actId="6549"/>
          <ac:spMkLst>
            <pc:docMk/>
            <pc:sldMk cId="3116281888" sldId="368"/>
            <ac:spMk id="3" creationId="{68ED9B87-D223-4E21-9110-CE536B980509}"/>
          </ac:spMkLst>
        </pc:spChg>
      </pc:sldChg>
      <pc:sldChg chg="modSp">
        <pc:chgData name="Shawn Rothstein" userId="76cf5933-ef08-44f4-afca-9dbc51d3f8f0" providerId="ADAL" clId="{D532AF98-FF43-44AF-A182-9EE3B1CF6FEA}" dt="2018-07-16T17:52:35.916" v="5" actId="6549"/>
        <pc:sldMkLst>
          <pc:docMk/>
          <pc:sldMk cId="656858698" sldId="369"/>
        </pc:sldMkLst>
        <pc:spChg chg="mod">
          <ac:chgData name="Shawn Rothstein" userId="76cf5933-ef08-44f4-afca-9dbc51d3f8f0" providerId="ADAL" clId="{D532AF98-FF43-44AF-A182-9EE3B1CF6FEA}" dt="2018-07-16T17:52:35.916" v="5" actId="6549"/>
          <ac:spMkLst>
            <pc:docMk/>
            <pc:sldMk cId="656858698" sldId="369"/>
            <ac:spMk id="3" creationId="{3838ED91-9D74-4327-9C22-39C113E66AB2}"/>
          </ac:spMkLst>
        </pc:spChg>
      </pc:sldChg>
      <pc:sldChg chg="modSp">
        <pc:chgData name="Shawn Rothstein" userId="76cf5933-ef08-44f4-afca-9dbc51d3f8f0" providerId="ADAL" clId="{D532AF98-FF43-44AF-A182-9EE3B1CF6FEA}" dt="2018-07-16T17:52:32.596" v="4" actId="20577"/>
        <pc:sldMkLst>
          <pc:docMk/>
          <pc:sldMk cId="3041052883" sldId="370"/>
        </pc:sldMkLst>
        <pc:spChg chg="mod">
          <ac:chgData name="Shawn Rothstein" userId="76cf5933-ef08-44f4-afca-9dbc51d3f8f0" providerId="ADAL" clId="{D532AF98-FF43-44AF-A182-9EE3B1CF6FEA}" dt="2018-07-16T17:52:32.596" v="4" actId="20577"/>
          <ac:spMkLst>
            <pc:docMk/>
            <pc:sldMk cId="3041052883" sldId="370"/>
            <ac:spMk id="3" creationId="{9EB550B5-602F-4C5C-9880-CA8704C7424C}"/>
          </ac:spMkLst>
        </pc:spChg>
      </pc:sldChg>
      <pc:sldChg chg="modSp">
        <pc:chgData name="Shawn Rothstein" userId="76cf5933-ef08-44f4-afca-9dbc51d3f8f0" providerId="ADAL" clId="{D532AF98-FF43-44AF-A182-9EE3B1CF6FEA}" dt="2018-07-16T17:54:16.235" v="28" actId="6549"/>
        <pc:sldMkLst>
          <pc:docMk/>
          <pc:sldMk cId="3060178383" sldId="371"/>
        </pc:sldMkLst>
        <pc:spChg chg="mod">
          <ac:chgData name="Shawn Rothstein" userId="76cf5933-ef08-44f4-afca-9dbc51d3f8f0" providerId="ADAL" clId="{D532AF98-FF43-44AF-A182-9EE3B1CF6FEA}" dt="2018-07-16T17:54:16.235" v="28" actId="6549"/>
          <ac:spMkLst>
            <pc:docMk/>
            <pc:sldMk cId="3060178383" sldId="371"/>
            <ac:spMk id="3" creationId="{B215F107-5C01-44C0-93F5-74AA7B9E3DE1}"/>
          </ac:spMkLst>
        </pc:spChg>
      </pc:sldChg>
      <pc:sldChg chg="modSp">
        <pc:chgData name="Shawn Rothstein" userId="76cf5933-ef08-44f4-afca-9dbc51d3f8f0" providerId="ADAL" clId="{D532AF98-FF43-44AF-A182-9EE3B1CF6FEA}" dt="2018-07-16T17:53:01.740" v="12" actId="6549"/>
        <pc:sldMkLst>
          <pc:docMk/>
          <pc:sldMk cId="1210038414" sldId="372"/>
        </pc:sldMkLst>
        <pc:spChg chg="mod">
          <ac:chgData name="Shawn Rothstein" userId="76cf5933-ef08-44f4-afca-9dbc51d3f8f0" providerId="ADAL" clId="{D532AF98-FF43-44AF-A182-9EE3B1CF6FEA}" dt="2018-07-16T17:53:01.740" v="12" actId="6549"/>
          <ac:spMkLst>
            <pc:docMk/>
            <pc:sldMk cId="1210038414" sldId="372"/>
            <ac:spMk id="3" creationId="{53B6ACA9-75B2-4BD2-BF99-4A0AA96BFB6D}"/>
          </ac:spMkLst>
        </pc:spChg>
      </pc:sldChg>
      <pc:sldChg chg="modSp">
        <pc:chgData name="Shawn Rothstein" userId="76cf5933-ef08-44f4-afca-9dbc51d3f8f0" providerId="ADAL" clId="{D532AF98-FF43-44AF-A182-9EE3B1CF6FEA}" dt="2018-07-16T17:53:03.796" v="13" actId="6549"/>
        <pc:sldMkLst>
          <pc:docMk/>
          <pc:sldMk cId="4048181513" sldId="373"/>
        </pc:sldMkLst>
        <pc:spChg chg="mod">
          <ac:chgData name="Shawn Rothstein" userId="76cf5933-ef08-44f4-afca-9dbc51d3f8f0" providerId="ADAL" clId="{D532AF98-FF43-44AF-A182-9EE3B1CF6FEA}" dt="2018-07-16T17:53:03.796" v="13" actId="6549"/>
          <ac:spMkLst>
            <pc:docMk/>
            <pc:sldMk cId="4048181513" sldId="373"/>
            <ac:spMk id="3" creationId="{124F326C-F9B7-4BCE-B93A-92D3791C2B07}"/>
          </ac:spMkLst>
        </pc:spChg>
      </pc:sldChg>
      <pc:sldChg chg="modSp">
        <pc:chgData name="Shawn Rothstein" userId="76cf5933-ef08-44f4-afca-9dbc51d3f8f0" providerId="ADAL" clId="{D532AF98-FF43-44AF-A182-9EE3B1CF6FEA}" dt="2018-07-16T17:53:05.293" v="14" actId="6549"/>
        <pc:sldMkLst>
          <pc:docMk/>
          <pc:sldMk cId="3751471139" sldId="374"/>
        </pc:sldMkLst>
        <pc:spChg chg="mod">
          <ac:chgData name="Shawn Rothstein" userId="76cf5933-ef08-44f4-afca-9dbc51d3f8f0" providerId="ADAL" clId="{D532AF98-FF43-44AF-A182-9EE3B1CF6FEA}" dt="2018-07-16T17:53:05.293" v="14" actId="6549"/>
          <ac:spMkLst>
            <pc:docMk/>
            <pc:sldMk cId="3751471139" sldId="374"/>
            <ac:spMk id="3" creationId="{A85F16F4-1983-4B84-AE4C-705574AF9B7D}"/>
          </ac:spMkLst>
        </pc:spChg>
      </pc:sldChg>
      <pc:sldChg chg="modSp">
        <pc:chgData name="Shawn Rothstein" userId="76cf5933-ef08-44f4-afca-9dbc51d3f8f0" providerId="ADAL" clId="{D532AF98-FF43-44AF-A182-9EE3B1CF6FEA}" dt="2018-07-16T17:53:07.858" v="15" actId="6549"/>
        <pc:sldMkLst>
          <pc:docMk/>
          <pc:sldMk cId="1387609528" sldId="375"/>
        </pc:sldMkLst>
        <pc:spChg chg="mod">
          <ac:chgData name="Shawn Rothstein" userId="76cf5933-ef08-44f4-afca-9dbc51d3f8f0" providerId="ADAL" clId="{D532AF98-FF43-44AF-A182-9EE3B1CF6FEA}" dt="2018-07-16T17:53:07.858" v="15" actId="6549"/>
          <ac:spMkLst>
            <pc:docMk/>
            <pc:sldMk cId="1387609528" sldId="375"/>
            <ac:spMk id="3" creationId="{9141C82F-883C-4850-994D-FB5C51446A2A}"/>
          </ac:spMkLst>
        </pc:spChg>
      </pc:sldChg>
      <pc:sldChg chg="modSp">
        <pc:chgData name="Shawn Rothstein" userId="76cf5933-ef08-44f4-afca-9dbc51d3f8f0" providerId="ADAL" clId="{D532AF98-FF43-44AF-A182-9EE3B1CF6FEA}" dt="2018-07-16T17:53:11.630" v="16" actId="6549"/>
        <pc:sldMkLst>
          <pc:docMk/>
          <pc:sldMk cId="3061658615" sldId="376"/>
        </pc:sldMkLst>
        <pc:spChg chg="mod">
          <ac:chgData name="Shawn Rothstein" userId="76cf5933-ef08-44f4-afca-9dbc51d3f8f0" providerId="ADAL" clId="{D532AF98-FF43-44AF-A182-9EE3B1CF6FEA}" dt="2018-07-16T17:53:11.630" v="16" actId="6549"/>
          <ac:spMkLst>
            <pc:docMk/>
            <pc:sldMk cId="3061658615" sldId="376"/>
            <ac:spMk id="3" creationId="{B7503C99-AE7C-4454-8434-F5D51BCC4A66}"/>
          </ac:spMkLst>
        </pc:spChg>
      </pc:sldChg>
      <pc:sldChg chg="modSp">
        <pc:chgData name="Shawn Rothstein" userId="76cf5933-ef08-44f4-afca-9dbc51d3f8f0" providerId="ADAL" clId="{D532AF98-FF43-44AF-A182-9EE3B1CF6FEA}" dt="2018-07-16T17:53:14.965" v="18" actId="6549"/>
        <pc:sldMkLst>
          <pc:docMk/>
          <pc:sldMk cId="3723186055" sldId="377"/>
        </pc:sldMkLst>
        <pc:spChg chg="mod">
          <ac:chgData name="Shawn Rothstein" userId="76cf5933-ef08-44f4-afca-9dbc51d3f8f0" providerId="ADAL" clId="{D532AF98-FF43-44AF-A182-9EE3B1CF6FEA}" dt="2018-07-16T17:53:14.965" v="18" actId="6549"/>
          <ac:spMkLst>
            <pc:docMk/>
            <pc:sldMk cId="3723186055" sldId="377"/>
            <ac:spMk id="3" creationId="{614E139E-D32C-4E4F-B521-08EDEB2F9899}"/>
          </ac:spMkLst>
        </pc:spChg>
      </pc:sldChg>
      <pc:sldChg chg="modSp">
        <pc:chgData name="Shawn Rothstein" userId="76cf5933-ef08-44f4-afca-9dbc51d3f8f0" providerId="ADAL" clId="{D532AF98-FF43-44AF-A182-9EE3B1CF6FEA}" dt="2018-07-16T17:53:17.020" v="19" actId="6549"/>
        <pc:sldMkLst>
          <pc:docMk/>
          <pc:sldMk cId="162325485" sldId="378"/>
        </pc:sldMkLst>
        <pc:spChg chg="mod">
          <ac:chgData name="Shawn Rothstein" userId="76cf5933-ef08-44f4-afca-9dbc51d3f8f0" providerId="ADAL" clId="{D532AF98-FF43-44AF-A182-9EE3B1CF6FEA}" dt="2018-07-16T17:53:17.020" v="19" actId="6549"/>
          <ac:spMkLst>
            <pc:docMk/>
            <pc:sldMk cId="162325485" sldId="378"/>
            <ac:spMk id="3" creationId="{44357AF4-64E3-4021-A302-DEC98094BAED}"/>
          </ac:spMkLst>
        </pc:spChg>
      </pc:sldChg>
    </pc:docChg>
  </pc:docChgLst>
  <pc:docChgLst>
    <pc:chgData name="Sieglinde Simon" userId="4be848b8-2dde-45b4-a745-1221a72406c8" providerId="ADAL" clId="{FAC5E7EF-7A90-4732-B349-19D7594FBCF7}"/>
  </pc:docChgLst>
  <pc:docChgLst>
    <pc:chgData name="Sieglinde Simon" userId="4be848b8-2dde-45b4-a745-1221a72406c8" providerId="ADAL" clId="{62E9C152-5B8C-4556-8D9D-AEAD7CEC47AA}"/>
  </pc:docChgLst>
  <pc:docChgLst>
    <pc:chgData name="Sieglinde Pugh" userId="4be848b8-2dde-45b4-a745-1221a72406c8" providerId="ADAL" clId="{23C3707F-9DF6-498C-83DB-FC29E88193CF}"/>
  </pc:docChgLst>
  <pc:docChgLst>
    <pc:chgData name="Genny Wood" userId="946d9ed7-ecaa-472b-b848-47498b3a21f4" providerId="ADAL" clId="{DB7B699A-D193-4854-958F-B67C9FAA4D41}"/>
    <pc:docChg chg="undo custSel addSld delSld modSld">
      <pc:chgData name="Genny Wood" userId="946d9ed7-ecaa-472b-b848-47498b3a21f4" providerId="ADAL" clId="{DB7B699A-D193-4854-958F-B67C9FAA4D41}" dt="2018-05-18T21:15:21.150" v="65" actId="1038"/>
      <pc:docMkLst>
        <pc:docMk/>
      </pc:docMkLst>
      <pc:sldChg chg="modSp">
        <pc:chgData name="Genny Wood" userId="946d9ed7-ecaa-472b-b848-47498b3a21f4" providerId="ADAL" clId="{DB7B699A-D193-4854-958F-B67C9FAA4D41}" dt="2018-05-18T20:42:12.177" v="1" actId="962"/>
        <pc:sldMkLst>
          <pc:docMk/>
          <pc:sldMk cId="3881004317" sldId="316"/>
        </pc:sldMkLst>
        <pc:grpChg chg="mod">
          <ac:chgData name="Genny Wood" userId="946d9ed7-ecaa-472b-b848-47498b3a21f4" providerId="ADAL" clId="{DB7B699A-D193-4854-958F-B67C9FAA4D41}" dt="2018-05-18T20:42:12.177" v="1" actId="962"/>
          <ac:grpSpMkLst>
            <pc:docMk/>
            <pc:sldMk cId="3881004317" sldId="316"/>
            <ac:grpSpMk id="85" creationId="{CB7B8E76-DD48-4E44-BAF8-ACF42615FE25}"/>
          </ac:grpSpMkLst>
        </pc:grpChg>
      </pc:sldChg>
      <pc:sldChg chg="addSp delSp modSp">
        <pc:chgData name="Genny Wood" userId="946d9ed7-ecaa-472b-b848-47498b3a21f4" providerId="ADAL" clId="{DB7B699A-D193-4854-958F-B67C9FAA4D41}" dt="2018-05-18T20:57:39.671" v="41" actId="1037"/>
        <pc:sldMkLst>
          <pc:docMk/>
          <pc:sldMk cId="3060178383" sldId="371"/>
        </pc:sldMkLst>
        <pc:spChg chg="del">
          <ac:chgData name="Genny Wood" userId="946d9ed7-ecaa-472b-b848-47498b3a21f4" providerId="ADAL" clId="{DB7B699A-D193-4854-958F-B67C9FAA4D41}" dt="2018-05-18T20:57:03.127" v="33" actId="478"/>
          <ac:spMkLst>
            <pc:docMk/>
            <pc:sldMk cId="3060178383" sldId="371"/>
            <ac:spMk id="6" creationId="{F480CD6D-C4BC-4E45-BD7C-C0CBDB668467}"/>
          </ac:spMkLst>
        </pc:spChg>
        <pc:spChg chg="del">
          <ac:chgData name="Genny Wood" userId="946d9ed7-ecaa-472b-b848-47498b3a21f4" providerId="ADAL" clId="{DB7B699A-D193-4854-958F-B67C9FAA4D41}" dt="2018-05-18T20:57:07.116" v="34" actId="478"/>
          <ac:spMkLst>
            <pc:docMk/>
            <pc:sldMk cId="3060178383" sldId="371"/>
            <ac:spMk id="7" creationId="{4DB78F32-1993-4785-A991-23008B3F9238}"/>
          </ac:spMkLst>
        </pc:spChg>
        <pc:spChg chg="add mod">
          <ac:chgData name="Genny Wood" userId="946d9ed7-ecaa-472b-b848-47498b3a21f4" providerId="ADAL" clId="{DB7B699A-D193-4854-958F-B67C9FAA4D41}" dt="2018-05-18T20:57:39.671" v="41" actId="1037"/>
          <ac:spMkLst>
            <pc:docMk/>
            <pc:sldMk cId="3060178383" sldId="371"/>
            <ac:spMk id="8" creationId="{7B4000B9-1EE8-487D-ADCF-D46D0FE9992A}"/>
          </ac:spMkLst>
        </pc:spChg>
        <pc:spChg chg="add mod">
          <ac:chgData name="Genny Wood" userId="946d9ed7-ecaa-472b-b848-47498b3a21f4" providerId="ADAL" clId="{DB7B699A-D193-4854-958F-B67C9FAA4D41}" dt="2018-05-18T20:57:16.482" v="36" actId="1038"/>
          <ac:spMkLst>
            <pc:docMk/>
            <pc:sldMk cId="3060178383" sldId="371"/>
            <ac:spMk id="9" creationId="{79A5B237-29AC-4393-8393-20BAD0AE2A29}"/>
          </ac:spMkLst>
        </pc:spChg>
      </pc:sldChg>
      <pc:sldChg chg="modSp">
        <pc:chgData name="Genny Wood" userId="946d9ed7-ecaa-472b-b848-47498b3a21f4" providerId="ADAL" clId="{DB7B699A-D193-4854-958F-B67C9FAA4D41}" dt="2018-05-18T21:15:21.150" v="65" actId="1038"/>
        <pc:sldMkLst>
          <pc:docMk/>
          <pc:sldMk cId="3751471139" sldId="374"/>
        </pc:sldMkLst>
        <pc:grpChg chg="mod">
          <ac:chgData name="Genny Wood" userId="946d9ed7-ecaa-472b-b848-47498b3a21f4" providerId="ADAL" clId="{DB7B699A-D193-4854-958F-B67C9FAA4D41}" dt="2018-05-18T21:15:21.150" v="65" actId="1038"/>
          <ac:grpSpMkLst>
            <pc:docMk/>
            <pc:sldMk cId="3751471139" sldId="374"/>
            <ac:grpSpMk id="5" creationId="{DC7B965A-7891-4F22-94C1-A6E83A7354D3}"/>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60843-DA69-4C48-8802-844E79EF9823}" type="doc">
      <dgm:prSet loTypeId="urn:microsoft.com/office/officeart/2005/8/layout/hProcess9" loCatId="process" qsTypeId="urn:microsoft.com/office/officeart/2005/8/quickstyle/simple4" qsCatId="simple" csTypeId="urn:microsoft.com/office/officeart/2005/8/colors/accent2_2" csCatId="accent2" phldr="1"/>
      <dgm:spPr/>
    </dgm:pt>
    <dgm:pt modelId="{8E42B4A4-86E7-427A-AF75-6F1CBDC218DE}">
      <dgm:prSet phldrT="[Text]"/>
      <dgm:spPr/>
      <dgm:t>
        <a:bodyPr/>
        <a:lstStyle/>
        <a:p>
          <a:r>
            <a:rPr lang="en-US" dirty="0"/>
            <a:t>Assess</a:t>
          </a:r>
        </a:p>
      </dgm:t>
    </dgm:pt>
    <dgm:pt modelId="{2EB545EE-0C31-4C78-80CF-575C1F3BCE0A}" type="parTrans" cxnId="{F12B7765-FD43-4CDB-B409-BB03538916FB}">
      <dgm:prSet/>
      <dgm:spPr/>
      <dgm:t>
        <a:bodyPr/>
        <a:lstStyle/>
        <a:p>
          <a:endParaRPr lang="en-US"/>
        </a:p>
      </dgm:t>
    </dgm:pt>
    <dgm:pt modelId="{096E1233-425A-4620-B9A1-663D1CC0B646}" type="sibTrans" cxnId="{F12B7765-FD43-4CDB-B409-BB03538916FB}">
      <dgm:prSet/>
      <dgm:spPr/>
      <dgm:t>
        <a:bodyPr/>
        <a:lstStyle/>
        <a:p>
          <a:endParaRPr lang="en-US"/>
        </a:p>
      </dgm:t>
    </dgm:pt>
    <dgm:pt modelId="{70AC2DD3-BE41-4866-9F16-4CD72BD0F055}">
      <dgm:prSet phldrT="[Text]"/>
      <dgm:spPr/>
      <dgm:t>
        <a:bodyPr/>
        <a:lstStyle/>
        <a:p>
          <a:r>
            <a:rPr lang="en-US" dirty="0"/>
            <a:t>Establish Priorities</a:t>
          </a:r>
        </a:p>
      </dgm:t>
    </dgm:pt>
    <dgm:pt modelId="{D57816C2-52E6-4259-8E79-7AA52D662013}" type="parTrans" cxnId="{432D56C7-F379-488F-A569-C54B1813F56C}">
      <dgm:prSet/>
      <dgm:spPr/>
      <dgm:t>
        <a:bodyPr/>
        <a:lstStyle/>
        <a:p>
          <a:endParaRPr lang="en-US"/>
        </a:p>
      </dgm:t>
    </dgm:pt>
    <dgm:pt modelId="{0C39E13E-4C7D-4DD8-905D-55A9A4870BCE}" type="sibTrans" cxnId="{432D56C7-F379-488F-A569-C54B1813F56C}">
      <dgm:prSet/>
      <dgm:spPr/>
      <dgm:t>
        <a:bodyPr/>
        <a:lstStyle/>
        <a:p>
          <a:endParaRPr lang="en-US"/>
        </a:p>
      </dgm:t>
    </dgm:pt>
    <dgm:pt modelId="{702530E5-792D-4F2C-8E06-EAD193DF38D6}">
      <dgm:prSet phldrT="[Text]"/>
      <dgm:spPr/>
      <dgm:t>
        <a:bodyPr/>
        <a:lstStyle/>
        <a:p>
          <a:r>
            <a:rPr lang="en-US" dirty="0"/>
            <a:t>Allocate Resources</a:t>
          </a:r>
        </a:p>
      </dgm:t>
    </dgm:pt>
    <dgm:pt modelId="{71EA201E-C0BA-4B90-A4DD-25D77D82E670}" type="parTrans" cxnId="{34A4EF06-A01C-453C-9971-E3B5801FEE7A}">
      <dgm:prSet/>
      <dgm:spPr/>
      <dgm:t>
        <a:bodyPr/>
        <a:lstStyle/>
        <a:p>
          <a:endParaRPr lang="en-US"/>
        </a:p>
      </dgm:t>
    </dgm:pt>
    <dgm:pt modelId="{5C57AEE0-7784-4913-8E75-AD3D5598BE48}" type="sibTrans" cxnId="{34A4EF06-A01C-453C-9971-E3B5801FEE7A}">
      <dgm:prSet/>
      <dgm:spPr/>
      <dgm:t>
        <a:bodyPr/>
        <a:lstStyle/>
        <a:p>
          <a:endParaRPr lang="en-US"/>
        </a:p>
      </dgm:t>
    </dgm:pt>
    <dgm:pt modelId="{8CD2D9DE-489B-40DE-9CB2-60C0885E36D3}" type="pres">
      <dgm:prSet presAssocID="{D1E60843-DA69-4C48-8802-844E79EF9823}" presName="CompostProcess" presStyleCnt="0">
        <dgm:presLayoutVars>
          <dgm:dir/>
          <dgm:resizeHandles val="exact"/>
        </dgm:presLayoutVars>
      </dgm:prSet>
      <dgm:spPr/>
    </dgm:pt>
    <dgm:pt modelId="{A546A206-A531-4B5F-B803-C93DB7C54DF8}" type="pres">
      <dgm:prSet presAssocID="{D1E60843-DA69-4C48-8802-844E79EF9823}" presName="arrow" presStyleLbl="bgShp" presStyleIdx="0" presStyleCnt="1"/>
      <dgm:spPr/>
    </dgm:pt>
    <dgm:pt modelId="{13E38E43-BB08-4372-838A-4E6D36D8EAE7}" type="pres">
      <dgm:prSet presAssocID="{D1E60843-DA69-4C48-8802-844E79EF9823}" presName="linearProcess" presStyleCnt="0"/>
      <dgm:spPr/>
    </dgm:pt>
    <dgm:pt modelId="{35EB059A-C91D-4EF5-A428-D0CD1AC8BF6A}" type="pres">
      <dgm:prSet presAssocID="{8E42B4A4-86E7-427A-AF75-6F1CBDC218DE}" presName="textNode" presStyleLbl="node1" presStyleIdx="0" presStyleCnt="3">
        <dgm:presLayoutVars>
          <dgm:bulletEnabled val="1"/>
        </dgm:presLayoutVars>
      </dgm:prSet>
      <dgm:spPr/>
    </dgm:pt>
    <dgm:pt modelId="{008FE10C-6977-4E2E-8850-9B85D67A20BB}" type="pres">
      <dgm:prSet presAssocID="{096E1233-425A-4620-B9A1-663D1CC0B646}" presName="sibTrans" presStyleCnt="0"/>
      <dgm:spPr/>
    </dgm:pt>
    <dgm:pt modelId="{18C40211-BD9B-40BF-830B-EA11F7BC2D53}" type="pres">
      <dgm:prSet presAssocID="{70AC2DD3-BE41-4866-9F16-4CD72BD0F055}" presName="textNode" presStyleLbl="node1" presStyleIdx="1" presStyleCnt="3">
        <dgm:presLayoutVars>
          <dgm:bulletEnabled val="1"/>
        </dgm:presLayoutVars>
      </dgm:prSet>
      <dgm:spPr/>
    </dgm:pt>
    <dgm:pt modelId="{BCA29BEA-AFE9-4528-9407-CEA9C5B58F7E}" type="pres">
      <dgm:prSet presAssocID="{0C39E13E-4C7D-4DD8-905D-55A9A4870BCE}" presName="sibTrans" presStyleCnt="0"/>
      <dgm:spPr/>
    </dgm:pt>
    <dgm:pt modelId="{83545CB7-9061-41B2-87C3-516EE6EC51B4}" type="pres">
      <dgm:prSet presAssocID="{702530E5-792D-4F2C-8E06-EAD193DF38D6}" presName="textNode" presStyleLbl="node1" presStyleIdx="2" presStyleCnt="3">
        <dgm:presLayoutVars>
          <dgm:bulletEnabled val="1"/>
        </dgm:presLayoutVars>
      </dgm:prSet>
      <dgm:spPr/>
    </dgm:pt>
  </dgm:ptLst>
  <dgm:cxnLst>
    <dgm:cxn modelId="{34A4EF06-A01C-453C-9971-E3B5801FEE7A}" srcId="{D1E60843-DA69-4C48-8802-844E79EF9823}" destId="{702530E5-792D-4F2C-8E06-EAD193DF38D6}" srcOrd="2" destOrd="0" parTransId="{71EA201E-C0BA-4B90-A4DD-25D77D82E670}" sibTransId="{5C57AEE0-7784-4913-8E75-AD3D5598BE48}"/>
    <dgm:cxn modelId="{F12B7765-FD43-4CDB-B409-BB03538916FB}" srcId="{D1E60843-DA69-4C48-8802-844E79EF9823}" destId="{8E42B4A4-86E7-427A-AF75-6F1CBDC218DE}" srcOrd="0" destOrd="0" parTransId="{2EB545EE-0C31-4C78-80CF-575C1F3BCE0A}" sibTransId="{096E1233-425A-4620-B9A1-663D1CC0B646}"/>
    <dgm:cxn modelId="{D25A396A-19E0-4E55-914C-92E591E4254E}" type="presOf" srcId="{702530E5-792D-4F2C-8E06-EAD193DF38D6}" destId="{83545CB7-9061-41B2-87C3-516EE6EC51B4}" srcOrd="0" destOrd="0" presId="urn:microsoft.com/office/officeart/2005/8/layout/hProcess9"/>
    <dgm:cxn modelId="{44D69D53-56BB-4BC1-98B6-E0A7715150F3}" type="presOf" srcId="{D1E60843-DA69-4C48-8802-844E79EF9823}" destId="{8CD2D9DE-489B-40DE-9CB2-60C0885E36D3}" srcOrd="0" destOrd="0" presId="urn:microsoft.com/office/officeart/2005/8/layout/hProcess9"/>
    <dgm:cxn modelId="{0ED0C07F-9B0F-4BED-9B13-2218D5F0591D}" type="presOf" srcId="{70AC2DD3-BE41-4866-9F16-4CD72BD0F055}" destId="{18C40211-BD9B-40BF-830B-EA11F7BC2D53}" srcOrd="0" destOrd="0" presId="urn:microsoft.com/office/officeart/2005/8/layout/hProcess9"/>
    <dgm:cxn modelId="{432D56C7-F379-488F-A569-C54B1813F56C}" srcId="{D1E60843-DA69-4C48-8802-844E79EF9823}" destId="{70AC2DD3-BE41-4866-9F16-4CD72BD0F055}" srcOrd="1" destOrd="0" parTransId="{D57816C2-52E6-4259-8E79-7AA52D662013}" sibTransId="{0C39E13E-4C7D-4DD8-905D-55A9A4870BCE}"/>
    <dgm:cxn modelId="{646641E3-9B4B-4046-8433-C903357DE7EE}" type="presOf" srcId="{8E42B4A4-86E7-427A-AF75-6F1CBDC218DE}" destId="{35EB059A-C91D-4EF5-A428-D0CD1AC8BF6A}" srcOrd="0" destOrd="0" presId="urn:microsoft.com/office/officeart/2005/8/layout/hProcess9"/>
    <dgm:cxn modelId="{B5FBE8E3-C4D8-4B26-BD35-A5D98FDF3F70}" type="presParOf" srcId="{8CD2D9DE-489B-40DE-9CB2-60C0885E36D3}" destId="{A546A206-A531-4B5F-B803-C93DB7C54DF8}" srcOrd="0" destOrd="0" presId="urn:microsoft.com/office/officeart/2005/8/layout/hProcess9"/>
    <dgm:cxn modelId="{9B0BBDCF-469B-4D23-993A-F50C12ECE065}" type="presParOf" srcId="{8CD2D9DE-489B-40DE-9CB2-60C0885E36D3}" destId="{13E38E43-BB08-4372-838A-4E6D36D8EAE7}" srcOrd="1" destOrd="0" presId="urn:microsoft.com/office/officeart/2005/8/layout/hProcess9"/>
    <dgm:cxn modelId="{255091D3-01C8-4CA1-9CB1-818CEA2BC592}" type="presParOf" srcId="{13E38E43-BB08-4372-838A-4E6D36D8EAE7}" destId="{35EB059A-C91D-4EF5-A428-D0CD1AC8BF6A}" srcOrd="0" destOrd="0" presId="urn:microsoft.com/office/officeart/2005/8/layout/hProcess9"/>
    <dgm:cxn modelId="{8A1092CF-7D88-4D65-B6E4-B8686121288A}" type="presParOf" srcId="{13E38E43-BB08-4372-838A-4E6D36D8EAE7}" destId="{008FE10C-6977-4E2E-8850-9B85D67A20BB}" srcOrd="1" destOrd="0" presId="urn:microsoft.com/office/officeart/2005/8/layout/hProcess9"/>
    <dgm:cxn modelId="{227366E5-28C8-402E-83A2-AA9F39745583}" type="presParOf" srcId="{13E38E43-BB08-4372-838A-4E6D36D8EAE7}" destId="{18C40211-BD9B-40BF-830B-EA11F7BC2D53}" srcOrd="2" destOrd="0" presId="urn:microsoft.com/office/officeart/2005/8/layout/hProcess9"/>
    <dgm:cxn modelId="{915C9953-B566-4066-9D4E-0F11E40388BD}" type="presParOf" srcId="{13E38E43-BB08-4372-838A-4E6D36D8EAE7}" destId="{BCA29BEA-AFE9-4528-9407-CEA9C5B58F7E}" srcOrd="3" destOrd="0" presId="urn:microsoft.com/office/officeart/2005/8/layout/hProcess9"/>
    <dgm:cxn modelId="{53272188-EF29-4757-B800-64014AB1C22D}" type="presParOf" srcId="{13E38E43-BB08-4372-838A-4E6D36D8EAE7}" destId="{83545CB7-9061-41B2-87C3-516EE6EC51B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6A206-A531-4B5F-B803-C93DB7C54DF8}">
      <dsp:nvSpPr>
        <dsp:cNvPr id="0" name=""/>
        <dsp:cNvSpPr/>
      </dsp:nvSpPr>
      <dsp:spPr>
        <a:xfrm>
          <a:off x="564832" y="0"/>
          <a:ext cx="6401435" cy="3113334"/>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5EB059A-C91D-4EF5-A428-D0CD1AC8BF6A}">
      <dsp:nvSpPr>
        <dsp:cNvPr id="0" name=""/>
        <dsp:cNvSpPr/>
      </dsp:nvSpPr>
      <dsp:spPr>
        <a:xfrm>
          <a:off x="3850" y="934000"/>
          <a:ext cx="2413783" cy="12453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Assess</a:t>
          </a:r>
        </a:p>
      </dsp:txBody>
      <dsp:txXfrm>
        <a:off x="64642" y="994792"/>
        <a:ext cx="2292199" cy="1123750"/>
      </dsp:txXfrm>
    </dsp:sp>
    <dsp:sp modelId="{18C40211-BD9B-40BF-830B-EA11F7BC2D53}">
      <dsp:nvSpPr>
        <dsp:cNvPr id="0" name=""/>
        <dsp:cNvSpPr/>
      </dsp:nvSpPr>
      <dsp:spPr>
        <a:xfrm>
          <a:off x="2558658" y="934000"/>
          <a:ext cx="2413783" cy="12453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Establish Priorities</a:t>
          </a:r>
        </a:p>
      </dsp:txBody>
      <dsp:txXfrm>
        <a:off x="2619450" y="994792"/>
        <a:ext cx="2292199" cy="1123750"/>
      </dsp:txXfrm>
    </dsp:sp>
    <dsp:sp modelId="{83545CB7-9061-41B2-87C3-516EE6EC51B4}">
      <dsp:nvSpPr>
        <dsp:cNvPr id="0" name=""/>
        <dsp:cNvSpPr/>
      </dsp:nvSpPr>
      <dsp:spPr>
        <a:xfrm>
          <a:off x="5113466" y="934000"/>
          <a:ext cx="2413783" cy="12453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Allocate Resources</a:t>
          </a:r>
        </a:p>
      </dsp:txBody>
      <dsp:txXfrm>
        <a:off x="5174258" y="994792"/>
        <a:ext cx="2292199" cy="11237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a:p>
        </p:txBody>
      </p:sp>
    </p:spTree>
    <p:extLst>
      <p:ext uri="{BB962C8B-B14F-4D97-AF65-F5344CB8AC3E}">
        <p14:creationId xmlns:p14="http://schemas.microsoft.com/office/powerpoint/2010/main" val="385795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13</a:t>
            </a:fld>
            <a:endParaRPr lang="en-US"/>
          </a:p>
        </p:txBody>
      </p:sp>
    </p:spTree>
    <p:extLst>
      <p:ext uri="{BB962C8B-B14F-4D97-AF65-F5344CB8AC3E}">
        <p14:creationId xmlns:p14="http://schemas.microsoft.com/office/powerpoint/2010/main" val="144629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14</a:t>
            </a:fld>
            <a:endParaRPr lang="en-US"/>
          </a:p>
        </p:txBody>
      </p:sp>
    </p:spTree>
    <p:extLst>
      <p:ext uri="{BB962C8B-B14F-4D97-AF65-F5344CB8AC3E}">
        <p14:creationId xmlns:p14="http://schemas.microsoft.com/office/powerpoint/2010/main" val="334180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15</a:t>
            </a:fld>
            <a:endParaRPr lang="en-US"/>
          </a:p>
        </p:txBody>
      </p:sp>
    </p:spTree>
    <p:extLst>
      <p:ext uri="{BB962C8B-B14F-4D97-AF65-F5344CB8AC3E}">
        <p14:creationId xmlns:p14="http://schemas.microsoft.com/office/powerpoint/2010/main" val="130793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23</a:t>
            </a:fld>
            <a:endParaRPr lang="en-US"/>
          </a:p>
        </p:txBody>
      </p:sp>
    </p:spTree>
    <p:extLst>
      <p:ext uri="{BB962C8B-B14F-4D97-AF65-F5344CB8AC3E}">
        <p14:creationId xmlns:p14="http://schemas.microsoft.com/office/powerpoint/2010/main" val="325362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25</a:t>
            </a:fld>
            <a:endParaRPr lang="en-US"/>
          </a:p>
        </p:txBody>
      </p:sp>
    </p:spTree>
    <p:extLst>
      <p:ext uri="{BB962C8B-B14F-4D97-AF65-F5344CB8AC3E}">
        <p14:creationId xmlns:p14="http://schemas.microsoft.com/office/powerpoint/2010/main" val="380593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0A89753-B2A7-4106-97D2-A84A0C5C6C0B}"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9DDB97-7499-495A-9DFF-140814A50BCB}"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1EB9F8-BB52-4483-B319-8C88215C7FDA}"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9B61640-425B-465A-AF67-A91955BDD849}"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fld id="{550D5FB6-E211-47E2-A137-BFFC140C9956}" type="datetime1">
              <a:rPr lang="en-US" smtClean="0">
                <a:solidFill>
                  <a:srgbClr val="000000"/>
                </a:solidFill>
              </a:rPr>
              <a:t>7/21/2022</a:t>
            </a:fld>
            <a:endParaRPr lang="en-US" dirty="0">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9" name="Slide Number Placeholder 8"/>
          <p:cNvSpPr>
            <a:spLocks noGrp="1"/>
          </p:cNvSpPr>
          <p:nvPr>
            <p:ph type="sldNum" sz="quarter" idx="12"/>
          </p:nvPr>
        </p:nvSpPr>
        <p:spPr>
          <a:xfrm>
            <a:off x="6556248" y="6245352"/>
            <a:ext cx="2133600" cy="476250"/>
          </a:xfrm>
        </p:spPr>
        <p:txBody>
          <a:bodyPr/>
          <a:lstStyle>
            <a:lvl1pPr>
              <a:defRPr b="1"/>
            </a:lvl1pPr>
          </a:lstStyle>
          <a:p>
            <a:pPr>
              <a:defRPr/>
            </a:pPr>
            <a:r>
              <a:rPr lang="en-US" dirty="0"/>
              <a:t>Visual 4.</a:t>
            </a:r>
            <a:fld id="{167A036F-738C-4416-983E-5B04119587A4}" type="slidenum">
              <a:rPr lang="en-US" smtClean="0"/>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A316771-7465-4515-9AE7-4AE2A62C2D74}"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3B3AC5-A9CF-4299-853B-C3364517990B}"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8B9AA247-285B-487D-B420-B33D1D14796D}" type="datetime1">
              <a:rPr lang="en-US" smtClean="0">
                <a:solidFill>
                  <a:srgbClr val="000000"/>
                </a:solidFill>
              </a:r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26E43B6-0C92-4589-B0B6-DAB427755977}" type="datetime1">
              <a:rPr lang="en-US" smtClean="0">
                <a:solidFill>
                  <a:srgbClr val="000000"/>
                </a:solidFill>
              </a:r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3A940F-D13D-4CE7-A43B-0E9E14DFABA8}" type="datetime1">
              <a:rPr lang="en-US" smtClean="0">
                <a:solidFill>
                  <a:srgbClr val="000000"/>
                </a:solidFill>
              </a:r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193A6D-DDD3-494D-82A1-CBD9E8260EAA}"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214465-9A5F-4BD4-9B4F-2BFA0C0E86AE}"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73B9CC2E-A20D-4BE1-90F6-7664E930704B}" type="datetime1">
              <a:rPr lang="en-US" smtClean="0">
                <a:solidFill>
                  <a:srgbClr val="000000"/>
                </a:solidFill>
              </a:r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4.</a:t>
            </a:r>
            <a:fld id="{167A036F-738C-4416-983E-5B04119587A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88EA64-CDF3-4D20-8EB7-06B08CC3AB2D}"/>
              </a:ext>
            </a:extLst>
          </p:cNvPr>
          <p:cNvSpPr>
            <a:spLocks noGrp="1"/>
          </p:cNvSpPr>
          <p:nvPr>
            <p:ph type="title"/>
          </p:nvPr>
        </p:nvSpPr>
        <p:spPr>
          <a:xfrm>
            <a:off x="609600" y="3109118"/>
            <a:ext cx="8229600" cy="639763"/>
          </a:xfrm>
        </p:spPr>
        <p:txBody>
          <a:bodyPr/>
          <a:lstStyle/>
          <a:p>
            <a:r>
              <a:rPr lang="en-US" sz="4000" dirty="0"/>
              <a:t>Unit 4:</a:t>
            </a:r>
            <a:br>
              <a:rPr lang="en-US" sz="4000" dirty="0"/>
            </a:br>
            <a:r>
              <a:rPr lang="en-US" sz="4000" dirty="0"/>
              <a:t>Area Command</a:t>
            </a:r>
            <a:br>
              <a:rPr lang="en-US" sz="4000" dirty="0"/>
            </a:br>
            <a:endParaRPr lang="en-US" dirty="0"/>
          </a:p>
        </p:txBody>
      </p:sp>
      <p:sp>
        <p:nvSpPr>
          <p:cNvPr id="2" name="Slide Number Placeholder 1"/>
          <p:cNvSpPr>
            <a:spLocks noGrp="1"/>
          </p:cNvSpPr>
          <p:nvPr>
            <p:ph type="sldNum" sz="quarter" idx="4"/>
          </p:nvPr>
        </p:nvSpPr>
        <p:spPr/>
        <p:txBody>
          <a:bodyPr/>
          <a:lstStyle/>
          <a:p>
            <a:pPr>
              <a:defRPr/>
            </a:pPr>
            <a:r>
              <a:rPr lang="en-US"/>
              <a:t>Visual 4.</a:t>
            </a:r>
            <a:fld id="{167A036F-738C-4416-983E-5B04119587A4}" type="slidenum">
              <a:rPr lang="en-US" smtClean="0"/>
              <a:pPr>
                <a:defRPr/>
              </a:pPr>
              <a:t>1</a:t>
            </a:fld>
            <a:endParaRPr lang="en-US" dirty="0"/>
          </a:p>
        </p:txBody>
      </p:sp>
    </p:spTree>
    <p:extLst>
      <p:ext uri="{BB962C8B-B14F-4D97-AF65-F5344CB8AC3E}">
        <p14:creationId xmlns:p14="http://schemas.microsoft.com/office/powerpoint/2010/main" val="388067949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0A6A-3C44-4C92-8070-7BC44D2B4AE4}"/>
              </a:ext>
            </a:extLst>
          </p:cNvPr>
          <p:cNvSpPr>
            <a:spLocks noGrp="1"/>
          </p:cNvSpPr>
          <p:nvPr>
            <p:ph type="title"/>
          </p:nvPr>
        </p:nvSpPr>
        <p:spPr/>
        <p:txBody>
          <a:bodyPr/>
          <a:lstStyle/>
          <a:p>
            <a:r>
              <a:rPr lang="en-US" dirty="0"/>
              <a:t>Area Command:  Best Practices</a:t>
            </a:r>
          </a:p>
        </p:txBody>
      </p:sp>
      <p:sp>
        <p:nvSpPr>
          <p:cNvPr id="3" name="Content Placeholder 2">
            <a:extLst>
              <a:ext uri="{FF2B5EF4-FFF2-40B4-BE49-F238E27FC236}">
                <a16:creationId xmlns:a16="http://schemas.microsoft.com/office/drawing/2014/main" id="{68ED9B87-D223-4E21-9110-CE536B980509}"/>
              </a:ext>
            </a:extLst>
          </p:cNvPr>
          <p:cNvSpPr>
            <a:spLocks noGrp="1"/>
          </p:cNvSpPr>
          <p:nvPr>
            <p:ph idx="1"/>
          </p:nvPr>
        </p:nvSpPr>
        <p:spPr>
          <a:xfrm>
            <a:off x="457200" y="1068388"/>
            <a:ext cx="5486400" cy="4570412"/>
          </a:xfrm>
        </p:spPr>
        <p:txBody>
          <a:bodyPr/>
          <a:lstStyle/>
          <a:p>
            <a:pPr marL="0" indent="0">
              <a:spcBef>
                <a:spcPts val="600"/>
              </a:spcBef>
              <a:spcAft>
                <a:spcPts val="600"/>
              </a:spcAft>
              <a:buNone/>
            </a:pPr>
            <a:r>
              <a:rPr lang="en-US" sz="2400" dirty="0"/>
              <a:t>Area Command should:</a:t>
            </a:r>
          </a:p>
          <a:p>
            <a:pPr marL="457200" indent="-457200">
              <a:spcBef>
                <a:spcPts val="600"/>
              </a:spcBef>
              <a:spcAft>
                <a:spcPts val="600"/>
              </a:spcAft>
              <a:buFont typeface="Arial" panose="020B0604020202020204" pitchFamily="34" charset="0"/>
              <a:buChar char="•"/>
            </a:pPr>
            <a:r>
              <a:rPr lang="en-US" sz="2400" dirty="0"/>
              <a:t>Receive its authority through a written delegation of authority.</a:t>
            </a:r>
          </a:p>
          <a:p>
            <a:pPr marL="457200" indent="-457200">
              <a:spcBef>
                <a:spcPts val="600"/>
              </a:spcBef>
              <a:spcAft>
                <a:spcPts val="600"/>
              </a:spcAft>
              <a:buFont typeface="Arial" panose="020B0604020202020204" pitchFamily="34" charset="0"/>
              <a:buChar char="•"/>
            </a:pPr>
            <a:r>
              <a:rPr lang="en-US" sz="2400" dirty="0"/>
              <a:t>Notify Incident Commanders </a:t>
            </a:r>
            <a:br>
              <a:rPr lang="en-US" sz="2400" dirty="0"/>
            </a:br>
            <a:r>
              <a:rPr lang="en-US" sz="2400" dirty="0"/>
              <a:t>of its authorities and roles.</a:t>
            </a:r>
          </a:p>
          <a:p>
            <a:pPr marL="457200" indent="-457200">
              <a:spcBef>
                <a:spcPts val="600"/>
              </a:spcBef>
              <a:spcAft>
                <a:spcPts val="600"/>
              </a:spcAft>
              <a:buFont typeface="Arial" panose="020B0604020202020204" pitchFamily="34" charset="0"/>
              <a:buChar char="•"/>
            </a:pPr>
            <a:r>
              <a:rPr lang="en-US" sz="2400" dirty="0"/>
              <a:t>Be staffed with qualified and experienced personnel.</a:t>
            </a:r>
          </a:p>
          <a:p>
            <a:pPr marL="457200" indent="-457200">
              <a:spcBef>
                <a:spcPts val="600"/>
              </a:spcBef>
              <a:spcAft>
                <a:spcPts val="600"/>
              </a:spcAft>
              <a:buFont typeface="Arial" panose="020B0604020202020204" pitchFamily="34" charset="0"/>
              <a:buChar char="•"/>
            </a:pPr>
            <a:r>
              <a:rPr lang="en-US" sz="2400" dirty="0"/>
              <a:t>Operate under standard ICS principles.</a:t>
            </a:r>
          </a:p>
          <a:p>
            <a:pPr marL="457200" indent="-457200">
              <a:spcBef>
                <a:spcPts val="600"/>
              </a:spcBef>
              <a:spcAft>
                <a:spcPts val="600"/>
              </a:spcAft>
              <a:buFont typeface="Arial" panose="020B0604020202020204" pitchFamily="34" charset="0"/>
              <a:buChar char="•"/>
            </a:pPr>
            <a:r>
              <a:rPr lang="en-US" sz="2400" dirty="0"/>
              <a:t>Be as small as practical.</a:t>
            </a:r>
          </a:p>
        </p:txBody>
      </p:sp>
      <p:sp>
        <p:nvSpPr>
          <p:cNvPr id="4" name="Slide Number Placeholder 3">
            <a:extLst>
              <a:ext uri="{FF2B5EF4-FFF2-40B4-BE49-F238E27FC236}">
                <a16:creationId xmlns:a16="http://schemas.microsoft.com/office/drawing/2014/main" id="{BC290EFC-AEAC-45EB-BA8F-C8F73DB620ED}"/>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10</a:t>
            </a:fld>
            <a:endParaRPr lang="en-US" dirty="0"/>
          </a:p>
        </p:txBody>
      </p:sp>
      <p:pic>
        <p:nvPicPr>
          <p:cNvPr id="5" name="Picture 6" descr="Two men reviewing paperwork regarding an incident in an EOC">
            <a:extLst>
              <a:ext uri="{FF2B5EF4-FFF2-40B4-BE49-F238E27FC236}">
                <a16:creationId xmlns:a16="http://schemas.microsoft.com/office/drawing/2014/main" id="{773B73F4-174D-49AD-88D3-DB69AC5EEAD3}"/>
              </a:ext>
            </a:extLst>
          </p:cNvPr>
          <p:cNvPicPr>
            <a:picLocks noChangeAspect="1"/>
          </p:cNvPicPr>
          <p:nvPr/>
        </p:nvPicPr>
        <p:blipFill>
          <a:blip r:embed="rId2">
            <a:extLst>
              <a:ext uri="{28A0092B-C50C-407E-A947-70E740481C1C}">
                <a14:useLocalDpi xmlns:a14="http://schemas.microsoft.com/office/drawing/2010/main" val="0"/>
              </a:ext>
            </a:extLst>
          </a:blip>
          <a:srcRect l="51422"/>
          <a:stretch>
            <a:fillRect/>
          </a:stretch>
        </p:blipFill>
        <p:spPr bwMode="auto">
          <a:xfrm>
            <a:off x="5978525" y="1230313"/>
            <a:ext cx="2513013" cy="4125912"/>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8188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 y="3200400"/>
            <a:ext cx="8686800" cy="1143000"/>
          </a:xfrm>
        </p:spPr>
        <p:txBody>
          <a:bodyPr/>
          <a:lstStyle/>
          <a:p>
            <a:pPr algn="ctr" eaLnBrk="1" hangingPunct="1"/>
            <a:r>
              <a:rPr lang="en-US" sz="3600" dirty="0"/>
              <a:t>Activity 4.1:</a:t>
            </a:r>
            <a:br>
              <a:rPr lang="en-US" sz="3600" dirty="0"/>
            </a:br>
            <a:r>
              <a:rPr lang="en-US" sz="3600" dirty="0"/>
              <a:t>Katrina Area Command Scenario</a:t>
            </a:r>
            <a:br>
              <a:rPr lang="en-US" sz="3600" dirty="0"/>
            </a:br>
            <a:br>
              <a:rPr lang="en-US" sz="3600" dirty="0"/>
            </a:br>
            <a:r>
              <a:rPr lang="en-US" sz="2400" dirty="0"/>
              <a:t>Allotted Time: 15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066800"/>
            <a:ext cx="1447800" cy="1412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r>
              <a:rPr lang="en-US"/>
              <a:t>Visual 4.</a:t>
            </a:r>
            <a:fld id="{167A036F-738C-4416-983E-5B04119587A4}" type="slidenum">
              <a:rPr lang="en-US" smtClean="0"/>
              <a:pPr>
                <a:defRPr/>
              </a:pPr>
              <a:t>11</a:t>
            </a:fld>
            <a:endParaRPr lang="en-US" dirty="0"/>
          </a:p>
        </p:txBody>
      </p:sp>
    </p:spTree>
    <p:extLst>
      <p:ext uri="{BB962C8B-B14F-4D97-AF65-F5344CB8AC3E}">
        <p14:creationId xmlns:p14="http://schemas.microsoft.com/office/powerpoint/2010/main" val="352766378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1D03-B2A3-424F-AE90-5E9B08F7D081}"/>
              </a:ext>
            </a:extLst>
          </p:cNvPr>
          <p:cNvSpPr>
            <a:spLocks noGrp="1"/>
          </p:cNvSpPr>
          <p:nvPr>
            <p:ph type="title"/>
          </p:nvPr>
        </p:nvSpPr>
        <p:spPr/>
        <p:txBody>
          <a:bodyPr/>
          <a:lstStyle/>
          <a:p>
            <a:pPr>
              <a:lnSpc>
                <a:spcPts val="3500"/>
              </a:lnSpc>
            </a:pPr>
            <a:r>
              <a:rPr lang="en-US" dirty="0"/>
              <a:t>When Should Area Command Be Established?</a:t>
            </a:r>
          </a:p>
        </p:txBody>
      </p:sp>
      <p:sp>
        <p:nvSpPr>
          <p:cNvPr id="3" name="Content Placeholder 2">
            <a:extLst>
              <a:ext uri="{FF2B5EF4-FFF2-40B4-BE49-F238E27FC236}">
                <a16:creationId xmlns:a16="http://schemas.microsoft.com/office/drawing/2014/main" id="{3838ED91-9D74-4327-9C22-39C113E66AB2}"/>
              </a:ext>
            </a:extLst>
          </p:cNvPr>
          <p:cNvSpPr>
            <a:spLocks noGrp="1"/>
          </p:cNvSpPr>
          <p:nvPr>
            <p:ph idx="1"/>
          </p:nvPr>
        </p:nvSpPr>
        <p:spPr>
          <a:xfrm>
            <a:off x="3048000" y="1068388"/>
            <a:ext cx="5867400" cy="4341812"/>
          </a:xfrm>
        </p:spPr>
        <p:txBody>
          <a:bodyPr/>
          <a:lstStyle/>
          <a:p>
            <a:pPr marL="0" indent="0">
              <a:lnSpc>
                <a:spcPts val="2800"/>
              </a:lnSpc>
              <a:spcBef>
                <a:spcPts val="600"/>
              </a:spcBef>
              <a:spcAft>
                <a:spcPts val="0"/>
              </a:spcAft>
              <a:buNone/>
            </a:pPr>
            <a:r>
              <a:rPr lang="en-US" sz="2400" dirty="0"/>
              <a:t>As soon as possible when:</a:t>
            </a:r>
          </a:p>
          <a:p>
            <a:pPr marL="457200" indent="-457200">
              <a:lnSpc>
                <a:spcPts val="2800"/>
              </a:lnSpc>
              <a:spcBef>
                <a:spcPts val="600"/>
              </a:spcBef>
              <a:spcAft>
                <a:spcPts val="0"/>
              </a:spcAft>
              <a:buFont typeface="Arial" panose="020B0604020202020204" pitchFamily="34" charset="0"/>
              <a:buChar char="•"/>
            </a:pPr>
            <a:r>
              <a:rPr lang="en-US" sz="2400" dirty="0"/>
              <a:t>Several active incidents are in close proximity. </a:t>
            </a:r>
          </a:p>
          <a:p>
            <a:pPr marL="457200" indent="-457200">
              <a:lnSpc>
                <a:spcPts val="2800"/>
              </a:lnSpc>
              <a:spcBef>
                <a:spcPts val="600"/>
              </a:spcBef>
              <a:spcAft>
                <a:spcPts val="0"/>
              </a:spcAft>
              <a:buFont typeface="Arial" panose="020B0604020202020204" pitchFamily="34" charset="0"/>
              <a:buChar char="•"/>
            </a:pPr>
            <a:r>
              <a:rPr lang="en-US" sz="2400" dirty="0"/>
              <a:t>Critical life saving or property values are at risk due to incidents.</a:t>
            </a:r>
          </a:p>
          <a:p>
            <a:pPr marL="457200" indent="-457200">
              <a:lnSpc>
                <a:spcPts val="2800"/>
              </a:lnSpc>
              <a:spcBef>
                <a:spcPts val="600"/>
              </a:spcBef>
              <a:spcAft>
                <a:spcPts val="0"/>
              </a:spcAft>
              <a:buFont typeface="Arial" panose="020B0604020202020204" pitchFamily="34" charset="0"/>
              <a:buChar char="•"/>
            </a:pPr>
            <a:r>
              <a:rPr lang="en-US" sz="2400" dirty="0"/>
              <a:t>Incidents will continue into the next operational period.</a:t>
            </a:r>
          </a:p>
          <a:p>
            <a:pPr marL="457200" indent="-457200">
              <a:lnSpc>
                <a:spcPts val="2800"/>
              </a:lnSpc>
              <a:spcBef>
                <a:spcPts val="600"/>
              </a:spcBef>
              <a:spcAft>
                <a:spcPts val="0"/>
              </a:spcAft>
              <a:buFont typeface="Arial" panose="020B0604020202020204" pitchFamily="34" charset="0"/>
              <a:buChar char="•"/>
            </a:pPr>
            <a:r>
              <a:rPr lang="en-US" sz="2400" dirty="0"/>
              <a:t>Incidents are using similar and limited critical resources.</a:t>
            </a:r>
          </a:p>
          <a:p>
            <a:pPr marL="457200" indent="-457200">
              <a:lnSpc>
                <a:spcPts val="2800"/>
              </a:lnSpc>
              <a:spcBef>
                <a:spcPts val="600"/>
              </a:spcBef>
              <a:spcAft>
                <a:spcPts val="0"/>
              </a:spcAft>
              <a:buFont typeface="Arial" panose="020B0604020202020204" pitchFamily="34" charset="0"/>
              <a:buChar char="•"/>
            </a:pPr>
            <a:r>
              <a:rPr lang="en-US" sz="2400" dirty="0"/>
              <a:t>Difficulties are encountered with inter-incident resource allocation and coordination.</a:t>
            </a:r>
          </a:p>
        </p:txBody>
      </p:sp>
      <p:sp>
        <p:nvSpPr>
          <p:cNvPr id="4" name="Slide Number Placeholder 3">
            <a:extLst>
              <a:ext uri="{FF2B5EF4-FFF2-40B4-BE49-F238E27FC236}">
                <a16:creationId xmlns:a16="http://schemas.microsoft.com/office/drawing/2014/main" id="{3BF0B82F-32C0-4DE5-BECA-D42C1E8308D5}"/>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12</a:t>
            </a:fld>
            <a:endParaRPr lang="en-US" dirty="0"/>
          </a:p>
        </p:txBody>
      </p:sp>
      <p:pic>
        <p:nvPicPr>
          <p:cNvPr id="5" name="Picture 6" descr="Firefighters">
            <a:extLst>
              <a:ext uri="{FF2B5EF4-FFF2-40B4-BE49-F238E27FC236}">
                <a16:creationId xmlns:a16="http://schemas.microsoft.com/office/drawing/2014/main" id="{DD6CC1EC-6FAF-4D5D-BBF6-96EAD397DB4E}"/>
              </a:ext>
            </a:extLst>
          </p:cNvPr>
          <p:cNvPicPr>
            <a:picLocks noChangeAspect="1"/>
          </p:cNvPicPr>
          <p:nvPr/>
        </p:nvPicPr>
        <p:blipFill>
          <a:blip r:embed="rId2">
            <a:extLst>
              <a:ext uri="{28A0092B-C50C-407E-A947-70E740481C1C}">
                <a14:useLocalDpi xmlns:a14="http://schemas.microsoft.com/office/drawing/2010/main" val="0"/>
              </a:ext>
            </a:extLst>
          </a:blip>
          <a:srcRect l="14000" r="23111"/>
          <a:stretch>
            <a:fillRect/>
          </a:stretch>
        </p:blipFill>
        <p:spPr bwMode="auto">
          <a:xfrm>
            <a:off x="425885" y="1685131"/>
            <a:ext cx="2543175" cy="3032125"/>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2" descr="Attention Sign Images – Browse 432,362 Stock Photos, Vectors, and Video |  Adobe Stock">
            <a:extLst>
              <a:ext uri="{FF2B5EF4-FFF2-40B4-BE49-F238E27FC236}">
                <a16:creationId xmlns:a16="http://schemas.microsoft.com/office/drawing/2014/main" id="{274E4C8D-C1A3-430F-8E50-FB4F4C6F1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5869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E95B-B59E-4587-930D-39594CC25936}"/>
              </a:ext>
            </a:extLst>
          </p:cNvPr>
          <p:cNvSpPr>
            <a:spLocks noGrp="1"/>
          </p:cNvSpPr>
          <p:nvPr>
            <p:ph type="title"/>
          </p:nvPr>
        </p:nvSpPr>
        <p:spPr/>
        <p:txBody>
          <a:bodyPr/>
          <a:lstStyle/>
          <a:p>
            <a:r>
              <a:rPr lang="en-US" dirty="0"/>
              <a:t>Area Command Organization</a:t>
            </a:r>
          </a:p>
        </p:txBody>
      </p:sp>
      <p:sp>
        <p:nvSpPr>
          <p:cNvPr id="3" name="Slide Number Placeholder 2"/>
          <p:cNvSpPr>
            <a:spLocks noGrp="1"/>
          </p:cNvSpPr>
          <p:nvPr>
            <p:ph type="sldNum" sz="quarter" idx="12"/>
          </p:nvPr>
        </p:nvSpPr>
        <p:spPr/>
        <p:txBody>
          <a:bodyPr/>
          <a:lstStyle/>
          <a:p>
            <a:pPr>
              <a:defRPr/>
            </a:pPr>
            <a:r>
              <a:rPr lang="en-US"/>
              <a:t>Visual 4.</a:t>
            </a:r>
            <a:fld id="{167A036F-738C-4416-983E-5B04119587A4}" type="slidenum">
              <a:rPr lang="en-US" smtClean="0"/>
              <a:pPr>
                <a:defRPr/>
              </a:pPr>
              <a:t>13</a:t>
            </a:fld>
            <a:endParaRPr lang="en-US" dirty="0"/>
          </a:p>
        </p:txBody>
      </p:sp>
      <p:grpSp>
        <p:nvGrpSpPr>
          <p:cNvPr id="85" name="Group 43" descr="Area Command Organizational Chart&#10;Level 1: Area Commander&#10;Level 2 to left: Assistance Area Commander Planner&#10;Level 3 to left: Area Command Situation Unit Leader&#10;Level 3 to left: Area Command Critical Resources Unit Leader&#10;Level 2 to left: Assistant Area Commander Logistics&#10;Level 3 to left: Area Command Critical Resources Unit Leader&#10;Level 2 to the Right: Area Command Public Information Officer&#10;Level 2 to the Right: Area Command Liaison Officer&#10;Level 4: Incident 1 Commander, Incident 2 Commander, Incident 3 Commander">
            <a:extLst>
              <a:ext uri="{FF2B5EF4-FFF2-40B4-BE49-F238E27FC236}">
                <a16:creationId xmlns:a16="http://schemas.microsoft.com/office/drawing/2014/main" id="{CB7B8E76-DD48-4E44-BAF8-ACF42615FE25}"/>
              </a:ext>
            </a:extLst>
          </p:cNvPr>
          <p:cNvGrpSpPr>
            <a:grpSpLocks/>
          </p:cNvGrpSpPr>
          <p:nvPr/>
        </p:nvGrpSpPr>
        <p:grpSpPr bwMode="auto">
          <a:xfrm>
            <a:off x="493713" y="1169988"/>
            <a:ext cx="8005762" cy="4387850"/>
            <a:chOff x="493713" y="1169988"/>
            <a:chExt cx="8005762" cy="4387850"/>
          </a:xfrm>
        </p:grpSpPr>
        <p:grpSp>
          <p:nvGrpSpPr>
            <p:cNvPr id="86" name="Group 22">
              <a:extLst>
                <a:ext uri="{FF2B5EF4-FFF2-40B4-BE49-F238E27FC236}">
                  <a16:creationId xmlns:a16="http://schemas.microsoft.com/office/drawing/2014/main" id="{72566404-C6B1-46CB-B45E-238DBF7C476E}"/>
                </a:ext>
              </a:extLst>
            </p:cNvPr>
            <p:cNvGrpSpPr>
              <a:grpSpLocks/>
            </p:cNvGrpSpPr>
            <p:nvPr/>
          </p:nvGrpSpPr>
          <p:grpSpPr bwMode="auto">
            <a:xfrm>
              <a:off x="493713" y="1855788"/>
              <a:ext cx="2362200" cy="654050"/>
              <a:chOff x="96" y="992"/>
              <a:chExt cx="1488" cy="412"/>
            </a:xfrm>
          </p:grpSpPr>
          <p:sp>
            <p:nvSpPr>
              <p:cNvPr id="121" name="AutoShape 9">
                <a:extLst>
                  <a:ext uri="{FF2B5EF4-FFF2-40B4-BE49-F238E27FC236}">
                    <a16:creationId xmlns:a16="http://schemas.microsoft.com/office/drawing/2014/main" id="{6CBB44D8-1C1F-4DC9-8015-C22D9AE381E8}"/>
                  </a:ext>
                </a:extLst>
              </p:cNvPr>
              <p:cNvSpPr>
                <a:spLocks noChangeArrowheads="1"/>
              </p:cNvSpPr>
              <p:nvPr/>
            </p:nvSpPr>
            <p:spPr bwMode="auto">
              <a:xfrm>
                <a:off x="129" y="992"/>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 name="Text Box 20">
                <a:extLst>
                  <a:ext uri="{FF2B5EF4-FFF2-40B4-BE49-F238E27FC236}">
                    <a16:creationId xmlns:a16="http://schemas.microsoft.com/office/drawing/2014/main" id="{9566FD7B-36A5-486C-B354-832235AE38AB}"/>
                  </a:ext>
                </a:extLst>
              </p:cNvPr>
              <p:cNvSpPr txBox="1">
                <a:spLocks noChangeArrowheads="1"/>
              </p:cNvSpPr>
              <p:nvPr/>
            </p:nvSpPr>
            <p:spPr bwMode="auto">
              <a:xfrm>
                <a:off x="96" y="1102"/>
                <a:ext cx="143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dirty="0">
                    <a:solidFill>
                      <a:srgbClr val="25387D"/>
                    </a:solidFill>
                    <a:latin typeface="Arial" charset="0"/>
                  </a:rPr>
                  <a:t>Assistant Area Commander</a:t>
                </a:r>
                <a:br>
                  <a:rPr lang="en-US" sz="1200" b="1" dirty="0">
                    <a:solidFill>
                      <a:srgbClr val="25387D"/>
                    </a:solidFill>
                    <a:latin typeface="Arial" charset="0"/>
                  </a:rPr>
                </a:br>
                <a:r>
                  <a:rPr lang="en-US" sz="1200" b="1" dirty="0">
                    <a:solidFill>
                      <a:srgbClr val="25387D"/>
                    </a:solidFill>
                    <a:latin typeface="Arial" charset="0"/>
                  </a:rPr>
                  <a:t>Planning</a:t>
                </a:r>
              </a:p>
            </p:txBody>
          </p:sp>
        </p:grpSp>
        <p:grpSp>
          <p:nvGrpSpPr>
            <p:cNvPr id="87" name="Group 23">
              <a:extLst>
                <a:ext uri="{FF2B5EF4-FFF2-40B4-BE49-F238E27FC236}">
                  <a16:creationId xmlns:a16="http://schemas.microsoft.com/office/drawing/2014/main" id="{A777A166-AE69-4EAA-AA7B-68CA27052937}"/>
                </a:ext>
              </a:extLst>
            </p:cNvPr>
            <p:cNvGrpSpPr>
              <a:grpSpLocks/>
            </p:cNvGrpSpPr>
            <p:nvPr/>
          </p:nvGrpSpPr>
          <p:grpSpPr bwMode="auto">
            <a:xfrm>
              <a:off x="520701" y="3890963"/>
              <a:ext cx="2366963" cy="654050"/>
              <a:chOff x="104" y="1370"/>
              <a:chExt cx="1491" cy="412"/>
            </a:xfrm>
          </p:grpSpPr>
          <p:sp>
            <p:nvSpPr>
              <p:cNvPr id="119" name="AutoShape 24">
                <a:extLst>
                  <a:ext uri="{FF2B5EF4-FFF2-40B4-BE49-F238E27FC236}">
                    <a16:creationId xmlns:a16="http://schemas.microsoft.com/office/drawing/2014/main" id="{9FE42636-D055-4CAB-96D6-B6065A039FE0}"/>
                  </a:ext>
                </a:extLst>
              </p:cNvPr>
              <p:cNvSpPr>
                <a:spLocks noChangeArrowheads="1"/>
              </p:cNvSpPr>
              <p:nvPr/>
            </p:nvSpPr>
            <p:spPr bwMode="auto">
              <a:xfrm>
                <a:off x="140" y="1370"/>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 name="Text Box 25">
                <a:extLst>
                  <a:ext uri="{FF2B5EF4-FFF2-40B4-BE49-F238E27FC236}">
                    <a16:creationId xmlns:a16="http://schemas.microsoft.com/office/drawing/2014/main" id="{7DC02DE8-0163-4CED-ACEA-FBAA734DD846}"/>
                  </a:ext>
                </a:extLst>
              </p:cNvPr>
              <p:cNvSpPr txBox="1">
                <a:spLocks noChangeArrowheads="1"/>
              </p:cNvSpPr>
              <p:nvPr/>
            </p:nvSpPr>
            <p:spPr bwMode="auto">
              <a:xfrm>
                <a:off x="104" y="1494"/>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dirty="0">
                    <a:solidFill>
                      <a:srgbClr val="25387D"/>
                    </a:solidFill>
                    <a:latin typeface="Arial" charset="0"/>
                  </a:rPr>
                  <a:t>Assistant Area Commander</a:t>
                </a:r>
                <a:br>
                  <a:rPr lang="en-US" sz="1200" b="1" dirty="0">
                    <a:solidFill>
                      <a:srgbClr val="25387D"/>
                    </a:solidFill>
                    <a:latin typeface="Arial" charset="0"/>
                  </a:rPr>
                </a:br>
                <a:r>
                  <a:rPr lang="en-US" sz="1200" b="1" dirty="0">
                    <a:solidFill>
                      <a:srgbClr val="25387D"/>
                    </a:solidFill>
                    <a:latin typeface="Arial" charset="0"/>
                  </a:rPr>
                  <a:t>Logistics</a:t>
                </a:r>
              </a:p>
            </p:txBody>
          </p:sp>
        </p:grpSp>
        <p:grpSp>
          <p:nvGrpSpPr>
            <p:cNvPr id="88" name="Group 26">
              <a:extLst>
                <a:ext uri="{FF2B5EF4-FFF2-40B4-BE49-F238E27FC236}">
                  <a16:creationId xmlns:a16="http://schemas.microsoft.com/office/drawing/2014/main" id="{49F43883-7CCB-41A9-BA56-A51DEE74E868}"/>
                </a:ext>
              </a:extLst>
            </p:cNvPr>
            <p:cNvGrpSpPr>
              <a:grpSpLocks/>
            </p:cNvGrpSpPr>
            <p:nvPr/>
          </p:nvGrpSpPr>
          <p:grpSpPr bwMode="auto">
            <a:xfrm>
              <a:off x="6137275" y="3074988"/>
              <a:ext cx="2362200" cy="654050"/>
              <a:chOff x="96" y="992"/>
              <a:chExt cx="1488" cy="412"/>
            </a:xfrm>
          </p:grpSpPr>
          <p:sp>
            <p:nvSpPr>
              <p:cNvPr id="117" name="AutoShape 27">
                <a:extLst>
                  <a:ext uri="{FF2B5EF4-FFF2-40B4-BE49-F238E27FC236}">
                    <a16:creationId xmlns:a16="http://schemas.microsoft.com/office/drawing/2014/main" id="{C6AF7CE4-2926-401C-8CEE-498736E2CB91}"/>
                  </a:ext>
                </a:extLst>
              </p:cNvPr>
              <p:cNvSpPr>
                <a:spLocks noChangeArrowheads="1"/>
              </p:cNvSpPr>
              <p:nvPr/>
            </p:nvSpPr>
            <p:spPr bwMode="auto">
              <a:xfrm>
                <a:off x="129" y="992"/>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 name="Text Box 28">
                <a:extLst>
                  <a:ext uri="{FF2B5EF4-FFF2-40B4-BE49-F238E27FC236}">
                    <a16:creationId xmlns:a16="http://schemas.microsoft.com/office/drawing/2014/main" id="{70265705-1C90-45A3-97DD-A9DD009B5790}"/>
                  </a:ext>
                </a:extLst>
              </p:cNvPr>
              <p:cNvSpPr txBox="1">
                <a:spLocks noChangeArrowheads="1"/>
              </p:cNvSpPr>
              <p:nvPr/>
            </p:nvSpPr>
            <p:spPr bwMode="auto">
              <a:xfrm>
                <a:off x="96" y="110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dirty="0">
                    <a:solidFill>
                      <a:srgbClr val="25387D"/>
                    </a:solidFill>
                    <a:latin typeface="Arial" charset="0"/>
                  </a:rPr>
                  <a:t>Area Command</a:t>
                </a:r>
                <a:br>
                  <a:rPr lang="en-US" sz="1200" b="1" dirty="0">
                    <a:solidFill>
                      <a:srgbClr val="25387D"/>
                    </a:solidFill>
                    <a:latin typeface="Arial" charset="0"/>
                  </a:rPr>
                </a:br>
                <a:r>
                  <a:rPr lang="en-US" sz="1200" b="1" dirty="0">
                    <a:solidFill>
                      <a:srgbClr val="25387D"/>
                    </a:solidFill>
                    <a:latin typeface="Arial" charset="0"/>
                  </a:rPr>
                  <a:t>Liaison Officer</a:t>
                </a:r>
              </a:p>
            </p:txBody>
          </p:sp>
        </p:grpSp>
        <p:grpSp>
          <p:nvGrpSpPr>
            <p:cNvPr id="89" name="Group 38">
              <a:extLst>
                <a:ext uri="{FF2B5EF4-FFF2-40B4-BE49-F238E27FC236}">
                  <a16:creationId xmlns:a16="http://schemas.microsoft.com/office/drawing/2014/main" id="{92D99674-EE12-4FA0-B38B-4ED00D7AE73D}"/>
                </a:ext>
              </a:extLst>
            </p:cNvPr>
            <p:cNvGrpSpPr>
              <a:grpSpLocks/>
            </p:cNvGrpSpPr>
            <p:nvPr/>
          </p:nvGrpSpPr>
          <p:grpSpPr bwMode="auto">
            <a:xfrm>
              <a:off x="1306513" y="4903788"/>
              <a:ext cx="1498600" cy="654050"/>
              <a:chOff x="96" y="992"/>
              <a:chExt cx="1488" cy="412"/>
            </a:xfrm>
          </p:grpSpPr>
          <p:sp>
            <p:nvSpPr>
              <p:cNvPr id="115" name="AutoShape 39">
                <a:extLst>
                  <a:ext uri="{FF2B5EF4-FFF2-40B4-BE49-F238E27FC236}">
                    <a16:creationId xmlns:a16="http://schemas.microsoft.com/office/drawing/2014/main" id="{A3BE150E-F2D5-4BF8-B23F-30186B166A5E}"/>
                  </a:ext>
                </a:extLst>
              </p:cNvPr>
              <p:cNvSpPr>
                <a:spLocks noChangeArrowheads="1"/>
              </p:cNvSpPr>
              <p:nvPr/>
            </p:nvSpPr>
            <p:spPr bwMode="auto">
              <a:xfrm>
                <a:off x="129" y="992"/>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6" name="Text Box 40">
                <a:extLst>
                  <a:ext uri="{FF2B5EF4-FFF2-40B4-BE49-F238E27FC236}">
                    <a16:creationId xmlns:a16="http://schemas.microsoft.com/office/drawing/2014/main" id="{44427A07-0136-4D8D-8545-0E4A891551FA}"/>
                  </a:ext>
                </a:extLst>
              </p:cNvPr>
              <p:cNvSpPr txBox="1">
                <a:spLocks noChangeArrowheads="1"/>
              </p:cNvSpPr>
              <p:nvPr/>
            </p:nvSpPr>
            <p:spPr bwMode="auto">
              <a:xfrm>
                <a:off x="96" y="110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a:solidFill>
                      <a:srgbClr val="25387D"/>
                    </a:solidFill>
                    <a:latin typeface="Arial" charset="0"/>
                  </a:rPr>
                  <a:t>Incident 1</a:t>
                </a:r>
                <a:br>
                  <a:rPr lang="en-US" sz="1200" b="1">
                    <a:solidFill>
                      <a:srgbClr val="25387D"/>
                    </a:solidFill>
                    <a:latin typeface="Arial" charset="0"/>
                  </a:rPr>
                </a:br>
                <a:r>
                  <a:rPr lang="en-US" sz="1200" b="1">
                    <a:solidFill>
                      <a:srgbClr val="25387D"/>
                    </a:solidFill>
                    <a:latin typeface="Arial" charset="0"/>
                  </a:rPr>
                  <a:t>Commander</a:t>
                </a:r>
              </a:p>
            </p:txBody>
          </p:sp>
        </p:grpSp>
        <p:cxnSp>
          <p:nvCxnSpPr>
            <p:cNvPr id="90" name="AutoShape 41">
              <a:extLst>
                <a:ext uri="{FF2B5EF4-FFF2-40B4-BE49-F238E27FC236}">
                  <a16:creationId xmlns:a16="http://schemas.microsoft.com/office/drawing/2014/main" id="{BA16B69A-E520-43D7-A360-68576986F48E}"/>
                </a:ext>
              </a:extLst>
            </p:cNvPr>
            <p:cNvCxnSpPr>
              <a:cxnSpLocks noChangeShapeType="1"/>
            </p:cNvCxnSpPr>
            <p:nvPr/>
          </p:nvCxnSpPr>
          <p:spPr bwMode="auto">
            <a:xfrm rot="5400000" flipV="1">
              <a:off x="4855369" y="2097882"/>
              <a:ext cx="1587" cy="5613400"/>
            </a:xfrm>
            <a:prstGeom prst="bentConnector3">
              <a:avLst>
                <a:gd name="adj1" fmla="val -14400005"/>
              </a:avLst>
            </a:prstGeom>
            <a:noFill/>
            <a:ln w="28575">
              <a:solidFill>
                <a:srgbClr val="25387D"/>
              </a:solidFill>
              <a:miter lim="800000"/>
              <a:headEnd/>
              <a:tailEnd/>
            </a:ln>
            <a:extLst>
              <a:ext uri="{909E8E84-426E-40DD-AFC4-6F175D3DCCD1}">
                <a14:hiddenFill xmlns:a14="http://schemas.microsoft.com/office/drawing/2010/main">
                  <a:noFill/>
                </a14:hiddenFill>
              </a:ext>
            </a:extLst>
          </p:spPr>
        </p:cxnSp>
        <p:cxnSp>
          <p:nvCxnSpPr>
            <p:cNvPr id="91" name="AutoShape 43">
              <a:extLst>
                <a:ext uri="{FF2B5EF4-FFF2-40B4-BE49-F238E27FC236}">
                  <a16:creationId xmlns:a16="http://schemas.microsoft.com/office/drawing/2014/main" id="{46DE5C95-36EF-43AB-B586-DF67BA0FD838}"/>
                </a:ext>
              </a:extLst>
            </p:cNvPr>
            <p:cNvCxnSpPr>
              <a:cxnSpLocks noChangeShapeType="1"/>
            </p:cNvCxnSpPr>
            <p:nvPr/>
          </p:nvCxnSpPr>
          <p:spPr bwMode="auto">
            <a:xfrm flipH="1" flipV="1">
              <a:off x="4818063" y="1246188"/>
              <a:ext cx="50800" cy="3657600"/>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sp>
          <p:nvSpPr>
            <p:cNvPr id="92" name="AutoShape 10">
              <a:extLst>
                <a:ext uri="{FF2B5EF4-FFF2-40B4-BE49-F238E27FC236}">
                  <a16:creationId xmlns:a16="http://schemas.microsoft.com/office/drawing/2014/main" id="{32BDAEB0-7E63-40FA-A9C7-9EC65C85B039}"/>
                </a:ext>
              </a:extLst>
            </p:cNvPr>
            <p:cNvSpPr>
              <a:spLocks noChangeArrowheads="1"/>
            </p:cNvSpPr>
            <p:nvPr/>
          </p:nvSpPr>
          <p:spPr bwMode="auto">
            <a:xfrm>
              <a:off x="3541713" y="1169988"/>
              <a:ext cx="2565400" cy="800100"/>
            </a:xfrm>
            <a:prstGeom prst="cube">
              <a:avLst>
                <a:gd name="adj" fmla="val 25000"/>
              </a:avLst>
            </a:prstGeom>
            <a:solidFill>
              <a:srgbClr val="2D2D8A"/>
            </a:solidFill>
            <a:ln w="25400">
              <a:solidFill>
                <a:srgbClr val="1E1E64"/>
              </a:solidFill>
              <a:miter lim="800000"/>
              <a:headEnd/>
              <a:tailEnd/>
            </a:ln>
          </p:spPr>
          <p:txBody>
            <a:bodyPr wrap="none" bIns="18288" anchor="ctr"/>
            <a:lstStyle/>
            <a:p>
              <a:endParaRPr lang="en-US"/>
            </a:p>
          </p:txBody>
        </p:sp>
        <p:grpSp>
          <p:nvGrpSpPr>
            <p:cNvPr id="93" name="Group 44">
              <a:extLst>
                <a:ext uri="{FF2B5EF4-FFF2-40B4-BE49-F238E27FC236}">
                  <a16:creationId xmlns:a16="http://schemas.microsoft.com/office/drawing/2014/main" id="{F8943174-C999-45D3-B6A5-A2AB2270D2E3}"/>
                </a:ext>
              </a:extLst>
            </p:cNvPr>
            <p:cNvGrpSpPr>
              <a:grpSpLocks/>
            </p:cNvGrpSpPr>
            <p:nvPr/>
          </p:nvGrpSpPr>
          <p:grpSpPr bwMode="auto">
            <a:xfrm>
              <a:off x="6907213" y="4903788"/>
              <a:ext cx="1498600" cy="654050"/>
              <a:chOff x="96" y="992"/>
              <a:chExt cx="1488" cy="412"/>
            </a:xfrm>
          </p:grpSpPr>
          <p:sp>
            <p:nvSpPr>
              <p:cNvPr id="113" name="AutoShape 45">
                <a:extLst>
                  <a:ext uri="{FF2B5EF4-FFF2-40B4-BE49-F238E27FC236}">
                    <a16:creationId xmlns:a16="http://schemas.microsoft.com/office/drawing/2014/main" id="{567DD08D-B27C-410F-BAF2-3544BB0AC485}"/>
                  </a:ext>
                </a:extLst>
              </p:cNvPr>
              <p:cNvSpPr>
                <a:spLocks noChangeArrowheads="1"/>
              </p:cNvSpPr>
              <p:nvPr/>
            </p:nvSpPr>
            <p:spPr bwMode="auto">
              <a:xfrm>
                <a:off x="129" y="992"/>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 name="Text Box 46">
                <a:extLst>
                  <a:ext uri="{FF2B5EF4-FFF2-40B4-BE49-F238E27FC236}">
                    <a16:creationId xmlns:a16="http://schemas.microsoft.com/office/drawing/2014/main" id="{BE0FEEAB-609C-4404-9D5D-5171FBBB630C}"/>
                  </a:ext>
                </a:extLst>
              </p:cNvPr>
              <p:cNvSpPr txBox="1">
                <a:spLocks noChangeArrowheads="1"/>
              </p:cNvSpPr>
              <p:nvPr/>
            </p:nvSpPr>
            <p:spPr bwMode="auto">
              <a:xfrm>
                <a:off x="96" y="110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a:solidFill>
                      <a:srgbClr val="25387D"/>
                    </a:solidFill>
                    <a:latin typeface="Arial" charset="0"/>
                  </a:rPr>
                  <a:t>Incident 3</a:t>
                </a:r>
                <a:br>
                  <a:rPr lang="en-US" sz="1200" b="1">
                    <a:solidFill>
                      <a:srgbClr val="25387D"/>
                    </a:solidFill>
                    <a:latin typeface="Arial" charset="0"/>
                  </a:rPr>
                </a:br>
                <a:r>
                  <a:rPr lang="en-US" sz="1200" b="1">
                    <a:solidFill>
                      <a:srgbClr val="25387D"/>
                    </a:solidFill>
                    <a:latin typeface="Arial" charset="0"/>
                  </a:rPr>
                  <a:t>Commander</a:t>
                </a:r>
              </a:p>
            </p:txBody>
          </p:sp>
        </p:grpSp>
        <p:grpSp>
          <p:nvGrpSpPr>
            <p:cNvPr id="94" name="Group 47">
              <a:extLst>
                <a:ext uri="{FF2B5EF4-FFF2-40B4-BE49-F238E27FC236}">
                  <a16:creationId xmlns:a16="http://schemas.microsoft.com/office/drawing/2014/main" id="{8151B894-EDCE-43D2-801F-EC0638FC1BD8}"/>
                </a:ext>
              </a:extLst>
            </p:cNvPr>
            <p:cNvGrpSpPr>
              <a:grpSpLocks/>
            </p:cNvGrpSpPr>
            <p:nvPr/>
          </p:nvGrpSpPr>
          <p:grpSpPr bwMode="auto">
            <a:xfrm>
              <a:off x="4125913" y="4903788"/>
              <a:ext cx="1498600" cy="654050"/>
              <a:chOff x="96" y="992"/>
              <a:chExt cx="1488" cy="412"/>
            </a:xfrm>
          </p:grpSpPr>
          <p:sp>
            <p:nvSpPr>
              <p:cNvPr id="111" name="AutoShape 48">
                <a:extLst>
                  <a:ext uri="{FF2B5EF4-FFF2-40B4-BE49-F238E27FC236}">
                    <a16:creationId xmlns:a16="http://schemas.microsoft.com/office/drawing/2014/main" id="{12F74C10-56FD-469D-903E-41D56742405C}"/>
                  </a:ext>
                </a:extLst>
              </p:cNvPr>
              <p:cNvSpPr>
                <a:spLocks noChangeArrowheads="1"/>
              </p:cNvSpPr>
              <p:nvPr/>
            </p:nvSpPr>
            <p:spPr bwMode="auto">
              <a:xfrm>
                <a:off x="129" y="992"/>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Text Box 49">
                <a:extLst>
                  <a:ext uri="{FF2B5EF4-FFF2-40B4-BE49-F238E27FC236}">
                    <a16:creationId xmlns:a16="http://schemas.microsoft.com/office/drawing/2014/main" id="{93551CD1-8A6F-4A01-AB5B-A3111BDD58C0}"/>
                  </a:ext>
                </a:extLst>
              </p:cNvPr>
              <p:cNvSpPr txBox="1">
                <a:spLocks noChangeArrowheads="1"/>
              </p:cNvSpPr>
              <p:nvPr/>
            </p:nvSpPr>
            <p:spPr bwMode="auto">
              <a:xfrm>
                <a:off x="96" y="110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a:solidFill>
                      <a:srgbClr val="25387D"/>
                    </a:solidFill>
                    <a:latin typeface="Arial" charset="0"/>
                  </a:rPr>
                  <a:t>Incident 2</a:t>
                </a:r>
                <a:br>
                  <a:rPr lang="en-US" sz="1200" b="1">
                    <a:solidFill>
                      <a:srgbClr val="25387D"/>
                    </a:solidFill>
                    <a:latin typeface="Arial" charset="0"/>
                  </a:rPr>
                </a:br>
                <a:r>
                  <a:rPr lang="en-US" sz="1200" b="1">
                    <a:solidFill>
                      <a:srgbClr val="25387D"/>
                    </a:solidFill>
                    <a:latin typeface="Arial" charset="0"/>
                  </a:rPr>
                  <a:t>Commander</a:t>
                </a:r>
              </a:p>
            </p:txBody>
          </p:sp>
        </p:grpSp>
        <p:grpSp>
          <p:nvGrpSpPr>
            <p:cNvPr id="95" name="Group 53">
              <a:extLst>
                <a:ext uri="{FF2B5EF4-FFF2-40B4-BE49-F238E27FC236}">
                  <a16:creationId xmlns:a16="http://schemas.microsoft.com/office/drawing/2014/main" id="{1430CE6F-69A3-47E0-B707-886EB5E68DFF}"/>
                </a:ext>
              </a:extLst>
            </p:cNvPr>
            <p:cNvGrpSpPr>
              <a:grpSpLocks/>
            </p:cNvGrpSpPr>
            <p:nvPr/>
          </p:nvGrpSpPr>
          <p:grpSpPr bwMode="auto">
            <a:xfrm>
              <a:off x="1154113" y="2579688"/>
              <a:ext cx="2514600" cy="574675"/>
              <a:chOff x="568" y="1888"/>
              <a:chExt cx="1488" cy="362"/>
            </a:xfrm>
          </p:grpSpPr>
          <p:sp>
            <p:nvSpPr>
              <p:cNvPr id="109" name="AutoShape 51">
                <a:extLst>
                  <a:ext uri="{FF2B5EF4-FFF2-40B4-BE49-F238E27FC236}">
                    <a16:creationId xmlns:a16="http://schemas.microsoft.com/office/drawing/2014/main" id="{63D77CD8-A2BB-47D0-92E8-765B6127650D}"/>
                  </a:ext>
                </a:extLst>
              </p:cNvPr>
              <p:cNvSpPr>
                <a:spLocks noChangeArrowheads="1"/>
              </p:cNvSpPr>
              <p:nvPr/>
            </p:nvSpPr>
            <p:spPr bwMode="auto">
              <a:xfrm>
                <a:off x="601" y="1888"/>
                <a:ext cx="1455" cy="340"/>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 name="Text Box 52">
                <a:extLst>
                  <a:ext uri="{FF2B5EF4-FFF2-40B4-BE49-F238E27FC236}">
                    <a16:creationId xmlns:a16="http://schemas.microsoft.com/office/drawing/2014/main" id="{BCA780ED-B731-4E2F-99EF-E4B2188D8076}"/>
                  </a:ext>
                </a:extLst>
              </p:cNvPr>
              <p:cNvSpPr txBox="1">
                <a:spLocks noChangeArrowheads="1"/>
              </p:cNvSpPr>
              <p:nvPr/>
            </p:nvSpPr>
            <p:spPr bwMode="auto">
              <a:xfrm>
                <a:off x="568" y="196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dirty="0">
                    <a:solidFill>
                      <a:srgbClr val="25387D"/>
                    </a:solidFill>
                    <a:latin typeface="Arial" charset="0"/>
                  </a:rPr>
                  <a:t>Area Command</a:t>
                </a:r>
                <a:br>
                  <a:rPr lang="en-US" sz="1200" b="1" dirty="0">
                    <a:solidFill>
                      <a:srgbClr val="25387D"/>
                    </a:solidFill>
                    <a:latin typeface="Arial" charset="0"/>
                  </a:rPr>
                </a:br>
                <a:r>
                  <a:rPr lang="en-US" sz="1200" b="1" dirty="0">
                    <a:solidFill>
                      <a:srgbClr val="25387D"/>
                    </a:solidFill>
                    <a:latin typeface="Arial" charset="0"/>
                  </a:rPr>
                  <a:t>Situation Unit Leader</a:t>
                </a:r>
              </a:p>
            </p:txBody>
          </p:sp>
        </p:grpSp>
        <p:grpSp>
          <p:nvGrpSpPr>
            <p:cNvPr id="96" name="Group 54">
              <a:extLst>
                <a:ext uri="{FF2B5EF4-FFF2-40B4-BE49-F238E27FC236}">
                  <a16:creationId xmlns:a16="http://schemas.microsoft.com/office/drawing/2014/main" id="{D1960528-8371-4C78-991E-156FB8CFE54D}"/>
                </a:ext>
              </a:extLst>
            </p:cNvPr>
            <p:cNvGrpSpPr>
              <a:grpSpLocks/>
            </p:cNvGrpSpPr>
            <p:nvPr/>
          </p:nvGrpSpPr>
          <p:grpSpPr bwMode="auto">
            <a:xfrm>
              <a:off x="1190830" y="3189288"/>
              <a:ext cx="2496088" cy="587375"/>
              <a:chOff x="582" y="1376"/>
              <a:chExt cx="1455" cy="370"/>
            </a:xfrm>
          </p:grpSpPr>
          <p:sp>
            <p:nvSpPr>
              <p:cNvPr id="107" name="AutoShape 55">
                <a:extLst>
                  <a:ext uri="{FF2B5EF4-FFF2-40B4-BE49-F238E27FC236}">
                    <a16:creationId xmlns:a16="http://schemas.microsoft.com/office/drawing/2014/main" id="{15689F72-CF6A-4CF1-BEDA-3763B2B7AD54}"/>
                  </a:ext>
                </a:extLst>
              </p:cNvPr>
              <p:cNvSpPr>
                <a:spLocks noChangeArrowheads="1"/>
              </p:cNvSpPr>
              <p:nvPr/>
            </p:nvSpPr>
            <p:spPr bwMode="auto">
              <a:xfrm>
                <a:off x="582" y="1376"/>
                <a:ext cx="1455" cy="340"/>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 name="Text Box 56">
                <a:extLst>
                  <a:ext uri="{FF2B5EF4-FFF2-40B4-BE49-F238E27FC236}">
                    <a16:creationId xmlns:a16="http://schemas.microsoft.com/office/drawing/2014/main" id="{A4631A9D-A552-4921-959C-AF634CB48AA4}"/>
                  </a:ext>
                </a:extLst>
              </p:cNvPr>
              <p:cNvSpPr txBox="1">
                <a:spLocks noChangeArrowheads="1"/>
              </p:cNvSpPr>
              <p:nvPr/>
            </p:nvSpPr>
            <p:spPr bwMode="auto">
              <a:xfrm>
                <a:off x="593" y="1458"/>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dirty="0">
                    <a:solidFill>
                      <a:srgbClr val="25387D"/>
                    </a:solidFill>
                    <a:latin typeface="Arial" charset="0"/>
                  </a:rPr>
                  <a:t>Area Command</a:t>
                </a:r>
                <a:br>
                  <a:rPr lang="en-US" sz="1200" b="1" dirty="0">
                    <a:solidFill>
                      <a:srgbClr val="25387D"/>
                    </a:solidFill>
                    <a:latin typeface="Arial" charset="0"/>
                  </a:rPr>
                </a:br>
                <a:r>
                  <a:rPr lang="en-US" sz="1200" b="1" dirty="0">
                    <a:solidFill>
                      <a:srgbClr val="25387D"/>
                    </a:solidFill>
                    <a:latin typeface="Arial" charset="0"/>
                  </a:rPr>
                  <a:t>Critical Resources Unit Leader</a:t>
                </a:r>
              </a:p>
            </p:txBody>
          </p:sp>
        </p:grpSp>
        <p:sp>
          <p:nvSpPr>
            <p:cNvPr id="97" name="Line 58">
              <a:extLst>
                <a:ext uri="{FF2B5EF4-FFF2-40B4-BE49-F238E27FC236}">
                  <a16:creationId xmlns:a16="http://schemas.microsoft.com/office/drawing/2014/main" id="{F266D2ED-4E6B-429D-8BCF-62D8B937C5EC}"/>
                </a:ext>
              </a:extLst>
            </p:cNvPr>
            <p:cNvSpPr>
              <a:spLocks noChangeShapeType="1"/>
            </p:cNvSpPr>
            <p:nvPr/>
          </p:nvSpPr>
          <p:spPr bwMode="auto">
            <a:xfrm>
              <a:off x="2852738" y="2147888"/>
              <a:ext cx="1968500"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59">
              <a:extLst>
                <a:ext uri="{FF2B5EF4-FFF2-40B4-BE49-F238E27FC236}">
                  <a16:creationId xmlns:a16="http://schemas.microsoft.com/office/drawing/2014/main" id="{3812ADFF-E6E3-44FC-9FD1-89AADD323E9F}"/>
                </a:ext>
              </a:extLst>
            </p:cNvPr>
            <p:cNvSpPr>
              <a:spLocks noChangeShapeType="1"/>
            </p:cNvSpPr>
            <p:nvPr/>
          </p:nvSpPr>
          <p:spPr bwMode="auto">
            <a:xfrm>
              <a:off x="4824413" y="2579688"/>
              <a:ext cx="1354137"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9" name="Group 29">
              <a:extLst>
                <a:ext uri="{FF2B5EF4-FFF2-40B4-BE49-F238E27FC236}">
                  <a16:creationId xmlns:a16="http://schemas.microsoft.com/office/drawing/2014/main" id="{D17B3F62-C0FB-4B0D-975C-A86BE9348066}"/>
                </a:ext>
              </a:extLst>
            </p:cNvPr>
            <p:cNvGrpSpPr>
              <a:grpSpLocks/>
            </p:cNvGrpSpPr>
            <p:nvPr/>
          </p:nvGrpSpPr>
          <p:grpSpPr bwMode="auto">
            <a:xfrm>
              <a:off x="6132513" y="2173288"/>
              <a:ext cx="2362200" cy="654050"/>
              <a:chOff x="96" y="992"/>
              <a:chExt cx="1488" cy="412"/>
            </a:xfrm>
          </p:grpSpPr>
          <p:sp>
            <p:nvSpPr>
              <p:cNvPr id="105" name="AutoShape 30">
                <a:extLst>
                  <a:ext uri="{FF2B5EF4-FFF2-40B4-BE49-F238E27FC236}">
                    <a16:creationId xmlns:a16="http://schemas.microsoft.com/office/drawing/2014/main" id="{45AED333-ED0F-4837-A995-499DE503993A}"/>
                  </a:ext>
                </a:extLst>
              </p:cNvPr>
              <p:cNvSpPr>
                <a:spLocks noChangeArrowheads="1"/>
              </p:cNvSpPr>
              <p:nvPr/>
            </p:nvSpPr>
            <p:spPr bwMode="auto">
              <a:xfrm>
                <a:off x="129" y="992"/>
                <a:ext cx="1455" cy="412"/>
              </a:xfrm>
              <a:prstGeom prst="cube">
                <a:avLst>
                  <a:gd name="adj" fmla="val 25000"/>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 name="Text Box 31">
                <a:extLst>
                  <a:ext uri="{FF2B5EF4-FFF2-40B4-BE49-F238E27FC236}">
                    <a16:creationId xmlns:a16="http://schemas.microsoft.com/office/drawing/2014/main" id="{55AA410F-EF25-4E22-86EE-D94B6A9D9166}"/>
                  </a:ext>
                </a:extLst>
              </p:cNvPr>
              <p:cNvSpPr txBox="1">
                <a:spLocks noChangeArrowheads="1"/>
              </p:cNvSpPr>
              <p:nvPr/>
            </p:nvSpPr>
            <p:spPr bwMode="auto">
              <a:xfrm>
                <a:off x="96" y="110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200" b="1">
                    <a:solidFill>
                      <a:srgbClr val="25387D"/>
                    </a:solidFill>
                    <a:latin typeface="Arial" charset="0"/>
                  </a:rPr>
                  <a:t>Area Command</a:t>
                </a:r>
                <a:br>
                  <a:rPr lang="en-US" sz="1200" b="1">
                    <a:solidFill>
                      <a:srgbClr val="25387D"/>
                    </a:solidFill>
                    <a:latin typeface="Arial" charset="0"/>
                  </a:rPr>
                </a:br>
                <a:r>
                  <a:rPr lang="en-US" sz="1200" b="1">
                    <a:solidFill>
                      <a:srgbClr val="25387D"/>
                    </a:solidFill>
                    <a:latin typeface="Arial" charset="0"/>
                  </a:rPr>
                  <a:t>Public Information Officer</a:t>
                </a:r>
              </a:p>
            </p:txBody>
          </p:sp>
        </p:grpSp>
        <p:sp>
          <p:nvSpPr>
            <p:cNvPr id="100" name="Line 60">
              <a:extLst>
                <a:ext uri="{FF2B5EF4-FFF2-40B4-BE49-F238E27FC236}">
                  <a16:creationId xmlns:a16="http://schemas.microsoft.com/office/drawing/2014/main" id="{84481E79-3305-4A19-B05C-7926D520FD1B}"/>
                </a:ext>
              </a:extLst>
            </p:cNvPr>
            <p:cNvSpPr>
              <a:spLocks noChangeShapeType="1"/>
            </p:cNvSpPr>
            <p:nvPr/>
          </p:nvSpPr>
          <p:spPr bwMode="auto">
            <a:xfrm>
              <a:off x="4838700" y="3465513"/>
              <a:ext cx="1354138"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1" name="Group 71">
              <a:extLst>
                <a:ext uri="{FF2B5EF4-FFF2-40B4-BE49-F238E27FC236}">
                  <a16:creationId xmlns:a16="http://schemas.microsoft.com/office/drawing/2014/main" id="{012A1901-160F-4A72-8F9D-AD864058F2AC}"/>
                </a:ext>
              </a:extLst>
            </p:cNvPr>
            <p:cNvGrpSpPr>
              <a:grpSpLocks/>
            </p:cNvGrpSpPr>
            <p:nvPr/>
          </p:nvGrpSpPr>
          <p:grpSpPr bwMode="auto">
            <a:xfrm>
              <a:off x="731837" y="2513017"/>
              <a:ext cx="473075" cy="1014413"/>
              <a:chOff x="294" y="1638"/>
              <a:chExt cx="298" cy="639"/>
            </a:xfrm>
          </p:grpSpPr>
          <p:sp>
            <p:nvSpPr>
              <p:cNvPr id="103" name="Line 66">
                <a:extLst>
                  <a:ext uri="{FF2B5EF4-FFF2-40B4-BE49-F238E27FC236}">
                    <a16:creationId xmlns:a16="http://schemas.microsoft.com/office/drawing/2014/main" id="{969B48D2-1D78-4406-905B-56518CA3F2E8}"/>
                  </a:ext>
                </a:extLst>
              </p:cNvPr>
              <p:cNvSpPr>
                <a:spLocks noChangeShapeType="1"/>
              </p:cNvSpPr>
              <p:nvPr/>
            </p:nvSpPr>
            <p:spPr bwMode="auto">
              <a:xfrm>
                <a:off x="294" y="1638"/>
                <a:ext cx="13" cy="639"/>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70">
                <a:extLst>
                  <a:ext uri="{FF2B5EF4-FFF2-40B4-BE49-F238E27FC236}">
                    <a16:creationId xmlns:a16="http://schemas.microsoft.com/office/drawing/2014/main" id="{0295B75F-E6A2-40D0-96D7-795C99C11C2D}"/>
                  </a:ext>
                </a:extLst>
              </p:cNvPr>
              <p:cNvSpPr>
                <a:spLocks noChangeShapeType="1"/>
              </p:cNvSpPr>
              <p:nvPr/>
            </p:nvSpPr>
            <p:spPr bwMode="auto">
              <a:xfrm>
                <a:off x="304" y="1898"/>
                <a:ext cx="288"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 name="Text Box 75">
              <a:extLst>
                <a:ext uri="{FF2B5EF4-FFF2-40B4-BE49-F238E27FC236}">
                  <a16:creationId xmlns:a16="http://schemas.microsoft.com/office/drawing/2014/main" id="{2EB40702-4332-49D8-BB90-5524F98E5A08}"/>
                </a:ext>
              </a:extLst>
            </p:cNvPr>
            <p:cNvSpPr txBox="1">
              <a:spLocks noChangeArrowheads="1"/>
            </p:cNvSpPr>
            <p:nvPr/>
          </p:nvSpPr>
          <p:spPr bwMode="auto">
            <a:xfrm>
              <a:off x="3605213" y="1474788"/>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400" b="1" dirty="0">
                  <a:solidFill>
                    <a:schemeClr val="bg1"/>
                  </a:solidFill>
                  <a:latin typeface="Arial" charset="0"/>
                </a:rPr>
                <a:t>Area Commander</a:t>
              </a:r>
            </a:p>
          </p:txBody>
        </p:sp>
      </p:grpSp>
      <p:sp>
        <p:nvSpPr>
          <p:cNvPr id="123" name="Line 70" descr="line in an org chart">
            <a:extLst>
              <a:ext uri="{FF2B5EF4-FFF2-40B4-BE49-F238E27FC236}">
                <a16:creationId xmlns:a16="http://schemas.microsoft.com/office/drawing/2014/main" id="{4D3D97B1-4148-4781-9507-26FBB7E05B45}"/>
              </a:ext>
            </a:extLst>
          </p:cNvPr>
          <p:cNvSpPr>
            <a:spLocks noChangeShapeType="1"/>
          </p:cNvSpPr>
          <p:nvPr/>
        </p:nvSpPr>
        <p:spPr bwMode="auto">
          <a:xfrm>
            <a:off x="752680" y="3527429"/>
            <a:ext cx="457200"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58" descr="line in an org chart">
            <a:extLst>
              <a:ext uri="{FF2B5EF4-FFF2-40B4-BE49-F238E27FC236}">
                <a16:creationId xmlns:a16="http://schemas.microsoft.com/office/drawing/2014/main" id="{3D5B17F1-D28C-41C1-ACDF-031D0E5E1FC6}"/>
              </a:ext>
            </a:extLst>
          </p:cNvPr>
          <p:cNvSpPr>
            <a:spLocks noChangeShapeType="1"/>
          </p:cNvSpPr>
          <p:nvPr/>
        </p:nvSpPr>
        <p:spPr bwMode="auto">
          <a:xfrm>
            <a:off x="2882038" y="4087813"/>
            <a:ext cx="1968500"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810043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C6639-45C6-44FD-8519-4B8BC4C2EDA3}"/>
              </a:ext>
            </a:extLst>
          </p:cNvPr>
          <p:cNvSpPr>
            <a:spLocks noGrp="1"/>
          </p:cNvSpPr>
          <p:nvPr>
            <p:ph type="title"/>
          </p:nvPr>
        </p:nvSpPr>
        <p:spPr/>
        <p:txBody>
          <a:bodyPr/>
          <a:lstStyle/>
          <a:p>
            <a:r>
              <a:rPr lang="en-US" dirty="0"/>
              <a:t>Area Command:  Storm</a:t>
            </a:r>
          </a:p>
        </p:txBody>
      </p:sp>
      <p:sp>
        <p:nvSpPr>
          <p:cNvPr id="3" name="Slide Number Placeholder 2"/>
          <p:cNvSpPr>
            <a:spLocks noGrp="1"/>
          </p:cNvSpPr>
          <p:nvPr>
            <p:ph type="sldNum" sz="quarter" idx="12"/>
          </p:nvPr>
        </p:nvSpPr>
        <p:spPr/>
        <p:txBody>
          <a:bodyPr/>
          <a:lstStyle/>
          <a:p>
            <a:pPr>
              <a:defRPr/>
            </a:pPr>
            <a:r>
              <a:rPr lang="en-US"/>
              <a:t>Visual 4.</a:t>
            </a:r>
            <a:fld id="{167A036F-738C-4416-983E-5B04119587A4}" type="slidenum">
              <a:rPr lang="en-US" smtClean="0"/>
              <a:pPr>
                <a:defRPr/>
              </a:pPr>
              <a:t>14</a:t>
            </a:fld>
            <a:endParaRPr lang="en-US" dirty="0"/>
          </a:p>
        </p:txBody>
      </p:sp>
      <p:grpSp>
        <p:nvGrpSpPr>
          <p:cNvPr id="40" name="Group 32" descr="A hierarchy chart that starts with Liberty County, Unified Area Command, Public Works/County, Sheriff/Fire/EMS.  To the left is Area Command Public Information Officer, Assistant Area Commander Planning, Area Command Situation Unit Leader, Traffic Engineer Weather Specialist GIS Mapping Specialist, and Area Command Critical Resources Unit Leader.  To the right is Area Command Liaison Officer and Assistant Area Commander Logistics.&#10; &#10;Three more branches are Springifled Unified Command Law Enforcement/Fire/EMS/Public Works, Dayton Unified Comman Law Enforcement/Fire/EMS/Public Works, and River Bend Unified Command Law Enforcement/Fire/EMS/Public Works.">
            <a:extLst>
              <a:ext uri="{FF2B5EF4-FFF2-40B4-BE49-F238E27FC236}">
                <a16:creationId xmlns:a16="http://schemas.microsoft.com/office/drawing/2014/main" id="{6907DC5A-3AA3-4696-B81B-17D7852CD2E9}"/>
              </a:ext>
            </a:extLst>
          </p:cNvPr>
          <p:cNvGrpSpPr>
            <a:grpSpLocks/>
          </p:cNvGrpSpPr>
          <p:nvPr/>
        </p:nvGrpSpPr>
        <p:grpSpPr bwMode="auto">
          <a:xfrm>
            <a:off x="276225" y="1152525"/>
            <a:ext cx="8648700" cy="4468813"/>
            <a:chOff x="184" y="675"/>
            <a:chExt cx="5448" cy="2815"/>
          </a:xfrm>
        </p:grpSpPr>
        <p:sp>
          <p:nvSpPr>
            <p:cNvPr id="41" name="Line 30">
              <a:extLst>
                <a:ext uri="{FF2B5EF4-FFF2-40B4-BE49-F238E27FC236}">
                  <a16:creationId xmlns:a16="http://schemas.microsoft.com/office/drawing/2014/main" id="{B78C2FD3-77CE-4A24-BA63-6E71304EC5A3}"/>
                </a:ext>
              </a:extLst>
            </p:cNvPr>
            <p:cNvSpPr>
              <a:spLocks noChangeShapeType="1"/>
            </p:cNvSpPr>
            <p:nvPr/>
          </p:nvSpPr>
          <p:spPr bwMode="auto">
            <a:xfrm>
              <a:off x="2866" y="1782"/>
              <a:ext cx="1333"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9">
              <a:extLst>
                <a:ext uri="{FF2B5EF4-FFF2-40B4-BE49-F238E27FC236}">
                  <a16:creationId xmlns:a16="http://schemas.microsoft.com/office/drawing/2014/main" id="{50942D97-6AC7-4111-B3EC-13054673DDDC}"/>
                </a:ext>
              </a:extLst>
            </p:cNvPr>
            <p:cNvSpPr>
              <a:spLocks noChangeShapeType="1"/>
            </p:cNvSpPr>
            <p:nvPr/>
          </p:nvSpPr>
          <p:spPr bwMode="auto">
            <a:xfrm>
              <a:off x="1525" y="1728"/>
              <a:ext cx="1333"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Freeform 1026">
              <a:extLst>
                <a:ext uri="{FF2B5EF4-FFF2-40B4-BE49-F238E27FC236}">
                  <a16:creationId xmlns:a16="http://schemas.microsoft.com/office/drawing/2014/main" id="{607E256F-CC10-4181-89D6-D20AFC7DF21F}"/>
                </a:ext>
              </a:extLst>
            </p:cNvPr>
            <p:cNvSpPr>
              <a:spLocks/>
            </p:cNvSpPr>
            <p:nvPr/>
          </p:nvSpPr>
          <p:spPr bwMode="auto">
            <a:xfrm>
              <a:off x="1776" y="2600"/>
              <a:ext cx="2136" cy="259"/>
            </a:xfrm>
            <a:custGeom>
              <a:avLst/>
              <a:gdLst>
                <a:gd name="T0" fmla="*/ 0 w 1952"/>
                <a:gd name="T1" fmla="*/ 33705632 h 360"/>
                <a:gd name="T2" fmla="*/ 0 w 1952"/>
                <a:gd name="T3" fmla="*/ 0 h 360"/>
                <a:gd name="T4" fmla="*/ 2147483647 w 1952"/>
                <a:gd name="T5" fmla="*/ 0 h 360"/>
                <a:gd name="T6" fmla="*/ 2147483647 w 1952"/>
                <a:gd name="T7" fmla="*/ 29960575 h 360"/>
                <a:gd name="T8" fmla="*/ 0 60000 65536"/>
                <a:gd name="T9" fmla="*/ 0 60000 65536"/>
                <a:gd name="T10" fmla="*/ 0 60000 65536"/>
                <a:gd name="T11" fmla="*/ 0 60000 65536"/>
                <a:gd name="T12" fmla="*/ 0 w 1952"/>
                <a:gd name="T13" fmla="*/ 0 h 360"/>
                <a:gd name="T14" fmla="*/ 1952 w 1952"/>
                <a:gd name="T15" fmla="*/ 360 h 360"/>
              </a:gdLst>
              <a:ahLst/>
              <a:cxnLst>
                <a:cxn ang="T8">
                  <a:pos x="T0" y="T1"/>
                </a:cxn>
                <a:cxn ang="T9">
                  <a:pos x="T2" y="T3"/>
                </a:cxn>
                <a:cxn ang="T10">
                  <a:pos x="T4" y="T5"/>
                </a:cxn>
                <a:cxn ang="T11">
                  <a:pos x="T6" y="T7"/>
                </a:cxn>
              </a:cxnLst>
              <a:rect l="T12" t="T13" r="T14" b="T15"/>
              <a:pathLst>
                <a:path w="1952" h="360">
                  <a:moveTo>
                    <a:pt x="0" y="360"/>
                  </a:moveTo>
                  <a:lnTo>
                    <a:pt x="0" y="0"/>
                  </a:lnTo>
                  <a:lnTo>
                    <a:pt x="1952" y="0"/>
                  </a:lnTo>
                  <a:lnTo>
                    <a:pt x="1952" y="320"/>
                  </a:lnTo>
                </a:path>
              </a:pathLst>
            </a:custGeom>
            <a:noFill/>
            <a:ln w="28575">
              <a:solidFill>
                <a:srgbClr val="25387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Line 1031">
              <a:extLst>
                <a:ext uri="{FF2B5EF4-FFF2-40B4-BE49-F238E27FC236}">
                  <a16:creationId xmlns:a16="http://schemas.microsoft.com/office/drawing/2014/main" id="{39AF774C-20CD-4812-9BCD-5B54251E9419}"/>
                </a:ext>
              </a:extLst>
            </p:cNvPr>
            <p:cNvSpPr>
              <a:spLocks noChangeShapeType="1"/>
            </p:cNvSpPr>
            <p:nvPr/>
          </p:nvSpPr>
          <p:spPr bwMode="auto">
            <a:xfrm>
              <a:off x="2863" y="1209"/>
              <a:ext cx="6" cy="165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032">
              <a:extLst>
                <a:ext uri="{FF2B5EF4-FFF2-40B4-BE49-F238E27FC236}">
                  <a16:creationId xmlns:a16="http://schemas.microsoft.com/office/drawing/2014/main" id="{2A50DDA3-535B-48E6-8DAE-58C4B8AFEC81}"/>
                </a:ext>
              </a:extLst>
            </p:cNvPr>
            <p:cNvSpPr>
              <a:spLocks noChangeShapeType="1"/>
            </p:cNvSpPr>
            <p:nvPr/>
          </p:nvSpPr>
          <p:spPr bwMode="auto">
            <a:xfrm>
              <a:off x="2158" y="1417"/>
              <a:ext cx="1289"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Text Box 1036">
              <a:extLst>
                <a:ext uri="{FF2B5EF4-FFF2-40B4-BE49-F238E27FC236}">
                  <a16:creationId xmlns:a16="http://schemas.microsoft.com/office/drawing/2014/main" id="{2128BA68-C6AE-4E1D-B550-626D1BEAD699}"/>
                </a:ext>
              </a:extLst>
            </p:cNvPr>
            <p:cNvSpPr txBox="1">
              <a:spLocks noChangeArrowheads="1"/>
            </p:cNvSpPr>
            <p:nvPr/>
          </p:nvSpPr>
          <p:spPr bwMode="auto">
            <a:xfrm>
              <a:off x="1272" y="1249"/>
              <a:ext cx="1448" cy="29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Area Command</a:t>
              </a:r>
              <a:br>
                <a:rPr lang="en-US" sz="1200" b="1" dirty="0">
                  <a:solidFill>
                    <a:srgbClr val="25387D"/>
                  </a:solidFill>
                </a:rPr>
              </a:br>
              <a:r>
                <a:rPr lang="en-US" sz="1200" b="1" dirty="0">
                  <a:solidFill>
                    <a:srgbClr val="25387D"/>
                  </a:solidFill>
                </a:rPr>
                <a:t>Public Information Officer</a:t>
              </a:r>
            </a:p>
          </p:txBody>
        </p:sp>
        <p:sp>
          <p:nvSpPr>
            <p:cNvPr id="66" name="Text Box 1044">
              <a:extLst>
                <a:ext uri="{FF2B5EF4-FFF2-40B4-BE49-F238E27FC236}">
                  <a16:creationId xmlns:a16="http://schemas.microsoft.com/office/drawing/2014/main" id="{01C0BC7D-9E3E-497D-B3DF-B1C2089C4206}"/>
                </a:ext>
              </a:extLst>
            </p:cNvPr>
            <p:cNvSpPr txBox="1">
              <a:spLocks noChangeArrowheads="1"/>
            </p:cNvSpPr>
            <p:nvPr/>
          </p:nvSpPr>
          <p:spPr bwMode="auto">
            <a:xfrm>
              <a:off x="3038" y="1249"/>
              <a:ext cx="1484" cy="29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Area Command</a:t>
              </a:r>
              <a:br>
                <a:rPr lang="en-US" sz="1200" b="1" dirty="0">
                  <a:solidFill>
                    <a:srgbClr val="25387D"/>
                  </a:solidFill>
                </a:rPr>
              </a:br>
              <a:r>
                <a:rPr lang="en-US" sz="1200" b="1" dirty="0">
                  <a:solidFill>
                    <a:srgbClr val="25387D"/>
                  </a:solidFill>
                </a:rPr>
                <a:t>Liaison Officer</a:t>
              </a:r>
            </a:p>
          </p:txBody>
        </p:sp>
        <p:sp>
          <p:nvSpPr>
            <p:cNvPr id="67" name="Text Box 1057">
              <a:extLst>
                <a:ext uri="{FF2B5EF4-FFF2-40B4-BE49-F238E27FC236}">
                  <a16:creationId xmlns:a16="http://schemas.microsoft.com/office/drawing/2014/main" id="{0034F51B-FD24-4AD4-82CA-E85F0D0A7EED}"/>
                </a:ext>
              </a:extLst>
            </p:cNvPr>
            <p:cNvSpPr txBox="1">
              <a:spLocks noChangeArrowheads="1"/>
            </p:cNvSpPr>
            <p:nvPr/>
          </p:nvSpPr>
          <p:spPr bwMode="auto">
            <a:xfrm>
              <a:off x="1991" y="675"/>
              <a:ext cx="1779" cy="53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1200" b="1" dirty="0">
                  <a:solidFill>
                    <a:schemeClr val="bg1"/>
                  </a:solidFill>
                </a:rPr>
                <a:t>Liberty County </a:t>
              </a:r>
              <a:br>
                <a:rPr lang="en-US" sz="1200" b="1" dirty="0">
                  <a:solidFill>
                    <a:schemeClr val="bg1"/>
                  </a:solidFill>
                </a:rPr>
              </a:br>
              <a:r>
                <a:rPr lang="en-US" sz="1200" b="1" dirty="0">
                  <a:solidFill>
                    <a:schemeClr val="bg1"/>
                  </a:solidFill>
                </a:rPr>
                <a:t>Unified Area Command </a:t>
              </a:r>
              <a:br>
                <a:rPr lang="en-US" sz="1200" b="1" dirty="0">
                  <a:solidFill>
                    <a:schemeClr val="bg1"/>
                  </a:solidFill>
                </a:rPr>
              </a:br>
              <a:r>
                <a:rPr lang="en-US" sz="1200" b="1" dirty="0">
                  <a:solidFill>
                    <a:schemeClr val="bg1"/>
                  </a:solidFill>
                </a:rPr>
                <a:t>Public Works/County Sheriff/Fire/EMS</a:t>
              </a:r>
            </a:p>
          </p:txBody>
        </p:sp>
        <p:sp>
          <p:nvSpPr>
            <p:cNvPr id="68" name="Text Box 1064">
              <a:extLst>
                <a:ext uri="{FF2B5EF4-FFF2-40B4-BE49-F238E27FC236}">
                  <a16:creationId xmlns:a16="http://schemas.microsoft.com/office/drawing/2014/main" id="{79EE1B07-CAC5-4BBB-9A17-A0DC80096325}"/>
                </a:ext>
              </a:extLst>
            </p:cNvPr>
            <p:cNvSpPr txBox="1">
              <a:spLocks noChangeArrowheads="1"/>
            </p:cNvSpPr>
            <p:nvPr/>
          </p:nvSpPr>
          <p:spPr bwMode="auto">
            <a:xfrm>
              <a:off x="1084" y="2839"/>
              <a:ext cx="1130" cy="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Springfield Unified Command Law Enforcement/</a:t>
              </a:r>
              <a:br>
                <a:rPr lang="en-US" sz="1200" b="1" dirty="0">
                  <a:solidFill>
                    <a:srgbClr val="25387D"/>
                  </a:solidFill>
                </a:rPr>
              </a:br>
              <a:r>
                <a:rPr lang="en-US" sz="1200" b="1" dirty="0">
                  <a:solidFill>
                    <a:srgbClr val="25387D"/>
                  </a:solidFill>
                </a:rPr>
                <a:t>Fire/EMS/</a:t>
              </a:r>
              <a:br>
                <a:rPr lang="en-US" sz="1200" b="1" dirty="0">
                  <a:solidFill>
                    <a:srgbClr val="25387D"/>
                  </a:solidFill>
                </a:rPr>
              </a:br>
              <a:r>
                <a:rPr lang="en-US" sz="1200" b="1" dirty="0">
                  <a:solidFill>
                    <a:srgbClr val="25387D"/>
                  </a:solidFill>
                </a:rPr>
                <a:t>Public Works</a:t>
              </a:r>
            </a:p>
          </p:txBody>
        </p:sp>
        <p:sp>
          <p:nvSpPr>
            <p:cNvPr id="69" name="Text Box 1065">
              <a:extLst>
                <a:ext uri="{FF2B5EF4-FFF2-40B4-BE49-F238E27FC236}">
                  <a16:creationId xmlns:a16="http://schemas.microsoft.com/office/drawing/2014/main" id="{F76D87D6-CC9F-4264-885F-A4CA5AE4A657}"/>
                </a:ext>
              </a:extLst>
            </p:cNvPr>
            <p:cNvSpPr txBox="1">
              <a:spLocks noChangeArrowheads="1"/>
            </p:cNvSpPr>
            <p:nvPr/>
          </p:nvSpPr>
          <p:spPr bwMode="auto">
            <a:xfrm>
              <a:off x="2270" y="2841"/>
              <a:ext cx="1130" cy="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Dayton Unified Command Law Enforcement/</a:t>
              </a:r>
              <a:br>
                <a:rPr lang="en-US" sz="1200" b="1" dirty="0">
                  <a:solidFill>
                    <a:srgbClr val="25387D"/>
                  </a:solidFill>
                </a:rPr>
              </a:br>
              <a:r>
                <a:rPr lang="en-US" sz="1200" b="1" dirty="0">
                  <a:solidFill>
                    <a:srgbClr val="25387D"/>
                  </a:solidFill>
                </a:rPr>
                <a:t>Fire/EMS/</a:t>
              </a:r>
              <a:br>
                <a:rPr lang="en-US" sz="1200" b="1" dirty="0">
                  <a:solidFill>
                    <a:srgbClr val="25387D"/>
                  </a:solidFill>
                </a:rPr>
              </a:br>
              <a:r>
                <a:rPr lang="en-US" sz="1200" b="1" dirty="0">
                  <a:solidFill>
                    <a:srgbClr val="25387D"/>
                  </a:solidFill>
                </a:rPr>
                <a:t>Public Works</a:t>
              </a:r>
            </a:p>
          </p:txBody>
        </p:sp>
        <p:sp>
          <p:nvSpPr>
            <p:cNvPr id="70" name="Text Box 1066">
              <a:extLst>
                <a:ext uri="{FF2B5EF4-FFF2-40B4-BE49-F238E27FC236}">
                  <a16:creationId xmlns:a16="http://schemas.microsoft.com/office/drawing/2014/main" id="{8851CB9D-6934-418F-BB19-DF493E4A5E7D}"/>
                </a:ext>
              </a:extLst>
            </p:cNvPr>
            <p:cNvSpPr txBox="1">
              <a:spLocks noChangeArrowheads="1"/>
            </p:cNvSpPr>
            <p:nvPr/>
          </p:nvSpPr>
          <p:spPr bwMode="auto">
            <a:xfrm>
              <a:off x="3449" y="2836"/>
              <a:ext cx="1130" cy="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River Bend Unified Command Law Enforcement/</a:t>
              </a:r>
              <a:br>
                <a:rPr lang="en-US" sz="1200" b="1" dirty="0">
                  <a:solidFill>
                    <a:srgbClr val="25387D"/>
                  </a:solidFill>
                </a:rPr>
              </a:br>
              <a:r>
                <a:rPr lang="en-US" sz="1200" b="1" dirty="0">
                  <a:solidFill>
                    <a:srgbClr val="25387D"/>
                  </a:solidFill>
                </a:rPr>
                <a:t>Fire/EMS/</a:t>
              </a:r>
              <a:br>
                <a:rPr lang="en-US" sz="1200" b="1" dirty="0">
                  <a:solidFill>
                    <a:srgbClr val="25387D"/>
                  </a:solidFill>
                </a:rPr>
              </a:br>
              <a:r>
                <a:rPr lang="en-US" sz="1200" b="1" dirty="0">
                  <a:solidFill>
                    <a:srgbClr val="25387D"/>
                  </a:solidFill>
                </a:rPr>
                <a:t>Public Works</a:t>
              </a:r>
            </a:p>
          </p:txBody>
        </p:sp>
        <p:cxnSp>
          <p:nvCxnSpPr>
            <p:cNvPr id="71" name="AutoShape 22">
              <a:extLst>
                <a:ext uri="{FF2B5EF4-FFF2-40B4-BE49-F238E27FC236}">
                  <a16:creationId xmlns:a16="http://schemas.microsoft.com/office/drawing/2014/main" id="{7B780675-8F21-41A1-834E-F0FD084F03F6}"/>
                </a:ext>
              </a:extLst>
            </p:cNvPr>
            <p:cNvCxnSpPr>
              <a:cxnSpLocks noChangeShapeType="1"/>
              <a:endCxn id="74" idx="2"/>
            </p:cNvCxnSpPr>
            <p:nvPr/>
          </p:nvCxnSpPr>
          <p:spPr bwMode="auto">
            <a:xfrm rot="16200000" flipH="1">
              <a:off x="375" y="2141"/>
              <a:ext cx="1043" cy="0"/>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sp>
          <p:nvSpPr>
            <p:cNvPr id="72" name="Text Box 1051">
              <a:extLst>
                <a:ext uri="{FF2B5EF4-FFF2-40B4-BE49-F238E27FC236}">
                  <a16:creationId xmlns:a16="http://schemas.microsoft.com/office/drawing/2014/main" id="{1949D725-CEA4-4073-8C46-68BF55180C4E}"/>
                </a:ext>
              </a:extLst>
            </p:cNvPr>
            <p:cNvSpPr txBox="1">
              <a:spLocks noChangeArrowheads="1"/>
            </p:cNvSpPr>
            <p:nvPr/>
          </p:nvSpPr>
          <p:spPr bwMode="auto">
            <a:xfrm>
              <a:off x="184" y="1955"/>
              <a:ext cx="1491" cy="27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100" b="1" dirty="0">
                  <a:solidFill>
                    <a:srgbClr val="25387D"/>
                  </a:solidFill>
                </a:rPr>
                <a:t>Area Command</a:t>
              </a:r>
            </a:p>
            <a:p>
              <a:pPr algn="ctr">
                <a:defRPr/>
              </a:pPr>
              <a:r>
                <a:rPr lang="en-US" sz="1100" b="1" dirty="0">
                  <a:solidFill>
                    <a:srgbClr val="25387D"/>
                  </a:solidFill>
                </a:rPr>
                <a:t>Situation Unit Leader</a:t>
              </a:r>
            </a:p>
          </p:txBody>
        </p:sp>
        <p:sp>
          <p:nvSpPr>
            <p:cNvPr id="73" name="Text Box 1062">
              <a:extLst>
                <a:ext uri="{FF2B5EF4-FFF2-40B4-BE49-F238E27FC236}">
                  <a16:creationId xmlns:a16="http://schemas.microsoft.com/office/drawing/2014/main" id="{DEB1D89C-75DB-47C8-99DE-E72F6B05E117}"/>
                </a:ext>
              </a:extLst>
            </p:cNvPr>
            <p:cNvSpPr txBox="1">
              <a:spLocks noChangeArrowheads="1"/>
            </p:cNvSpPr>
            <p:nvPr/>
          </p:nvSpPr>
          <p:spPr bwMode="auto">
            <a:xfrm>
              <a:off x="186" y="1598"/>
              <a:ext cx="1486" cy="27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100" b="1" dirty="0">
                  <a:solidFill>
                    <a:srgbClr val="25387D"/>
                  </a:solidFill>
                </a:rPr>
                <a:t>Assistant Area Commander</a:t>
              </a:r>
            </a:p>
            <a:p>
              <a:pPr algn="ctr">
                <a:defRPr/>
              </a:pPr>
              <a:r>
                <a:rPr lang="en-US" sz="1100" b="1" dirty="0">
                  <a:solidFill>
                    <a:srgbClr val="25387D"/>
                  </a:solidFill>
                </a:rPr>
                <a:t>Planning</a:t>
              </a:r>
            </a:p>
          </p:txBody>
        </p:sp>
        <p:sp>
          <p:nvSpPr>
            <p:cNvPr id="74" name="Text Box 1042">
              <a:extLst>
                <a:ext uri="{FF2B5EF4-FFF2-40B4-BE49-F238E27FC236}">
                  <a16:creationId xmlns:a16="http://schemas.microsoft.com/office/drawing/2014/main" id="{7E768540-EAE7-47ED-9EC4-1E861DD1F211}"/>
                </a:ext>
              </a:extLst>
            </p:cNvPr>
            <p:cNvSpPr txBox="1">
              <a:spLocks noChangeArrowheads="1"/>
            </p:cNvSpPr>
            <p:nvPr/>
          </p:nvSpPr>
          <p:spPr bwMode="auto">
            <a:xfrm>
              <a:off x="189" y="2271"/>
              <a:ext cx="1480" cy="39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100" b="1" dirty="0">
                  <a:solidFill>
                    <a:srgbClr val="25387D"/>
                  </a:solidFill>
                </a:rPr>
                <a:t>Traffic Engineer</a:t>
              </a:r>
            </a:p>
            <a:p>
              <a:pPr algn="ctr">
                <a:defRPr/>
              </a:pPr>
              <a:r>
                <a:rPr lang="en-US" sz="1100" b="1" dirty="0">
                  <a:solidFill>
                    <a:srgbClr val="25387D"/>
                  </a:solidFill>
                </a:rPr>
                <a:t>Weather Specialists</a:t>
              </a:r>
              <a:br>
                <a:rPr lang="en-US" sz="1100" b="1" dirty="0">
                  <a:solidFill>
                    <a:srgbClr val="25387D"/>
                  </a:solidFill>
                </a:rPr>
              </a:br>
              <a:r>
                <a:rPr lang="en-US" sz="1100" b="1" dirty="0">
                  <a:solidFill>
                    <a:srgbClr val="25387D"/>
                  </a:solidFill>
                </a:rPr>
                <a:t>GIS Mapping Specialist</a:t>
              </a:r>
            </a:p>
          </p:txBody>
        </p:sp>
        <p:sp>
          <p:nvSpPr>
            <p:cNvPr id="75" name="Text Box 1040">
              <a:extLst>
                <a:ext uri="{FF2B5EF4-FFF2-40B4-BE49-F238E27FC236}">
                  <a16:creationId xmlns:a16="http://schemas.microsoft.com/office/drawing/2014/main" id="{8F56D334-CEB9-4510-8BC6-421C267E746B}"/>
                </a:ext>
              </a:extLst>
            </p:cNvPr>
            <p:cNvSpPr txBox="1">
              <a:spLocks noChangeArrowheads="1"/>
            </p:cNvSpPr>
            <p:nvPr/>
          </p:nvSpPr>
          <p:spPr bwMode="auto">
            <a:xfrm>
              <a:off x="4040" y="1629"/>
              <a:ext cx="1592" cy="27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100" b="1" dirty="0">
                  <a:solidFill>
                    <a:srgbClr val="25387D"/>
                  </a:solidFill>
                </a:rPr>
                <a:t>Assistant Area Commander</a:t>
              </a:r>
            </a:p>
            <a:p>
              <a:pPr algn="ctr">
                <a:defRPr/>
              </a:pPr>
              <a:r>
                <a:rPr lang="en-US" sz="1100" b="1" dirty="0">
                  <a:solidFill>
                    <a:srgbClr val="25387D"/>
                  </a:solidFill>
                </a:rPr>
                <a:t>Logistics</a:t>
              </a:r>
            </a:p>
          </p:txBody>
        </p:sp>
      </p:grpSp>
      <p:cxnSp>
        <p:nvCxnSpPr>
          <p:cNvPr id="76" name="AutoShape 24" descr="v">
            <a:extLst>
              <a:ext uri="{FF2B5EF4-FFF2-40B4-BE49-F238E27FC236}">
                <a16:creationId xmlns:a16="http://schemas.microsoft.com/office/drawing/2014/main" id="{33197E6A-12E2-480B-A9EA-F02E4B75AC19}"/>
              </a:ext>
            </a:extLst>
          </p:cNvPr>
          <p:cNvCxnSpPr>
            <a:cxnSpLocks noChangeShapeType="1"/>
          </p:cNvCxnSpPr>
          <p:nvPr/>
        </p:nvCxnSpPr>
        <p:spPr bwMode="auto">
          <a:xfrm flipV="1">
            <a:off x="2628900" y="2938760"/>
            <a:ext cx="834232" cy="3176"/>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sp>
        <p:nvSpPr>
          <p:cNvPr id="77" name="Text Box 1048">
            <a:extLst>
              <a:ext uri="{FF2B5EF4-FFF2-40B4-BE49-F238E27FC236}">
                <a16:creationId xmlns:a16="http://schemas.microsoft.com/office/drawing/2014/main" id="{FD0A75D4-D5BF-4550-8108-4C8076837EF7}"/>
              </a:ext>
            </a:extLst>
          </p:cNvPr>
          <p:cNvSpPr txBox="1">
            <a:spLocks noChangeArrowheads="1"/>
          </p:cNvSpPr>
          <p:nvPr/>
        </p:nvSpPr>
        <p:spPr bwMode="auto">
          <a:xfrm>
            <a:off x="2763838" y="3254871"/>
            <a:ext cx="1538287" cy="6000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1100" b="1" dirty="0">
                <a:solidFill>
                  <a:srgbClr val="25387D"/>
                </a:solidFill>
              </a:rPr>
              <a:t>Area Command</a:t>
            </a:r>
          </a:p>
          <a:p>
            <a:pPr algn="ctr">
              <a:defRPr/>
            </a:pPr>
            <a:r>
              <a:rPr lang="en-US" sz="1100" b="1" dirty="0">
                <a:solidFill>
                  <a:srgbClr val="25387D"/>
                </a:solidFill>
              </a:rPr>
              <a:t>Critical Resources Unit Leader</a:t>
            </a:r>
          </a:p>
        </p:txBody>
      </p:sp>
      <p:cxnSp>
        <p:nvCxnSpPr>
          <p:cNvPr id="78" name="AutoShape 24" descr="line in an org chart">
            <a:extLst>
              <a:ext uri="{FF2B5EF4-FFF2-40B4-BE49-F238E27FC236}">
                <a16:creationId xmlns:a16="http://schemas.microsoft.com/office/drawing/2014/main" id="{4766DE1A-C470-4C4C-A26F-9D05C6306FCF}"/>
              </a:ext>
            </a:extLst>
          </p:cNvPr>
          <p:cNvCxnSpPr>
            <a:cxnSpLocks noChangeShapeType="1"/>
          </p:cNvCxnSpPr>
          <p:nvPr/>
        </p:nvCxnSpPr>
        <p:spPr bwMode="auto">
          <a:xfrm>
            <a:off x="3468813" y="2938760"/>
            <a:ext cx="1" cy="316111"/>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132314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descr="A hierarchy chart that starts with July 4th Unified Area Command Law Enforcement Fire/EMS/Public Health. Branching to the left of the chart is Area Command Investigation/Intel Officer, Assistant Area Commander Planning, Area Command Situation Unit Leader, Terrorist Specialists, and Area Command Critical Resources Unit Leader.  Branched to the right is Area Command Liaison Officer, Area Command Public Information Officer, and Assistant Area Commander Logistics.&#10;&#10;Three more branches are Central City July 4th Unified Command Law Enforcement/Fire/EMS/Public Health, River Bend July 4th Unified Command Law Enforcement/Fire/EMS/Public Health, and Liberty Co. July 4th Unified Command Law Enforcement/Fire/EMS/Public Health."/>
          <p:cNvGrpSpPr/>
          <p:nvPr/>
        </p:nvGrpSpPr>
        <p:grpSpPr>
          <a:xfrm>
            <a:off x="615156" y="1160462"/>
            <a:ext cx="7913688" cy="4402138"/>
            <a:chOff x="569913" y="1136650"/>
            <a:chExt cx="7913688" cy="4402138"/>
          </a:xfrm>
        </p:grpSpPr>
        <p:grpSp>
          <p:nvGrpSpPr>
            <p:cNvPr id="10" name="Group 31"/>
            <p:cNvGrpSpPr>
              <a:grpSpLocks/>
            </p:cNvGrpSpPr>
            <p:nvPr/>
          </p:nvGrpSpPr>
          <p:grpSpPr bwMode="auto">
            <a:xfrm>
              <a:off x="569913" y="1136650"/>
              <a:ext cx="7913688" cy="4402138"/>
              <a:chOff x="359" y="675"/>
              <a:chExt cx="4985" cy="2773"/>
            </a:xfrm>
          </p:grpSpPr>
          <p:sp>
            <p:nvSpPr>
              <p:cNvPr id="15" name="Freeform 1026"/>
              <p:cNvSpPr>
                <a:spLocks/>
              </p:cNvSpPr>
              <p:nvPr/>
            </p:nvSpPr>
            <p:spPr bwMode="auto">
              <a:xfrm>
                <a:off x="1784" y="2568"/>
                <a:ext cx="2136" cy="259"/>
              </a:xfrm>
              <a:custGeom>
                <a:avLst/>
                <a:gdLst>
                  <a:gd name="T0" fmla="*/ 0 w 1952"/>
                  <a:gd name="T1" fmla="*/ 33705632 h 360"/>
                  <a:gd name="T2" fmla="*/ 0 w 1952"/>
                  <a:gd name="T3" fmla="*/ 0 h 360"/>
                  <a:gd name="T4" fmla="*/ 2147483647 w 1952"/>
                  <a:gd name="T5" fmla="*/ 0 h 360"/>
                  <a:gd name="T6" fmla="*/ 2147483647 w 1952"/>
                  <a:gd name="T7" fmla="*/ 29960575 h 360"/>
                  <a:gd name="T8" fmla="*/ 0 60000 65536"/>
                  <a:gd name="T9" fmla="*/ 0 60000 65536"/>
                  <a:gd name="T10" fmla="*/ 0 60000 65536"/>
                  <a:gd name="T11" fmla="*/ 0 60000 65536"/>
                  <a:gd name="T12" fmla="*/ 0 w 1952"/>
                  <a:gd name="T13" fmla="*/ 0 h 360"/>
                  <a:gd name="T14" fmla="*/ 1952 w 1952"/>
                  <a:gd name="T15" fmla="*/ 360 h 360"/>
                </a:gdLst>
                <a:ahLst/>
                <a:cxnLst>
                  <a:cxn ang="T8">
                    <a:pos x="T0" y="T1"/>
                  </a:cxn>
                  <a:cxn ang="T9">
                    <a:pos x="T2" y="T3"/>
                  </a:cxn>
                  <a:cxn ang="T10">
                    <a:pos x="T4" y="T5"/>
                  </a:cxn>
                  <a:cxn ang="T11">
                    <a:pos x="T6" y="T7"/>
                  </a:cxn>
                </a:cxnLst>
                <a:rect l="T12" t="T13" r="T14" b="T15"/>
                <a:pathLst>
                  <a:path w="1952" h="360">
                    <a:moveTo>
                      <a:pt x="0" y="360"/>
                    </a:moveTo>
                    <a:lnTo>
                      <a:pt x="0" y="0"/>
                    </a:lnTo>
                    <a:lnTo>
                      <a:pt x="1952" y="0"/>
                    </a:lnTo>
                    <a:lnTo>
                      <a:pt x="1952" y="320"/>
                    </a:lnTo>
                  </a:path>
                </a:pathLst>
              </a:custGeom>
              <a:noFill/>
              <a:ln w="28575">
                <a:solidFill>
                  <a:srgbClr val="25387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Line 1031"/>
              <p:cNvSpPr>
                <a:spLocks noChangeShapeType="1"/>
              </p:cNvSpPr>
              <p:nvPr/>
            </p:nvSpPr>
            <p:spPr bwMode="auto">
              <a:xfrm>
                <a:off x="2824" y="1080"/>
                <a:ext cx="8" cy="1944"/>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032"/>
              <p:cNvSpPr>
                <a:spLocks noChangeShapeType="1"/>
              </p:cNvSpPr>
              <p:nvPr/>
            </p:nvSpPr>
            <p:spPr bwMode="auto">
              <a:xfrm>
                <a:off x="2158" y="1321"/>
                <a:ext cx="1289"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1044"/>
              <p:cNvSpPr txBox="1">
                <a:spLocks noChangeArrowheads="1"/>
              </p:cNvSpPr>
              <p:nvPr/>
            </p:nvSpPr>
            <p:spPr bwMode="auto">
              <a:xfrm>
                <a:off x="3072" y="1153"/>
                <a:ext cx="1450" cy="29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Area Command</a:t>
                </a:r>
                <a:br>
                  <a:rPr lang="en-US" sz="1200" b="1" dirty="0">
                    <a:solidFill>
                      <a:srgbClr val="25387D"/>
                    </a:solidFill>
                  </a:rPr>
                </a:br>
                <a:r>
                  <a:rPr lang="en-US" sz="1200" b="1" dirty="0">
                    <a:solidFill>
                      <a:srgbClr val="25387D"/>
                    </a:solidFill>
                  </a:rPr>
                  <a:t>Liaison Officer</a:t>
                </a:r>
              </a:p>
            </p:txBody>
          </p:sp>
          <p:sp>
            <p:nvSpPr>
              <p:cNvPr id="19" name="Text Box 1057"/>
              <p:cNvSpPr txBox="1">
                <a:spLocks noChangeArrowheads="1"/>
              </p:cNvSpPr>
              <p:nvPr/>
            </p:nvSpPr>
            <p:spPr bwMode="auto">
              <a:xfrm>
                <a:off x="1991" y="675"/>
                <a:ext cx="1779" cy="41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1200" b="1" dirty="0">
                    <a:solidFill>
                      <a:schemeClr val="bg1"/>
                    </a:solidFill>
                  </a:rPr>
                  <a:t>July 4</a:t>
                </a:r>
                <a:r>
                  <a:rPr lang="en-US" sz="1200" b="1" baseline="30000" dirty="0">
                    <a:solidFill>
                      <a:schemeClr val="bg1"/>
                    </a:solidFill>
                  </a:rPr>
                  <a:t>th</a:t>
                </a:r>
                <a:r>
                  <a:rPr lang="en-US" sz="1200" b="1" dirty="0">
                    <a:solidFill>
                      <a:schemeClr val="bg1"/>
                    </a:solidFill>
                  </a:rPr>
                  <a:t> Unified Area Command Law Enforcement</a:t>
                </a:r>
                <a:br>
                  <a:rPr lang="en-US" sz="1200" b="1" dirty="0">
                    <a:solidFill>
                      <a:schemeClr val="bg1"/>
                    </a:solidFill>
                  </a:rPr>
                </a:br>
                <a:r>
                  <a:rPr lang="en-US" sz="1200" b="1" dirty="0">
                    <a:solidFill>
                      <a:schemeClr val="bg1"/>
                    </a:solidFill>
                  </a:rPr>
                  <a:t>Fire/EMS/Public Health</a:t>
                </a:r>
              </a:p>
            </p:txBody>
          </p:sp>
          <p:sp>
            <p:nvSpPr>
              <p:cNvPr id="20" name="Text Box 1064"/>
              <p:cNvSpPr txBox="1">
                <a:spLocks noChangeArrowheads="1"/>
              </p:cNvSpPr>
              <p:nvPr/>
            </p:nvSpPr>
            <p:spPr bwMode="auto">
              <a:xfrm>
                <a:off x="1092" y="2796"/>
                <a:ext cx="1130" cy="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Central City July 4th Unified Command </a:t>
                </a:r>
                <a:br>
                  <a:rPr lang="en-US" sz="1200" b="1" dirty="0">
                    <a:solidFill>
                      <a:srgbClr val="25387D"/>
                    </a:solidFill>
                  </a:rPr>
                </a:br>
                <a:r>
                  <a:rPr lang="en-US" sz="1200" b="1" dirty="0">
                    <a:solidFill>
                      <a:srgbClr val="25387D"/>
                    </a:solidFill>
                  </a:rPr>
                  <a:t>Law Enforcement/</a:t>
                </a:r>
                <a:br>
                  <a:rPr lang="en-US" sz="1200" b="1" dirty="0">
                    <a:solidFill>
                      <a:srgbClr val="25387D"/>
                    </a:solidFill>
                  </a:rPr>
                </a:br>
                <a:r>
                  <a:rPr lang="en-US" sz="1200" b="1" dirty="0">
                    <a:solidFill>
                      <a:srgbClr val="25387D"/>
                    </a:solidFill>
                  </a:rPr>
                  <a:t>Fire/EMS/</a:t>
                </a:r>
                <a:br>
                  <a:rPr lang="en-US" sz="1200" b="1" dirty="0">
                    <a:solidFill>
                      <a:srgbClr val="25387D"/>
                    </a:solidFill>
                  </a:rPr>
                </a:br>
                <a:r>
                  <a:rPr lang="en-US" sz="1200" b="1" dirty="0">
                    <a:solidFill>
                      <a:srgbClr val="25387D"/>
                    </a:solidFill>
                  </a:rPr>
                  <a:t>Public Health</a:t>
                </a:r>
              </a:p>
            </p:txBody>
          </p:sp>
          <p:sp>
            <p:nvSpPr>
              <p:cNvPr id="21" name="Text Box 1065"/>
              <p:cNvSpPr txBox="1">
                <a:spLocks noChangeArrowheads="1"/>
              </p:cNvSpPr>
              <p:nvPr/>
            </p:nvSpPr>
            <p:spPr bwMode="auto">
              <a:xfrm>
                <a:off x="2278" y="2799"/>
                <a:ext cx="1130" cy="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River Bend July 4th Unified Command </a:t>
                </a:r>
                <a:br>
                  <a:rPr lang="en-US" sz="1200" b="1" dirty="0">
                    <a:solidFill>
                      <a:srgbClr val="25387D"/>
                    </a:solidFill>
                  </a:rPr>
                </a:br>
                <a:r>
                  <a:rPr lang="en-US" sz="1200" b="1" dirty="0">
                    <a:solidFill>
                      <a:srgbClr val="25387D"/>
                    </a:solidFill>
                  </a:rPr>
                  <a:t>Law Enforcement/</a:t>
                </a:r>
                <a:br>
                  <a:rPr lang="en-US" sz="1200" b="1" dirty="0">
                    <a:solidFill>
                      <a:srgbClr val="25387D"/>
                    </a:solidFill>
                  </a:rPr>
                </a:br>
                <a:r>
                  <a:rPr lang="en-US" sz="1200" b="1" dirty="0">
                    <a:solidFill>
                      <a:srgbClr val="25387D"/>
                    </a:solidFill>
                  </a:rPr>
                  <a:t>Fire/EMS/</a:t>
                </a:r>
                <a:br>
                  <a:rPr lang="en-US" sz="1200" b="1" dirty="0">
                    <a:solidFill>
                      <a:srgbClr val="25387D"/>
                    </a:solidFill>
                  </a:rPr>
                </a:br>
                <a:r>
                  <a:rPr lang="en-US" sz="1200" b="1" dirty="0">
                    <a:solidFill>
                      <a:srgbClr val="25387D"/>
                    </a:solidFill>
                  </a:rPr>
                  <a:t>Public Health</a:t>
                </a:r>
              </a:p>
            </p:txBody>
          </p:sp>
          <p:sp>
            <p:nvSpPr>
              <p:cNvPr id="22" name="Text Box 1066"/>
              <p:cNvSpPr txBox="1">
                <a:spLocks noChangeArrowheads="1"/>
              </p:cNvSpPr>
              <p:nvPr/>
            </p:nvSpPr>
            <p:spPr bwMode="auto">
              <a:xfrm>
                <a:off x="3457" y="2794"/>
                <a:ext cx="1130" cy="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Liberty Co. July 4th Unified Command </a:t>
                </a:r>
                <a:br>
                  <a:rPr lang="en-US" sz="1200" b="1" dirty="0">
                    <a:solidFill>
                      <a:srgbClr val="25387D"/>
                    </a:solidFill>
                  </a:rPr>
                </a:br>
                <a:r>
                  <a:rPr lang="en-US" sz="1200" b="1" dirty="0">
                    <a:solidFill>
                      <a:srgbClr val="25387D"/>
                    </a:solidFill>
                  </a:rPr>
                  <a:t>Law Enforcement/</a:t>
                </a:r>
                <a:br>
                  <a:rPr lang="en-US" sz="1200" b="1" dirty="0">
                    <a:solidFill>
                      <a:srgbClr val="25387D"/>
                    </a:solidFill>
                  </a:rPr>
                </a:br>
                <a:r>
                  <a:rPr lang="en-US" sz="1200" b="1" dirty="0">
                    <a:solidFill>
                      <a:srgbClr val="25387D"/>
                    </a:solidFill>
                  </a:rPr>
                  <a:t>Fire/EMS/</a:t>
                </a:r>
                <a:br>
                  <a:rPr lang="en-US" sz="1200" b="1" dirty="0">
                    <a:solidFill>
                      <a:srgbClr val="25387D"/>
                    </a:solidFill>
                  </a:rPr>
                </a:br>
                <a:r>
                  <a:rPr lang="en-US" sz="1200" b="1" dirty="0">
                    <a:solidFill>
                      <a:srgbClr val="25387D"/>
                    </a:solidFill>
                  </a:rPr>
                  <a:t>Public Health</a:t>
                </a:r>
              </a:p>
            </p:txBody>
          </p:sp>
          <p:sp>
            <p:nvSpPr>
              <p:cNvPr id="23" name="Line 1032"/>
              <p:cNvSpPr>
                <a:spLocks noChangeShapeType="1"/>
              </p:cNvSpPr>
              <p:nvPr/>
            </p:nvSpPr>
            <p:spPr bwMode="auto">
              <a:xfrm>
                <a:off x="2832" y="1600"/>
                <a:ext cx="695" cy="1"/>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1036"/>
              <p:cNvSpPr txBox="1">
                <a:spLocks noChangeArrowheads="1"/>
              </p:cNvSpPr>
              <p:nvPr/>
            </p:nvSpPr>
            <p:spPr bwMode="auto">
              <a:xfrm>
                <a:off x="1282" y="1153"/>
                <a:ext cx="1448" cy="29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Area Command</a:t>
                </a:r>
                <a:br>
                  <a:rPr lang="en-US" sz="1200" b="1" dirty="0">
                    <a:solidFill>
                      <a:srgbClr val="25387D"/>
                    </a:solidFill>
                  </a:rPr>
                </a:br>
                <a:r>
                  <a:rPr lang="en-US" sz="1200" b="1" dirty="0">
                    <a:solidFill>
                      <a:srgbClr val="25387D"/>
                    </a:solidFill>
                  </a:rPr>
                  <a:t>Investigation/Intel Officer</a:t>
                </a:r>
              </a:p>
            </p:txBody>
          </p:sp>
          <p:sp>
            <p:nvSpPr>
              <p:cNvPr id="25" name="Text Box 1036"/>
              <p:cNvSpPr txBox="1">
                <a:spLocks noChangeArrowheads="1"/>
              </p:cNvSpPr>
              <p:nvPr/>
            </p:nvSpPr>
            <p:spPr bwMode="auto">
              <a:xfrm>
                <a:off x="3088" y="1473"/>
                <a:ext cx="1448" cy="29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200" b="1" dirty="0">
                    <a:solidFill>
                      <a:srgbClr val="25387D"/>
                    </a:solidFill>
                  </a:rPr>
                  <a:t>Area Command</a:t>
                </a:r>
                <a:br>
                  <a:rPr lang="en-US" sz="1200" b="1" dirty="0">
                    <a:solidFill>
                      <a:srgbClr val="25387D"/>
                    </a:solidFill>
                  </a:rPr>
                </a:br>
                <a:r>
                  <a:rPr lang="en-US" sz="1200" b="1" dirty="0">
                    <a:solidFill>
                      <a:srgbClr val="25387D"/>
                    </a:solidFill>
                  </a:rPr>
                  <a:t>Public Information Officer</a:t>
                </a:r>
              </a:p>
            </p:txBody>
          </p:sp>
          <p:sp>
            <p:nvSpPr>
              <p:cNvPr id="26" name="Line 27"/>
              <p:cNvSpPr>
                <a:spLocks noChangeShapeType="1"/>
              </p:cNvSpPr>
              <p:nvPr/>
            </p:nvSpPr>
            <p:spPr bwMode="auto">
              <a:xfrm>
                <a:off x="2830" y="1992"/>
                <a:ext cx="1333"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8"/>
              <p:cNvSpPr>
                <a:spLocks noChangeShapeType="1"/>
              </p:cNvSpPr>
              <p:nvPr/>
            </p:nvSpPr>
            <p:spPr bwMode="auto">
              <a:xfrm>
                <a:off x="2158" y="1704"/>
                <a:ext cx="685" cy="1"/>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8" name="AutoShape 29"/>
              <p:cNvCxnSpPr>
                <a:cxnSpLocks noChangeShapeType="1"/>
                <a:endCxn id="31" idx="2"/>
              </p:cNvCxnSpPr>
              <p:nvPr/>
            </p:nvCxnSpPr>
            <p:spPr bwMode="auto">
              <a:xfrm flipH="1">
                <a:off x="912" y="1750"/>
                <a:ext cx="1" cy="810"/>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sp>
            <p:nvSpPr>
              <p:cNvPr id="29" name="Text Box 1062"/>
              <p:cNvSpPr txBox="1">
                <a:spLocks noChangeArrowheads="1"/>
              </p:cNvSpPr>
              <p:nvPr/>
            </p:nvSpPr>
            <p:spPr bwMode="auto">
              <a:xfrm>
                <a:off x="666" y="1568"/>
                <a:ext cx="1486" cy="27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100" b="1" dirty="0">
                    <a:solidFill>
                      <a:srgbClr val="25387D"/>
                    </a:solidFill>
                  </a:rPr>
                  <a:t>Assistant Area Commander</a:t>
                </a:r>
              </a:p>
              <a:p>
                <a:pPr algn="ctr">
                  <a:defRPr/>
                </a:pPr>
                <a:r>
                  <a:rPr lang="en-US" sz="1100" b="1" dirty="0">
                    <a:solidFill>
                      <a:srgbClr val="25387D"/>
                    </a:solidFill>
                  </a:rPr>
                  <a:t>Planning</a:t>
                </a:r>
              </a:p>
            </p:txBody>
          </p:sp>
          <p:sp>
            <p:nvSpPr>
              <p:cNvPr id="30" name="Text Box 1051"/>
              <p:cNvSpPr txBox="1">
                <a:spLocks noChangeArrowheads="1"/>
              </p:cNvSpPr>
              <p:nvPr/>
            </p:nvSpPr>
            <p:spPr bwMode="auto">
              <a:xfrm>
                <a:off x="359" y="1977"/>
                <a:ext cx="1116" cy="27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1100" b="1" dirty="0">
                    <a:solidFill>
                      <a:srgbClr val="25387D"/>
                    </a:solidFill>
                  </a:rPr>
                  <a:t>Area Command</a:t>
                </a:r>
              </a:p>
              <a:p>
                <a:pPr algn="ctr">
                  <a:defRPr/>
                </a:pPr>
                <a:r>
                  <a:rPr lang="en-US" sz="1100" b="1" dirty="0">
                    <a:solidFill>
                      <a:srgbClr val="25387D"/>
                    </a:solidFill>
                  </a:rPr>
                  <a:t>Situation Unit Leader</a:t>
                </a:r>
              </a:p>
            </p:txBody>
          </p:sp>
          <p:sp>
            <p:nvSpPr>
              <p:cNvPr id="31" name="Text Box 1042"/>
              <p:cNvSpPr txBox="1">
                <a:spLocks noChangeArrowheads="1"/>
              </p:cNvSpPr>
              <p:nvPr/>
            </p:nvSpPr>
            <p:spPr bwMode="auto">
              <a:xfrm>
                <a:off x="359" y="2394"/>
                <a:ext cx="1105" cy="1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1100" b="1" dirty="0">
                    <a:solidFill>
                      <a:srgbClr val="25387D"/>
                    </a:solidFill>
                  </a:rPr>
                  <a:t>Terrorist Specialists</a:t>
                </a:r>
              </a:p>
            </p:txBody>
          </p:sp>
          <p:sp>
            <p:nvSpPr>
              <p:cNvPr id="32" name="Text Box 1040"/>
              <p:cNvSpPr txBox="1">
                <a:spLocks noChangeArrowheads="1"/>
              </p:cNvSpPr>
              <p:nvPr/>
            </p:nvSpPr>
            <p:spPr bwMode="auto">
              <a:xfrm>
                <a:off x="3752" y="1853"/>
                <a:ext cx="1592" cy="27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100" b="1" dirty="0">
                    <a:solidFill>
                      <a:srgbClr val="25387D"/>
                    </a:solidFill>
                  </a:rPr>
                  <a:t>Assistant Area Commander</a:t>
                </a:r>
              </a:p>
              <a:p>
                <a:pPr algn="ctr">
                  <a:defRPr/>
                </a:pPr>
                <a:r>
                  <a:rPr lang="en-US" sz="1100" b="1" dirty="0">
                    <a:solidFill>
                      <a:srgbClr val="25387D"/>
                    </a:solidFill>
                  </a:rPr>
                  <a:t>Logistics</a:t>
                </a:r>
              </a:p>
            </p:txBody>
          </p:sp>
          <p:sp>
            <p:nvSpPr>
              <p:cNvPr id="33" name="Text Box 1048"/>
              <p:cNvSpPr txBox="1">
                <a:spLocks noChangeArrowheads="1"/>
              </p:cNvSpPr>
              <p:nvPr/>
            </p:nvSpPr>
            <p:spPr bwMode="auto">
              <a:xfrm>
                <a:off x="1574" y="1962"/>
                <a:ext cx="1156" cy="37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1100" b="1" dirty="0">
                    <a:solidFill>
                      <a:srgbClr val="25387D"/>
                    </a:solidFill>
                  </a:rPr>
                  <a:t>Area Command</a:t>
                </a:r>
              </a:p>
              <a:p>
                <a:pPr algn="ctr">
                  <a:defRPr/>
                </a:pPr>
                <a:r>
                  <a:rPr lang="en-US" sz="1100" b="1" dirty="0">
                    <a:solidFill>
                      <a:srgbClr val="25387D"/>
                    </a:solidFill>
                  </a:rPr>
                  <a:t>Critical Resources Unit Leader</a:t>
                </a:r>
              </a:p>
            </p:txBody>
          </p:sp>
        </p:grpSp>
        <p:cxnSp>
          <p:nvCxnSpPr>
            <p:cNvPr id="14" name="AutoShape 29"/>
            <p:cNvCxnSpPr>
              <a:cxnSpLocks noChangeShapeType="1"/>
            </p:cNvCxnSpPr>
            <p:nvPr/>
          </p:nvCxnSpPr>
          <p:spPr bwMode="auto">
            <a:xfrm>
              <a:off x="3160713" y="2976694"/>
              <a:ext cx="0" cy="203069"/>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grpSp>
      <p:sp>
        <p:nvSpPr>
          <p:cNvPr id="4" name="Title 3">
            <a:extLst>
              <a:ext uri="{FF2B5EF4-FFF2-40B4-BE49-F238E27FC236}">
                <a16:creationId xmlns:a16="http://schemas.microsoft.com/office/drawing/2014/main" id="{8BB4442C-9170-4E46-9678-878A46330CED}"/>
              </a:ext>
            </a:extLst>
          </p:cNvPr>
          <p:cNvSpPr>
            <a:spLocks noGrp="1"/>
          </p:cNvSpPr>
          <p:nvPr>
            <p:ph type="title"/>
          </p:nvPr>
        </p:nvSpPr>
        <p:spPr/>
        <p:txBody>
          <a:bodyPr/>
          <a:lstStyle/>
          <a:p>
            <a:pPr>
              <a:lnSpc>
                <a:spcPts val="3500"/>
              </a:lnSpc>
            </a:pPr>
            <a:r>
              <a:rPr lang="en-US" dirty="0"/>
              <a:t>Area Command:  July 4th Celebrations/ Terrorist Threat</a:t>
            </a:r>
          </a:p>
        </p:txBody>
      </p:sp>
      <p:sp>
        <p:nvSpPr>
          <p:cNvPr id="3" name="Slide Number Placeholder 2"/>
          <p:cNvSpPr>
            <a:spLocks noGrp="1"/>
          </p:cNvSpPr>
          <p:nvPr>
            <p:ph type="sldNum" sz="quarter" idx="12"/>
          </p:nvPr>
        </p:nvSpPr>
        <p:spPr/>
        <p:txBody>
          <a:bodyPr/>
          <a:lstStyle/>
          <a:p>
            <a:pPr>
              <a:defRPr/>
            </a:pPr>
            <a:r>
              <a:rPr lang="en-US"/>
              <a:t>Visual 4.</a:t>
            </a:r>
            <a:fld id="{167A036F-738C-4416-983E-5B04119587A4}" type="slidenum">
              <a:rPr lang="en-US" smtClean="0"/>
              <a:pPr>
                <a:defRPr/>
              </a:pPr>
              <a:t>15</a:t>
            </a:fld>
            <a:endParaRPr lang="en-US" dirty="0"/>
          </a:p>
        </p:txBody>
      </p:sp>
    </p:spTree>
    <p:extLst>
      <p:ext uri="{BB962C8B-B14F-4D97-AF65-F5344CB8AC3E}">
        <p14:creationId xmlns:p14="http://schemas.microsoft.com/office/powerpoint/2010/main" val="417932072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B172-52EA-4DDE-A936-CC807F447687}"/>
              </a:ext>
            </a:extLst>
          </p:cNvPr>
          <p:cNvSpPr>
            <a:spLocks noGrp="1"/>
          </p:cNvSpPr>
          <p:nvPr>
            <p:ph type="title"/>
          </p:nvPr>
        </p:nvSpPr>
        <p:spPr/>
        <p:txBody>
          <a:bodyPr/>
          <a:lstStyle/>
          <a:p>
            <a:pPr>
              <a:lnSpc>
                <a:spcPts val="3500"/>
              </a:lnSpc>
            </a:pPr>
            <a:r>
              <a:rPr lang="en-US" dirty="0"/>
              <a:t>Area Commander/Unified Area Command: Responsibilities</a:t>
            </a:r>
          </a:p>
        </p:txBody>
      </p:sp>
      <p:sp>
        <p:nvSpPr>
          <p:cNvPr id="3" name="Content Placeholder 2">
            <a:extLst>
              <a:ext uri="{FF2B5EF4-FFF2-40B4-BE49-F238E27FC236}">
                <a16:creationId xmlns:a16="http://schemas.microsoft.com/office/drawing/2014/main" id="{9EB550B5-602F-4C5C-9880-CA8704C7424C}"/>
              </a:ext>
            </a:extLst>
          </p:cNvPr>
          <p:cNvSpPr>
            <a:spLocks noGrp="1"/>
          </p:cNvSpPr>
          <p:nvPr>
            <p:ph idx="1"/>
          </p:nvPr>
        </p:nvSpPr>
        <p:spPr>
          <a:xfrm>
            <a:off x="3581400" y="1068388"/>
            <a:ext cx="5105400" cy="4418012"/>
          </a:xfrm>
        </p:spPr>
        <p:txBody>
          <a:bodyPr/>
          <a:lstStyle/>
          <a:p>
            <a:pPr lvl="1">
              <a:spcBef>
                <a:spcPts val="400"/>
              </a:spcBef>
              <a:buFont typeface="Arial" panose="020B0604020202020204" pitchFamily="34" charset="0"/>
              <a:buChar char="•"/>
            </a:pPr>
            <a:r>
              <a:rPr lang="en-US" sz="2200" dirty="0"/>
              <a:t>Overall direction of assigned incidents.</a:t>
            </a:r>
          </a:p>
          <a:p>
            <a:pPr lvl="1">
              <a:spcBef>
                <a:spcPts val="400"/>
              </a:spcBef>
              <a:buFont typeface="Arial" panose="020B0604020202020204" pitchFamily="34" charset="0"/>
              <a:buChar char="•"/>
            </a:pPr>
            <a:r>
              <a:rPr lang="en-US" sz="2200" dirty="0"/>
              <a:t>Ensure conflicts resolved, incident objectives established, strategies for scarce resources selected. </a:t>
            </a:r>
          </a:p>
          <a:p>
            <a:pPr lvl="1">
              <a:spcBef>
                <a:spcPts val="400"/>
              </a:spcBef>
              <a:buFont typeface="Arial" panose="020B0604020202020204" pitchFamily="34" charset="0"/>
              <a:buChar char="•"/>
            </a:pPr>
            <a:r>
              <a:rPr lang="en-US" sz="2200" dirty="0"/>
              <a:t>Coordinate with local, state, tribal, territorial, and Federal depts/agencies, NGOs and private sector.</a:t>
            </a:r>
          </a:p>
          <a:p>
            <a:pPr lvl="1">
              <a:spcBef>
                <a:spcPts val="400"/>
              </a:spcBef>
              <a:buFont typeface="Arial" panose="020B0604020202020204" pitchFamily="34" charset="0"/>
              <a:buChar char="•"/>
            </a:pPr>
            <a:r>
              <a:rPr lang="en-US" sz="2200" dirty="0"/>
              <a:t>No operational responsibilities but prioritizes scarce resources among the incidents.</a:t>
            </a:r>
          </a:p>
        </p:txBody>
      </p:sp>
      <p:sp>
        <p:nvSpPr>
          <p:cNvPr id="4" name="Slide Number Placeholder 3">
            <a:extLst>
              <a:ext uri="{FF2B5EF4-FFF2-40B4-BE49-F238E27FC236}">
                <a16:creationId xmlns:a16="http://schemas.microsoft.com/office/drawing/2014/main" id="{12D71602-6812-4047-ACA5-7F7A349AECC7}"/>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16</a:t>
            </a:fld>
            <a:endParaRPr lang="en-US" dirty="0"/>
          </a:p>
        </p:txBody>
      </p:sp>
      <p:grpSp>
        <p:nvGrpSpPr>
          <p:cNvPr id="5" name="Group 4" descr="A hierarchy chart that starts with Area Commander(highlighted) and branches to the left to Area Command Public Information Officer and Area command Liaison Officer.  Two additional branches are Assistant Area Commander Planning and Assistant Area Commander Logistics which branches into Area command Situation Unit Leader and Area Command Critical Resources Unit Leader.">
            <a:extLst>
              <a:ext uri="{FF2B5EF4-FFF2-40B4-BE49-F238E27FC236}">
                <a16:creationId xmlns:a16="http://schemas.microsoft.com/office/drawing/2014/main" id="{326A0298-0BCF-4821-B69A-EC8D7D18E5A9}"/>
              </a:ext>
            </a:extLst>
          </p:cNvPr>
          <p:cNvGrpSpPr/>
          <p:nvPr/>
        </p:nvGrpSpPr>
        <p:grpSpPr>
          <a:xfrm>
            <a:off x="149744" y="1214438"/>
            <a:ext cx="3736456" cy="4080704"/>
            <a:chOff x="228601" y="1214438"/>
            <a:chExt cx="3736456" cy="4080704"/>
          </a:xfrm>
        </p:grpSpPr>
        <p:grpSp>
          <p:nvGrpSpPr>
            <p:cNvPr id="6" name="Group 5">
              <a:extLst>
                <a:ext uri="{FF2B5EF4-FFF2-40B4-BE49-F238E27FC236}">
                  <a16:creationId xmlns:a16="http://schemas.microsoft.com/office/drawing/2014/main" id="{3273AF35-78B0-44F4-9497-046306A8BEBB}"/>
                </a:ext>
              </a:extLst>
            </p:cNvPr>
            <p:cNvGrpSpPr/>
            <p:nvPr/>
          </p:nvGrpSpPr>
          <p:grpSpPr>
            <a:xfrm>
              <a:off x="228601" y="1214438"/>
              <a:ext cx="3736456" cy="4080704"/>
              <a:chOff x="228601" y="1214438"/>
              <a:chExt cx="3736456" cy="4080704"/>
            </a:xfrm>
          </p:grpSpPr>
          <p:sp>
            <p:nvSpPr>
              <p:cNvPr id="11" name="Line 1511">
                <a:extLst>
                  <a:ext uri="{FF2B5EF4-FFF2-40B4-BE49-F238E27FC236}">
                    <a16:creationId xmlns:a16="http://schemas.microsoft.com/office/drawing/2014/main" id="{45229166-4A8B-4C0C-A5B9-D25BB7D4D488}"/>
                  </a:ext>
                </a:extLst>
              </p:cNvPr>
              <p:cNvSpPr>
                <a:spLocks noChangeShapeType="1"/>
              </p:cNvSpPr>
              <p:nvPr/>
            </p:nvSpPr>
            <p:spPr bwMode="auto">
              <a:xfrm>
                <a:off x="1697333" y="2363777"/>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2" name="Line 1512">
                <a:extLst>
                  <a:ext uri="{FF2B5EF4-FFF2-40B4-BE49-F238E27FC236}">
                    <a16:creationId xmlns:a16="http://schemas.microsoft.com/office/drawing/2014/main" id="{8752F45D-4BDA-4F4F-8046-62863388A630}"/>
                  </a:ext>
                </a:extLst>
              </p:cNvPr>
              <p:cNvSpPr>
                <a:spLocks noChangeShapeType="1"/>
              </p:cNvSpPr>
              <p:nvPr/>
            </p:nvSpPr>
            <p:spPr bwMode="auto">
              <a:xfrm>
                <a:off x="1697333" y="3159473"/>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3" name="Line 1513">
                <a:extLst>
                  <a:ext uri="{FF2B5EF4-FFF2-40B4-BE49-F238E27FC236}">
                    <a16:creationId xmlns:a16="http://schemas.microsoft.com/office/drawing/2014/main" id="{74CDAC97-AE4B-4A19-A3EA-76E72904F6BE}"/>
                  </a:ext>
                </a:extLst>
              </p:cNvPr>
              <p:cNvSpPr>
                <a:spLocks noChangeShapeType="1"/>
              </p:cNvSpPr>
              <p:nvPr/>
            </p:nvSpPr>
            <p:spPr bwMode="auto">
              <a:xfrm>
                <a:off x="1697333" y="1656490"/>
                <a:ext cx="0" cy="2142119"/>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4" name="AutoShape 1515">
                <a:extLst>
                  <a:ext uri="{FF2B5EF4-FFF2-40B4-BE49-F238E27FC236}">
                    <a16:creationId xmlns:a16="http://schemas.microsoft.com/office/drawing/2014/main" id="{4DDB8D99-B453-4824-AB4D-21E0CE1FFDEC}"/>
                  </a:ext>
                </a:extLst>
              </p:cNvPr>
              <p:cNvSpPr>
                <a:spLocks noChangeArrowheads="1"/>
              </p:cNvSpPr>
              <p:nvPr/>
            </p:nvSpPr>
            <p:spPr bwMode="auto">
              <a:xfrm>
                <a:off x="1865626" y="2098545"/>
                <a:ext cx="1713522" cy="618875"/>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000" b="1" dirty="0">
                    <a:solidFill>
                      <a:srgbClr val="25387D"/>
                    </a:solidFill>
                    <a:latin typeface="Arial" charset="0"/>
                  </a:rPr>
                  <a:t>Area Command</a:t>
                </a:r>
                <a:br>
                  <a:rPr lang="en-US" sz="1000" b="1" dirty="0">
                    <a:solidFill>
                      <a:srgbClr val="25387D"/>
                    </a:solidFill>
                    <a:latin typeface="Arial" charset="0"/>
                  </a:rPr>
                </a:br>
                <a:r>
                  <a:rPr lang="en-US" sz="1000" b="1" dirty="0">
                    <a:solidFill>
                      <a:srgbClr val="25387D"/>
                    </a:solidFill>
                    <a:latin typeface="Arial" charset="0"/>
                  </a:rPr>
                  <a:t>Public Information </a:t>
                </a:r>
                <a:br>
                  <a:rPr lang="en-US" sz="1000" b="1" dirty="0">
                    <a:solidFill>
                      <a:srgbClr val="25387D"/>
                    </a:solidFill>
                    <a:latin typeface="Arial" charset="0"/>
                  </a:rPr>
                </a:br>
                <a:r>
                  <a:rPr lang="en-US" sz="1000" b="1" dirty="0">
                    <a:solidFill>
                      <a:srgbClr val="25387D"/>
                    </a:solidFill>
                    <a:latin typeface="Arial" charset="0"/>
                  </a:rPr>
                  <a:t>Officer</a:t>
                </a:r>
              </a:p>
            </p:txBody>
          </p:sp>
          <p:sp>
            <p:nvSpPr>
              <p:cNvPr id="15" name="AutoShape 1516">
                <a:extLst>
                  <a:ext uri="{FF2B5EF4-FFF2-40B4-BE49-F238E27FC236}">
                    <a16:creationId xmlns:a16="http://schemas.microsoft.com/office/drawing/2014/main" id="{01042905-E32E-404F-B51A-0F9DE3CC61EC}"/>
                  </a:ext>
                </a:extLst>
              </p:cNvPr>
              <p:cNvSpPr>
                <a:spLocks noChangeArrowheads="1"/>
              </p:cNvSpPr>
              <p:nvPr/>
            </p:nvSpPr>
            <p:spPr bwMode="auto">
              <a:xfrm>
                <a:off x="779375" y="1214438"/>
                <a:ext cx="1835917" cy="707285"/>
              </a:xfrm>
              <a:prstGeom prst="cube">
                <a:avLst>
                  <a:gd name="adj" fmla="val 1131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bIns="18288" anchor="ctr"/>
              <a:lstStyle/>
              <a:p>
                <a:pPr algn="ctr">
                  <a:lnSpc>
                    <a:spcPct val="85000"/>
                  </a:lnSpc>
                  <a:defRPr/>
                </a:pPr>
                <a:r>
                  <a:rPr lang="en-US" sz="1200" b="1" dirty="0"/>
                  <a:t>Area </a:t>
                </a:r>
                <a:br>
                  <a:rPr lang="en-US" sz="1200" b="1" dirty="0"/>
                </a:br>
                <a:r>
                  <a:rPr lang="en-US" sz="1200" b="1" dirty="0"/>
                  <a:t>Commander</a:t>
                </a:r>
              </a:p>
            </p:txBody>
          </p:sp>
          <p:sp>
            <p:nvSpPr>
              <p:cNvPr id="16" name="AutoShape 1517">
                <a:extLst>
                  <a:ext uri="{FF2B5EF4-FFF2-40B4-BE49-F238E27FC236}">
                    <a16:creationId xmlns:a16="http://schemas.microsoft.com/office/drawing/2014/main" id="{AD3F625A-BAAE-4146-95F8-EC247B59CD77}"/>
                  </a:ext>
                </a:extLst>
              </p:cNvPr>
              <p:cNvSpPr>
                <a:spLocks noChangeArrowheads="1"/>
              </p:cNvSpPr>
              <p:nvPr/>
            </p:nvSpPr>
            <p:spPr bwMode="auto">
              <a:xfrm>
                <a:off x="1865626" y="2894241"/>
                <a:ext cx="1715434" cy="535989"/>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000" b="1" dirty="0">
                    <a:solidFill>
                      <a:srgbClr val="25387D"/>
                    </a:solidFill>
                    <a:latin typeface="Arial" charset="0"/>
                  </a:rPr>
                  <a:t>Area Command </a:t>
                </a:r>
                <a:br>
                  <a:rPr lang="en-US" sz="1000" b="1" dirty="0">
                    <a:solidFill>
                      <a:srgbClr val="25387D"/>
                    </a:solidFill>
                    <a:latin typeface="Arial" charset="0"/>
                  </a:rPr>
                </a:br>
                <a:r>
                  <a:rPr lang="en-US" sz="1000" b="1" dirty="0">
                    <a:solidFill>
                      <a:srgbClr val="25387D"/>
                    </a:solidFill>
                    <a:latin typeface="Arial" charset="0"/>
                  </a:rPr>
                  <a:t>Liaison Officer</a:t>
                </a:r>
              </a:p>
            </p:txBody>
          </p:sp>
          <p:sp>
            <p:nvSpPr>
              <p:cNvPr id="17" name="AutoShape 1518">
                <a:extLst>
                  <a:ext uri="{FF2B5EF4-FFF2-40B4-BE49-F238E27FC236}">
                    <a16:creationId xmlns:a16="http://schemas.microsoft.com/office/drawing/2014/main" id="{5FA049B9-0E86-4372-816F-800CF5E14E7D}"/>
                  </a:ext>
                </a:extLst>
              </p:cNvPr>
              <p:cNvSpPr>
                <a:spLocks noChangeArrowheads="1"/>
              </p:cNvSpPr>
              <p:nvPr/>
            </p:nvSpPr>
            <p:spPr bwMode="auto">
              <a:xfrm>
                <a:off x="721975" y="3812548"/>
                <a:ext cx="1526134"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000" b="1" dirty="0">
                    <a:solidFill>
                      <a:srgbClr val="25387D"/>
                    </a:solidFill>
                    <a:latin typeface="Arial" charset="0"/>
                  </a:rPr>
                  <a:t>Assistant Area </a:t>
                </a:r>
                <a:br>
                  <a:rPr lang="en-US" sz="1000" b="1" dirty="0">
                    <a:solidFill>
                      <a:srgbClr val="25387D"/>
                    </a:solidFill>
                    <a:latin typeface="Arial" charset="0"/>
                  </a:rPr>
                </a:br>
                <a:r>
                  <a:rPr lang="en-US" sz="1000" b="1" dirty="0">
                    <a:solidFill>
                      <a:srgbClr val="25387D"/>
                    </a:solidFill>
                    <a:latin typeface="Arial" charset="0"/>
                  </a:rPr>
                  <a:t>Commander Planning</a:t>
                </a:r>
              </a:p>
            </p:txBody>
          </p:sp>
          <p:sp>
            <p:nvSpPr>
              <p:cNvPr id="18" name="AutoShape 1519">
                <a:extLst>
                  <a:ext uri="{FF2B5EF4-FFF2-40B4-BE49-F238E27FC236}">
                    <a16:creationId xmlns:a16="http://schemas.microsoft.com/office/drawing/2014/main" id="{9216656D-E6A9-476C-B614-50E427E5AAC8}"/>
                  </a:ext>
                </a:extLst>
              </p:cNvPr>
              <p:cNvSpPr>
                <a:spLocks noChangeArrowheads="1"/>
              </p:cNvSpPr>
              <p:nvPr/>
            </p:nvSpPr>
            <p:spPr bwMode="auto">
              <a:xfrm>
                <a:off x="228601" y="4696529"/>
                <a:ext cx="1341120"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000" b="1" dirty="0">
                    <a:solidFill>
                      <a:srgbClr val="25387D"/>
                    </a:solidFill>
                    <a:latin typeface="Arial" charset="0"/>
                  </a:rPr>
                  <a:t>Area Command </a:t>
                </a:r>
                <a:br>
                  <a:rPr lang="en-US" sz="1000" b="1" dirty="0">
                    <a:solidFill>
                      <a:srgbClr val="25387D"/>
                    </a:solidFill>
                    <a:latin typeface="Arial" charset="0"/>
                  </a:rPr>
                </a:br>
                <a:r>
                  <a:rPr lang="en-US" sz="1000" b="1" dirty="0">
                    <a:solidFill>
                      <a:srgbClr val="25387D"/>
                    </a:solidFill>
                    <a:latin typeface="Arial" charset="0"/>
                  </a:rPr>
                  <a:t>Situation</a:t>
                </a:r>
                <a:br>
                  <a:rPr lang="en-US" sz="1000" b="1" dirty="0">
                    <a:solidFill>
                      <a:srgbClr val="25387D"/>
                    </a:solidFill>
                    <a:latin typeface="Arial" charset="0"/>
                  </a:rPr>
                </a:br>
                <a:r>
                  <a:rPr lang="en-US" sz="1000" b="1" dirty="0">
                    <a:solidFill>
                      <a:srgbClr val="25387D"/>
                    </a:solidFill>
                    <a:latin typeface="Arial" charset="0"/>
                  </a:rPr>
                  <a:t>Unit Leader</a:t>
                </a:r>
              </a:p>
            </p:txBody>
          </p:sp>
          <p:sp>
            <p:nvSpPr>
              <p:cNvPr id="19" name="AutoShape 1520">
                <a:extLst>
                  <a:ext uri="{FF2B5EF4-FFF2-40B4-BE49-F238E27FC236}">
                    <a16:creationId xmlns:a16="http://schemas.microsoft.com/office/drawing/2014/main" id="{CACEBE7C-147A-46F4-A120-A60AC6133056}"/>
                  </a:ext>
                </a:extLst>
              </p:cNvPr>
              <p:cNvSpPr>
                <a:spLocks noChangeArrowheads="1"/>
              </p:cNvSpPr>
              <p:nvPr/>
            </p:nvSpPr>
            <p:spPr bwMode="auto">
              <a:xfrm>
                <a:off x="2584811" y="3798610"/>
                <a:ext cx="1380246"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000" b="1" dirty="0">
                    <a:solidFill>
                      <a:srgbClr val="25387D"/>
                    </a:solidFill>
                    <a:latin typeface="Arial" charset="0"/>
                  </a:rPr>
                  <a:t>Assistant</a:t>
                </a:r>
                <a:br>
                  <a:rPr lang="en-US" sz="1000" b="1" dirty="0">
                    <a:solidFill>
                      <a:srgbClr val="25387D"/>
                    </a:solidFill>
                    <a:latin typeface="Arial" charset="0"/>
                  </a:rPr>
                </a:br>
                <a:r>
                  <a:rPr lang="en-US" sz="1000" b="1" dirty="0">
                    <a:solidFill>
                      <a:srgbClr val="25387D"/>
                    </a:solidFill>
                    <a:latin typeface="Arial" charset="0"/>
                  </a:rPr>
                  <a:t>Area Commander</a:t>
                </a:r>
                <a:br>
                  <a:rPr lang="en-US" sz="1000" b="1" dirty="0">
                    <a:solidFill>
                      <a:srgbClr val="25387D"/>
                    </a:solidFill>
                    <a:latin typeface="Arial" charset="0"/>
                  </a:rPr>
                </a:br>
                <a:r>
                  <a:rPr lang="en-US" sz="1000" b="1" dirty="0">
                    <a:solidFill>
                      <a:srgbClr val="25387D"/>
                    </a:solidFill>
                    <a:latin typeface="Arial" charset="0"/>
                  </a:rPr>
                  <a:t>Logistics</a:t>
                </a:r>
              </a:p>
            </p:txBody>
          </p:sp>
          <p:sp>
            <p:nvSpPr>
              <p:cNvPr id="20" name="AutoShape 1521">
                <a:extLst>
                  <a:ext uri="{FF2B5EF4-FFF2-40B4-BE49-F238E27FC236}">
                    <a16:creationId xmlns:a16="http://schemas.microsoft.com/office/drawing/2014/main" id="{726585A5-D231-4A83-A74D-99D5F4A4375E}"/>
                  </a:ext>
                </a:extLst>
              </p:cNvPr>
              <p:cNvSpPr>
                <a:spLocks noChangeArrowheads="1"/>
              </p:cNvSpPr>
              <p:nvPr/>
            </p:nvSpPr>
            <p:spPr bwMode="auto">
              <a:xfrm>
                <a:off x="1721026" y="4674150"/>
                <a:ext cx="1275267"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000" b="1" dirty="0">
                    <a:solidFill>
                      <a:srgbClr val="25387D"/>
                    </a:solidFill>
                    <a:latin typeface="Arial" charset="0"/>
                  </a:rPr>
                  <a:t>Area Command</a:t>
                </a:r>
                <a:br>
                  <a:rPr lang="en-US" sz="1000" b="1" dirty="0">
                    <a:solidFill>
                      <a:srgbClr val="25387D"/>
                    </a:solidFill>
                    <a:latin typeface="Arial" charset="0"/>
                  </a:rPr>
                </a:br>
                <a:r>
                  <a:rPr lang="en-US" sz="1000" b="1" dirty="0">
                    <a:solidFill>
                      <a:srgbClr val="25387D"/>
                    </a:solidFill>
                    <a:latin typeface="Arial" charset="0"/>
                  </a:rPr>
                  <a:t>Critical Resources</a:t>
                </a:r>
                <a:br>
                  <a:rPr lang="en-US" sz="1000" b="1" dirty="0">
                    <a:solidFill>
                      <a:srgbClr val="25387D"/>
                    </a:solidFill>
                    <a:latin typeface="Arial" charset="0"/>
                  </a:rPr>
                </a:br>
                <a:r>
                  <a:rPr lang="en-US" sz="1000" b="1" dirty="0">
                    <a:solidFill>
                      <a:srgbClr val="25387D"/>
                    </a:solidFill>
                    <a:latin typeface="Arial" charset="0"/>
                  </a:rPr>
                  <a:t>Unit Leader</a:t>
                </a:r>
              </a:p>
            </p:txBody>
          </p:sp>
        </p:grpSp>
        <p:cxnSp>
          <p:nvCxnSpPr>
            <p:cNvPr id="7" name="Straight Connector 6">
              <a:extLst>
                <a:ext uri="{FF2B5EF4-FFF2-40B4-BE49-F238E27FC236}">
                  <a16:creationId xmlns:a16="http://schemas.microsoft.com/office/drawing/2014/main" id="{81952F48-F06B-4B5A-87CF-CBB93EDB0BA6}"/>
                </a:ext>
              </a:extLst>
            </p:cNvPr>
            <p:cNvCxnSpPr/>
            <p:nvPr/>
          </p:nvCxnSpPr>
          <p:spPr>
            <a:xfrm>
              <a:off x="1697332" y="3627120"/>
              <a:ext cx="15183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B95402-BC9D-457B-9281-33A6A61ECC01}"/>
                </a:ext>
              </a:extLst>
            </p:cNvPr>
            <p:cNvCxnSpPr/>
            <p:nvPr/>
          </p:nvCxnSpPr>
          <p:spPr>
            <a:xfrm flipV="1">
              <a:off x="3215640" y="3627122"/>
              <a:ext cx="0" cy="1714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593900-6985-49C3-884B-574EBD9071F4}"/>
                </a:ext>
              </a:extLst>
            </p:cNvPr>
            <p:cNvCxnSpPr/>
            <p:nvPr/>
          </p:nvCxnSpPr>
          <p:spPr>
            <a:xfrm flipV="1">
              <a:off x="2064160" y="4419603"/>
              <a:ext cx="0" cy="2769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7F6CB-4BAC-4800-A3D8-6E9D0F7AE478}"/>
                </a:ext>
              </a:extLst>
            </p:cNvPr>
            <p:cNvCxnSpPr/>
            <p:nvPr/>
          </p:nvCxnSpPr>
          <p:spPr>
            <a:xfrm flipV="1">
              <a:off x="870815" y="4411161"/>
              <a:ext cx="0" cy="2769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1" name="Picture 2" descr="Attention Sign Images – Browse 432,362 Stock Photos, Vectors, and Video |  Adobe Stock">
            <a:extLst>
              <a:ext uri="{FF2B5EF4-FFF2-40B4-BE49-F238E27FC236}">
                <a16:creationId xmlns:a16="http://schemas.microsoft.com/office/drawing/2014/main" id="{F43606C0-075D-46A3-95BD-95C762A31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1" descr="Handout Icon #276237 - Free Icons Library">
            <a:extLst>
              <a:ext uri="{FF2B5EF4-FFF2-40B4-BE49-F238E27FC236}">
                <a16:creationId xmlns:a16="http://schemas.microsoft.com/office/drawing/2014/main" id="{5F1EFBD9-A058-4719-8508-5F3A757AEF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5288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5460-B701-46EA-9F3E-8ED6863BE3C3}"/>
              </a:ext>
            </a:extLst>
          </p:cNvPr>
          <p:cNvSpPr>
            <a:spLocks noGrp="1"/>
          </p:cNvSpPr>
          <p:nvPr>
            <p:ph type="title"/>
          </p:nvPr>
        </p:nvSpPr>
        <p:spPr/>
        <p:txBody>
          <a:bodyPr/>
          <a:lstStyle/>
          <a:p>
            <a:r>
              <a:rPr lang="en-US" dirty="0"/>
              <a:t>Area Commander:  Critical Activities</a:t>
            </a:r>
          </a:p>
        </p:txBody>
      </p:sp>
      <p:sp>
        <p:nvSpPr>
          <p:cNvPr id="3" name="Content Placeholder 2">
            <a:extLst>
              <a:ext uri="{FF2B5EF4-FFF2-40B4-BE49-F238E27FC236}">
                <a16:creationId xmlns:a16="http://schemas.microsoft.com/office/drawing/2014/main" id="{B215F107-5C01-44C0-93F5-74AA7B9E3DE1}"/>
              </a:ext>
            </a:extLst>
          </p:cNvPr>
          <p:cNvSpPr>
            <a:spLocks noGrp="1"/>
          </p:cNvSpPr>
          <p:nvPr>
            <p:ph idx="1"/>
          </p:nvPr>
        </p:nvSpPr>
        <p:spPr>
          <a:xfrm>
            <a:off x="1061673" y="3595895"/>
            <a:ext cx="2569923" cy="747505"/>
          </a:xfrm>
        </p:spPr>
        <p:txBody>
          <a:bodyPr/>
          <a:lstStyle/>
          <a:p>
            <a:pPr marL="0" indent="0">
              <a:buNone/>
            </a:pPr>
            <a:r>
              <a:rPr lang="en-US" sz="2000" dirty="0"/>
              <a:t>Rapidly assess each incident.</a:t>
            </a:r>
          </a:p>
          <a:p>
            <a:pPr marL="0" indent="0">
              <a:buFontTx/>
              <a:buNone/>
            </a:pPr>
            <a:r>
              <a:rPr lang="en-US" sz="200" dirty="0">
                <a:solidFill>
                  <a:schemeClr val="bg1"/>
                </a:solidFill>
              </a:rPr>
              <a:t>Communicate priorities to Commanders.</a:t>
            </a:r>
          </a:p>
          <a:p>
            <a:pPr marL="0" indent="0">
              <a:buFontTx/>
              <a:buNone/>
            </a:pPr>
            <a:r>
              <a:rPr lang="en-US" sz="200" dirty="0">
                <a:solidFill>
                  <a:schemeClr val="bg1"/>
                </a:solidFill>
              </a:rPr>
              <a:t>Ensure plans support priorities and policies. </a:t>
            </a:r>
          </a:p>
          <a:p>
            <a:pPr marL="0" indent="0">
              <a:buFontTx/>
              <a:buNone/>
            </a:pPr>
            <a:r>
              <a:rPr lang="en-US" sz="200" dirty="0">
                <a:solidFill>
                  <a:schemeClr val="bg1"/>
                </a:solidFill>
              </a:rPr>
              <a:t>Allocate/ reallocate critical resources.</a:t>
            </a:r>
          </a:p>
          <a:p>
            <a:pPr marL="0" indent="0">
              <a:buFontTx/>
              <a:buNone/>
            </a:pPr>
            <a:r>
              <a:rPr lang="en-US" sz="200" dirty="0">
                <a:solidFill>
                  <a:schemeClr val="bg1"/>
                </a:solidFill>
              </a:rPr>
              <a:t>Plan resource demobilization.</a:t>
            </a:r>
            <a:endParaRPr lang="en-US" sz="2000" dirty="0"/>
          </a:p>
        </p:txBody>
      </p:sp>
      <p:sp>
        <p:nvSpPr>
          <p:cNvPr id="4" name="Slide Number Placeholder 3">
            <a:extLst>
              <a:ext uri="{FF2B5EF4-FFF2-40B4-BE49-F238E27FC236}">
                <a16:creationId xmlns:a16="http://schemas.microsoft.com/office/drawing/2014/main" id="{F48AC2EF-F17F-4560-81B2-78A5CC719208}"/>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17</a:t>
            </a:fld>
            <a:endParaRPr lang="en-US" dirty="0"/>
          </a:p>
        </p:txBody>
      </p:sp>
      <p:graphicFrame>
        <p:nvGraphicFramePr>
          <p:cNvPr id="5" name="Diagram 4" descr="An arrow pointing to the right with three word boxes over it.  The word boxes are Assess, Establish Priorities, and Allocate Resources.">
            <a:extLst>
              <a:ext uri="{FF2B5EF4-FFF2-40B4-BE49-F238E27FC236}">
                <a16:creationId xmlns:a16="http://schemas.microsoft.com/office/drawing/2014/main" id="{6DB59C23-481F-48E4-8CA3-0701EB304682}"/>
              </a:ext>
            </a:extLst>
          </p:cNvPr>
          <p:cNvGraphicFramePr/>
          <p:nvPr>
            <p:extLst>
              <p:ext uri="{D42A27DB-BD31-4B8C-83A1-F6EECF244321}">
                <p14:modId xmlns:p14="http://schemas.microsoft.com/office/powerpoint/2010/main" val="3792227583"/>
              </p:ext>
            </p:extLst>
          </p:nvPr>
        </p:nvGraphicFramePr>
        <p:xfrm>
          <a:off x="762000" y="990600"/>
          <a:ext cx="7531100" cy="3113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7B4000B9-1EE8-487D-ADCF-D46D0FE9992A}"/>
              </a:ext>
            </a:extLst>
          </p:cNvPr>
          <p:cNvSpPr txBox="1">
            <a:spLocks/>
          </p:cNvSpPr>
          <p:nvPr/>
        </p:nvSpPr>
        <p:spPr bwMode="auto">
          <a:xfrm>
            <a:off x="3276600" y="3603100"/>
            <a:ext cx="2569923" cy="2017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a:lstStyle>
          <a:p>
            <a:pPr marL="0" indent="0">
              <a:buFontTx/>
              <a:buNone/>
            </a:pPr>
            <a:r>
              <a:rPr lang="en-US" sz="2000" kern="0" dirty="0"/>
              <a:t>Communicate priorities to Commanders.</a:t>
            </a:r>
          </a:p>
          <a:p>
            <a:pPr marL="0" indent="0">
              <a:buFontTx/>
              <a:buNone/>
            </a:pPr>
            <a:r>
              <a:rPr lang="en-US" sz="2000" kern="0" dirty="0"/>
              <a:t>Ensure plans support priorities and policies. </a:t>
            </a:r>
          </a:p>
        </p:txBody>
      </p:sp>
      <p:sp>
        <p:nvSpPr>
          <p:cNvPr id="9" name="Content Placeholder 2">
            <a:extLst>
              <a:ext uri="{FF2B5EF4-FFF2-40B4-BE49-F238E27FC236}">
                <a16:creationId xmlns:a16="http://schemas.microsoft.com/office/drawing/2014/main" id="{79A5B237-29AC-4393-8393-20BAD0AE2A29}"/>
              </a:ext>
            </a:extLst>
          </p:cNvPr>
          <p:cNvSpPr txBox="1">
            <a:spLocks/>
          </p:cNvSpPr>
          <p:nvPr/>
        </p:nvSpPr>
        <p:spPr bwMode="auto">
          <a:xfrm>
            <a:off x="5888277" y="3604237"/>
            <a:ext cx="2569923" cy="1295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a:lstStyle>
          <a:p>
            <a:pPr marL="0" indent="0">
              <a:buFontTx/>
              <a:buNone/>
            </a:pPr>
            <a:r>
              <a:rPr lang="en-US" sz="2000" kern="0" dirty="0"/>
              <a:t>Allocate/ reallocate critical resources.</a:t>
            </a:r>
          </a:p>
          <a:p>
            <a:pPr marL="0" indent="0">
              <a:buFontTx/>
              <a:buNone/>
            </a:pPr>
            <a:r>
              <a:rPr lang="en-US" sz="2000" kern="0" dirty="0"/>
              <a:t>Plan resource demobilization.</a:t>
            </a:r>
          </a:p>
        </p:txBody>
      </p:sp>
    </p:spTree>
    <p:extLst>
      <p:ext uri="{BB962C8B-B14F-4D97-AF65-F5344CB8AC3E}">
        <p14:creationId xmlns:p14="http://schemas.microsoft.com/office/powerpoint/2010/main" val="306017838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C33E-96C9-450B-8CAB-9FED89C9EBA8}"/>
              </a:ext>
            </a:extLst>
          </p:cNvPr>
          <p:cNvSpPr>
            <a:spLocks noGrp="1"/>
          </p:cNvSpPr>
          <p:nvPr>
            <p:ph type="title"/>
          </p:nvPr>
        </p:nvSpPr>
        <p:spPr/>
        <p:txBody>
          <a:bodyPr/>
          <a:lstStyle/>
          <a:p>
            <a:r>
              <a:rPr lang="en-US" dirty="0"/>
              <a:t>Area Command Officers</a:t>
            </a:r>
          </a:p>
        </p:txBody>
      </p:sp>
      <p:sp>
        <p:nvSpPr>
          <p:cNvPr id="3" name="Content Placeholder 2">
            <a:extLst>
              <a:ext uri="{FF2B5EF4-FFF2-40B4-BE49-F238E27FC236}">
                <a16:creationId xmlns:a16="http://schemas.microsoft.com/office/drawing/2014/main" id="{53B6ACA9-75B2-4BD2-BF99-4A0AA96BFB6D}"/>
              </a:ext>
            </a:extLst>
          </p:cNvPr>
          <p:cNvSpPr>
            <a:spLocks noGrp="1"/>
          </p:cNvSpPr>
          <p:nvPr>
            <p:ph idx="1"/>
          </p:nvPr>
        </p:nvSpPr>
        <p:spPr>
          <a:xfrm>
            <a:off x="4265161" y="1066800"/>
            <a:ext cx="4632339" cy="4284678"/>
          </a:xfrm>
        </p:spPr>
        <p:txBody>
          <a:bodyPr/>
          <a:lstStyle/>
          <a:p>
            <a:pPr marL="0" indent="0">
              <a:spcBef>
                <a:spcPts val="600"/>
              </a:spcBef>
              <a:spcAft>
                <a:spcPts val="600"/>
              </a:spcAft>
              <a:buNone/>
            </a:pPr>
            <a:r>
              <a:rPr lang="en-US" sz="2200" dirty="0"/>
              <a:t>Public Information Officer:</a:t>
            </a:r>
          </a:p>
          <a:p>
            <a:pPr marL="457200" indent="-457200">
              <a:spcBef>
                <a:spcPts val="600"/>
              </a:spcBef>
              <a:spcAft>
                <a:spcPts val="600"/>
              </a:spcAft>
              <a:buFont typeface="Arial" panose="020B0604020202020204" pitchFamily="34" charset="0"/>
              <a:buChar char="•"/>
            </a:pPr>
            <a:r>
              <a:rPr lang="en-US" sz="2200" dirty="0"/>
              <a:t>Public Info coordination between Incidents.</a:t>
            </a:r>
          </a:p>
          <a:p>
            <a:pPr marL="457200" indent="-457200">
              <a:spcBef>
                <a:spcPts val="600"/>
              </a:spcBef>
              <a:spcAft>
                <a:spcPts val="600"/>
              </a:spcAft>
              <a:buFont typeface="Arial" panose="020B0604020202020204" pitchFamily="34" charset="0"/>
              <a:buChar char="•"/>
            </a:pPr>
            <a:r>
              <a:rPr lang="en-US" sz="2200" dirty="0"/>
              <a:t>Media POC for Area Command.</a:t>
            </a:r>
          </a:p>
          <a:p>
            <a:pPr marL="457200" indent="-457200">
              <a:spcBef>
                <a:spcPts val="600"/>
              </a:spcBef>
              <a:spcAft>
                <a:spcPts val="600"/>
              </a:spcAft>
              <a:buFont typeface="Arial" panose="020B0604020202020204" pitchFamily="34" charset="0"/>
              <a:buChar char="•"/>
            </a:pPr>
            <a:r>
              <a:rPr lang="en-US" sz="2200" dirty="0"/>
              <a:t>Uses JIS through a JIC (if established).</a:t>
            </a:r>
          </a:p>
          <a:p>
            <a:pPr marL="0" indent="0">
              <a:spcBef>
                <a:spcPts val="600"/>
              </a:spcBef>
              <a:spcAft>
                <a:spcPts val="600"/>
              </a:spcAft>
              <a:buNone/>
            </a:pPr>
            <a:r>
              <a:rPr lang="en-US" sz="2200" dirty="0"/>
              <a:t>Liaison Officer:</a:t>
            </a:r>
          </a:p>
          <a:p>
            <a:pPr marL="457200" indent="-457200">
              <a:spcBef>
                <a:spcPts val="600"/>
              </a:spcBef>
              <a:spcAft>
                <a:spcPts val="600"/>
              </a:spcAft>
              <a:buFont typeface="Arial" panose="020B0604020202020204" pitchFamily="34" charset="0"/>
              <a:buChar char="•"/>
            </a:pPr>
            <a:r>
              <a:rPr lang="en-US" sz="2200" dirty="0"/>
              <a:t>Maintains off-incident interagency contacts and coordination.</a:t>
            </a:r>
          </a:p>
        </p:txBody>
      </p:sp>
      <p:sp>
        <p:nvSpPr>
          <p:cNvPr id="4" name="Slide Number Placeholder 3">
            <a:extLst>
              <a:ext uri="{FF2B5EF4-FFF2-40B4-BE49-F238E27FC236}">
                <a16:creationId xmlns:a16="http://schemas.microsoft.com/office/drawing/2014/main" id="{155071E3-481B-4D93-94CA-1F8426ADAC82}"/>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18</a:t>
            </a:fld>
            <a:endParaRPr lang="en-US" dirty="0"/>
          </a:p>
        </p:txBody>
      </p:sp>
      <p:grpSp>
        <p:nvGrpSpPr>
          <p:cNvPr id="5" name="Group 4" descr="A hierarchy chart that starts with Area Commander and branches to the left to Area Command Public Information Officer and Area command Liaison Officer (highlighted).  Two additional branches are Assistant Area Commander Planning and Assistant Area Commander Logistics which branches into Area command Situation Unit Leader and Area Command Critical Resources Unit Leader.">
            <a:extLst>
              <a:ext uri="{FF2B5EF4-FFF2-40B4-BE49-F238E27FC236}">
                <a16:creationId xmlns:a16="http://schemas.microsoft.com/office/drawing/2014/main" id="{69EF4553-9FCF-4A12-B50D-6A977501CB47}"/>
              </a:ext>
            </a:extLst>
          </p:cNvPr>
          <p:cNvGrpSpPr/>
          <p:nvPr/>
        </p:nvGrpSpPr>
        <p:grpSpPr>
          <a:xfrm>
            <a:off x="246496" y="1234440"/>
            <a:ext cx="3974983" cy="4253604"/>
            <a:chOff x="246496" y="1234440"/>
            <a:chExt cx="3974983" cy="4253604"/>
          </a:xfrm>
        </p:grpSpPr>
        <p:grpSp>
          <p:nvGrpSpPr>
            <p:cNvPr id="6" name="Group 5">
              <a:extLst>
                <a:ext uri="{FF2B5EF4-FFF2-40B4-BE49-F238E27FC236}">
                  <a16:creationId xmlns:a16="http://schemas.microsoft.com/office/drawing/2014/main" id="{85304E97-910A-4D34-9C17-CA7117B6D7FB}"/>
                </a:ext>
              </a:extLst>
            </p:cNvPr>
            <p:cNvGrpSpPr/>
            <p:nvPr/>
          </p:nvGrpSpPr>
          <p:grpSpPr>
            <a:xfrm>
              <a:off x="246496" y="1234440"/>
              <a:ext cx="3974983" cy="4253604"/>
              <a:chOff x="228601" y="1214438"/>
              <a:chExt cx="3736456" cy="4080704"/>
            </a:xfrm>
          </p:grpSpPr>
          <p:sp>
            <p:nvSpPr>
              <p:cNvPr id="11" name="Line 1511">
                <a:extLst>
                  <a:ext uri="{FF2B5EF4-FFF2-40B4-BE49-F238E27FC236}">
                    <a16:creationId xmlns:a16="http://schemas.microsoft.com/office/drawing/2014/main" id="{B4D44598-8646-4402-9855-4004EB02F547}"/>
                  </a:ext>
                </a:extLst>
              </p:cNvPr>
              <p:cNvSpPr>
                <a:spLocks noChangeShapeType="1"/>
              </p:cNvSpPr>
              <p:nvPr/>
            </p:nvSpPr>
            <p:spPr bwMode="auto">
              <a:xfrm>
                <a:off x="1697333" y="2363777"/>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2" name="Line 1512">
                <a:extLst>
                  <a:ext uri="{FF2B5EF4-FFF2-40B4-BE49-F238E27FC236}">
                    <a16:creationId xmlns:a16="http://schemas.microsoft.com/office/drawing/2014/main" id="{3DD245CD-5182-4933-AAA0-137097BA8634}"/>
                  </a:ext>
                </a:extLst>
              </p:cNvPr>
              <p:cNvSpPr>
                <a:spLocks noChangeShapeType="1"/>
              </p:cNvSpPr>
              <p:nvPr/>
            </p:nvSpPr>
            <p:spPr bwMode="auto">
              <a:xfrm>
                <a:off x="1697333" y="3159473"/>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3" name="Line 1513">
                <a:extLst>
                  <a:ext uri="{FF2B5EF4-FFF2-40B4-BE49-F238E27FC236}">
                    <a16:creationId xmlns:a16="http://schemas.microsoft.com/office/drawing/2014/main" id="{F3C5082C-D9A5-4BEF-A1C5-939EB774607B}"/>
                  </a:ext>
                </a:extLst>
              </p:cNvPr>
              <p:cNvSpPr>
                <a:spLocks noChangeShapeType="1"/>
              </p:cNvSpPr>
              <p:nvPr/>
            </p:nvSpPr>
            <p:spPr bwMode="auto">
              <a:xfrm>
                <a:off x="1697333" y="1656490"/>
                <a:ext cx="0" cy="2142119"/>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4" name="AutoShape 1515">
                <a:extLst>
                  <a:ext uri="{FF2B5EF4-FFF2-40B4-BE49-F238E27FC236}">
                    <a16:creationId xmlns:a16="http://schemas.microsoft.com/office/drawing/2014/main" id="{A5766400-CA0B-47CD-A32C-26DB91674420}"/>
                  </a:ext>
                </a:extLst>
              </p:cNvPr>
              <p:cNvSpPr>
                <a:spLocks noChangeArrowheads="1"/>
              </p:cNvSpPr>
              <p:nvPr/>
            </p:nvSpPr>
            <p:spPr bwMode="auto">
              <a:xfrm>
                <a:off x="1865626" y="2098545"/>
                <a:ext cx="1713522" cy="618875"/>
              </a:xfrm>
              <a:prstGeom prst="cube">
                <a:avLst>
                  <a:gd name="adj" fmla="val 11310"/>
                </a:avLst>
              </a:prstGeom>
              <a:solidFill>
                <a:schemeClr val="accent2"/>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200" b="1" dirty="0">
                    <a:solidFill>
                      <a:schemeClr val="bg1"/>
                    </a:solidFill>
                    <a:latin typeface="Arial" charset="0"/>
                  </a:rPr>
                  <a:t>Area Command</a:t>
                </a:r>
                <a:br>
                  <a:rPr lang="en-US" sz="1200" b="1" dirty="0">
                    <a:solidFill>
                      <a:schemeClr val="bg1"/>
                    </a:solidFill>
                    <a:latin typeface="Arial" charset="0"/>
                  </a:rPr>
                </a:br>
                <a:r>
                  <a:rPr lang="en-US" sz="1200" b="1" dirty="0">
                    <a:solidFill>
                      <a:schemeClr val="bg1"/>
                    </a:solidFill>
                    <a:latin typeface="Arial" charset="0"/>
                  </a:rPr>
                  <a:t>Public Information </a:t>
                </a:r>
                <a:br>
                  <a:rPr lang="en-US" sz="1200" b="1" dirty="0">
                    <a:solidFill>
                      <a:schemeClr val="bg1"/>
                    </a:solidFill>
                    <a:latin typeface="Arial" charset="0"/>
                  </a:rPr>
                </a:br>
                <a:r>
                  <a:rPr lang="en-US" sz="1200" b="1" dirty="0">
                    <a:solidFill>
                      <a:schemeClr val="bg1"/>
                    </a:solidFill>
                    <a:latin typeface="Arial" charset="0"/>
                  </a:rPr>
                  <a:t>Officer</a:t>
                </a:r>
              </a:p>
            </p:txBody>
          </p:sp>
          <p:sp>
            <p:nvSpPr>
              <p:cNvPr id="15" name="AutoShape 1516">
                <a:extLst>
                  <a:ext uri="{FF2B5EF4-FFF2-40B4-BE49-F238E27FC236}">
                    <a16:creationId xmlns:a16="http://schemas.microsoft.com/office/drawing/2014/main" id="{279DCB14-17E9-4906-8534-DA777EFE1507}"/>
                  </a:ext>
                </a:extLst>
              </p:cNvPr>
              <p:cNvSpPr>
                <a:spLocks noChangeArrowheads="1"/>
              </p:cNvSpPr>
              <p:nvPr/>
            </p:nvSpPr>
            <p:spPr bwMode="auto">
              <a:xfrm>
                <a:off x="779375" y="1214438"/>
                <a:ext cx="1835917" cy="707285"/>
              </a:xfrm>
              <a:prstGeom prst="cube">
                <a:avLst>
                  <a:gd name="adj" fmla="val 1131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bIns="18288" anchor="ctr"/>
              <a:lstStyle/>
              <a:p>
                <a:pPr algn="ctr">
                  <a:lnSpc>
                    <a:spcPct val="85000"/>
                  </a:lnSpc>
                  <a:defRPr/>
                </a:pPr>
                <a:r>
                  <a:rPr lang="en-US" sz="1200" b="1" dirty="0"/>
                  <a:t>Area </a:t>
                </a:r>
                <a:br>
                  <a:rPr lang="en-US" sz="1200" b="1" dirty="0"/>
                </a:br>
                <a:r>
                  <a:rPr lang="en-US" sz="1200" b="1" dirty="0"/>
                  <a:t>Commander</a:t>
                </a:r>
              </a:p>
            </p:txBody>
          </p:sp>
          <p:sp>
            <p:nvSpPr>
              <p:cNvPr id="16" name="AutoShape 1517">
                <a:extLst>
                  <a:ext uri="{FF2B5EF4-FFF2-40B4-BE49-F238E27FC236}">
                    <a16:creationId xmlns:a16="http://schemas.microsoft.com/office/drawing/2014/main" id="{E4752936-A0ED-489E-93C8-9B311B1CE275}"/>
                  </a:ext>
                </a:extLst>
              </p:cNvPr>
              <p:cNvSpPr>
                <a:spLocks noChangeArrowheads="1"/>
              </p:cNvSpPr>
              <p:nvPr/>
            </p:nvSpPr>
            <p:spPr bwMode="auto">
              <a:xfrm>
                <a:off x="1865626" y="2894241"/>
                <a:ext cx="1715434" cy="535989"/>
              </a:xfrm>
              <a:prstGeom prst="cube">
                <a:avLst>
                  <a:gd name="adj" fmla="val 11310"/>
                </a:avLst>
              </a:prstGeom>
              <a:solidFill>
                <a:schemeClr val="accent2"/>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200" b="1" dirty="0">
                    <a:solidFill>
                      <a:schemeClr val="bg1"/>
                    </a:solidFill>
                    <a:latin typeface="Arial" charset="0"/>
                  </a:rPr>
                  <a:t>Area Command </a:t>
                </a:r>
                <a:br>
                  <a:rPr lang="en-US" sz="1200" b="1" dirty="0">
                    <a:solidFill>
                      <a:schemeClr val="bg1"/>
                    </a:solidFill>
                    <a:latin typeface="Arial" charset="0"/>
                  </a:rPr>
                </a:br>
                <a:r>
                  <a:rPr lang="en-US" sz="1200" b="1" dirty="0">
                    <a:solidFill>
                      <a:schemeClr val="bg1"/>
                    </a:solidFill>
                    <a:latin typeface="Arial" charset="0"/>
                  </a:rPr>
                  <a:t>Liaison Officer</a:t>
                </a:r>
              </a:p>
            </p:txBody>
          </p:sp>
          <p:sp>
            <p:nvSpPr>
              <p:cNvPr id="17" name="AutoShape 1518">
                <a:extLst>
                  <a:ext uri="{FF2B5EF4-FFF2-40B4-BE49-F238E27FC236}">
                    <a16:creationId xmlns:a16="http://schemas.microsoft.com/office/drawing/2014/main" id="{2F2BDA70-EE6C-4DCA-8644-F8789D0E08C9}"/>
                  </a:ext>
                </a:extLst>
              </p:cNvPr>
              <p:cNvSpPr>
                <a:spLocks noChangeArrowheads="1"/>
              </p:cNvSpPr>
              <p:nvPr/>
            </p:nvSpPr>
            <p:spPr bwMode="auto">
              <a:xfrm>
                <a:off x="678999" y="3812548"/>
                <a:ext cx="1526134"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Assistant Area </a:t>
                </a:r>
                <a:br>
                  <a:rPr lang="en-US" sz="1100" b="1" dirty="0">
                    <a:solidFill>
                      <a:srgbClr val="25387D"/>
                    </a:solidFill>
                    <a:latin typeface="Arial" charset="0"/>
                  </a:rPr>
                </a:br>
                <a:r>
                  <a:rPr lang="en-US" sz="1100" b="1" dirty="0">
                    <a:solidFill>
                      <a:srgbClr val="25387D"/>
                    </a:solidFill>
                    <a:latin typeface="Arial" charset="0"/>
                  </a:rPr>
                  <a:t>Commander Planning</a:t>
                </a:r>
              </a:p>
            </p:txBody>
          </p:sp>
          <p:sp>
            <p:nvSpPr>
              <p:cNvPr id="18" name="AutoShape 1519">
                <a:extLst>
                  <a:ext uri="{FF2B5EF4-FFF2-40B4-BE49-F238E27FC236}">
                    <a16:creationId xmlns:a16="http://schemas.microsoft.com/office/drawing/2014/main" id="{78425841-1242-4F13-9029-0703FEC42BEC}"/>
                  </a:ext>
                </a:extLst>
              </p:cNvPr>
              <p:cNvSpPr>
                <a:spLocks noChangeArrowheads="1"/>
              </p:cNvSpPr>
              <p:nvPr/>
            </p:nvSpPr>
            <p:spPr bwMode="auto">
              <a:xfrm>
                <a:off x="228601" y="4696529"/>
                <a:ext cx="1341120"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 </a:t>
                </a:r>
                <a:br>
                  <a:rPr lang="en-US" sz="1100" b="1" dirty="0">
                    <a:solidFill>
                      <a:srgbClr val="25387D"/>
                    </a:solidFill>
                    <a:latin typeface="Arial" charset="0"/>
                  </a:rPr>
                </a:br>
                <a:r>
                  <a:rPr lang="en-US" sz="1100" b="1" dirty="0">
                    <a:solidFill>
                      <a:srgbClr val="25387D"/>
                    </a:solidFill>
                    <a:latin typeface="Arial" charset="0"/>
                  </a:rPr>
                  <a:t>Situation</a:t>
                </a:r>
                <a:br>
                  <a:rPr lang="en-US" sz="1100" b="1" dirty="0">
                    <a:solidFill>
                      <a:srgbClr val="25387D"/>
                    </a:solidFill>
                    <a:latin typeface="Arial" charset="0"/>
                  </a:rPr>
                </a:br>
                <a:r>
                  <a:rPr lang="en-US" sz="1100" b="1" dirty="0">
                    <a:solidFill>
                      <a:srgbClr val="25387D"/>
                    </a:solidFill>
                    <a:latin typeface="Arial" charset="0"/>
                  </a:rPr>
                  <a:t>Unit Leader</a:t>
                </a:r>
              </a:p>
            </p:txBody>
          </p:sp>
          <p:sp>
            <p:nvSpPr>
              <p:cNvPr id="19" name="AutoShape 1520">
                <a:extLst>
                  <a:ext uri="{FF2B5EF4-FFF2-40B4-BE49-F238E27FC236}">
                    <a16:creationId xmlns:a16="http://schemas.microsoft.com/office/drawing/2014/main" id="{D4AFB402-910E-4589-BFE6-993D14A36656}"/>
                  </a:ext>
                </a:extLst>
              </p:cNvPr>
              <p:cNvSpPr>
                <a:spLocks noChangeArrowheads="1"/>
              </p:cNvSpPr>
              <p:nvPr/>
            </p:nvSpPr>
            <p:spPr bwMode="auto">
              <a:xfrm>
                <a:off x="2584811" y="3798610"/>
                <a:ext cx="1380246"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Assistant</a:t>
                </a:r>
                <a:br>
                  <a:rPr lang="en-US" sz="1100" b="1" dirty="0">
                    <a:solidFill>
                      <a:srgbClr val="25387D"/>
                    </a:solidFill>
                    <a:latin typeface="Arial" charset="0"/>
                  </a:rPr>
                </a:br>
                <a:r>
                  <a:rPr lang="en-US" sz="1100" b="1" dirty="0">
                    <a:solidFill>
                      <a:srgbClr val="25387D"/>
                    </a:solidFill>
                    <a:latin typeface="Arial" charset="0"/>
                  </a:rPr>
                  <a:t>Area Commander</a:t>
                </a:r>
                <a:br>
                  <a:rPr lang="en-US" sz="1100" b="1" dirty="0">
                    <a:solidFill>
                      <a:srgbClr val="25387D"/>
                    </a:solidFill>
                    <a:latin typeface="Arial" charset="0"/>
                  </a:rPr>
                </a:br>
                <a:r>
                  <a:rPr lang="en-US" sz="1100" b="1" dirty="0">
                    <a:solidFill>
                      <a:srgbClr val="25387D"/>
                    </a:solidFill>
                    <a:latin typeface="Arial" charset="0"/>
                  </a:rPr>
                  <a:t>Logistics</a:t>
                </a:r>
              </a:p>
            </p:txBody>
          </p:sp>
          <p:sp>
            <p:nvSpPr>
              <p:cNvPr id="20" name="AutoShape 1521">
                <a:extLst>
                  <a:ext uri="{FF2B5EF4-FFF2-40B4-BE49-F238E27FC236}">
                    <a16:creationId xmlns:a16="http://schemas.microsoft.com/office/drawing/2014/main" id="{9CAC3F64-AA37-4567-A3A1-8A322A409B03}"/>
                  </a:ext>
                </a:extLst>
              </p:cNvPr>
              <p:cNvSpPr>
                <a:spLocks noChangeArrowheads="1"/>
              </p:cNvSpPr>
              <p:nvPr/>
            </p:nvSpPr>
            <p:spPr bwMode="auto">
              <a:xfrm>
                <a:off x="1721026" y="4674150"/>
                <a:ext cx="1275267"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a:t>
                </a:r>
                <a:br>
                  <a:rPr lang="en-US" sz="1100" b="1" dirty="0">
                    <a:solidFill>
                      <a:srgbClr val="25387D"/>
                    </a:solidFill>
                    <a:latin typeface="Arial" charset="0"/>
                  </a:rPr>
                </a:br>
                <a:r>
                  <a:rPr lang="en-US" sz="1100" b="1" dirty="0">
                    <a:solidFill>
                      <a:srgbClr val="25387D"/>
                    </a:solidFill>
                    <a:latin typeface="Arial" charset="0"/>
                  </a:rPr>
                  <a:t>Critical Resources</a:t>
                </a:r>
                <a:br>
                  <a:rPr lang="en-US" sz="1100" b="1" dirty="0">
                    <a:solidFill>
                      <a:srgbClr val="25387D"/>
                    </a:solidFill>
                    <a:latin typeface="Arial" charset="0"/>
                  </a:rPr>
                </a:br>
                <a:r>
                  <a:rPr lang="en-US" sz="1100" b="1" dirty="0">
                    <a:solidFill>
                      <a:srgbClr val="25387D"/>
                    </a:solidFill>
                    <a:latin typeface="Arial" charset="0"/>
                  </a:rPr>
                  <a:t>Unit Leader</a:t>
                </a:r>
              </a:p>
            </p:txBody>
          </p:sp>
        </p:grpSp>
        <p:cxnSp>
          <p:nvCxnSpPr>
            <p:cNvPr id="7" name="Straight Connector 6">
              <a:extLst>
                <a:ext uri="{FF2B5EF4-FFF2-40B4-BE49-F238E27FC236}">
                  <a16:creationId xmlns:a16="http://schemas.microsoft.com/office/drawing/2014/main" id="{36113358-49A9-4A04-A717-A9DC455991EF}"/>
                </a:ext>
              </a:extLst>
            </p:cNvPr>
            <p:cNvCxnSpPr/>
            <p:nvPr/>
          </p:nvCxnSpPr>
          <p:spPr>
            <a:xfrm>
              <a:off x="1834194" y="3733800"/>
              <a:ext cx="11799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85FB20-5181-4F25-BF0A-4F3B6FEF5455}"/>
                </a:ext>
              </a:extLst>
            </p:cNvPr>
            <p:cNvCxnSpPr/>
            <p:nvPr/>
          </p:nvCxnSpPr>
          <p:spPr>
            <a:xfrm flipV="1">
              <a:off x="3014189" y="3733801"/>
              <a:ext cx="0" cy="1802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36FE17-CA61-4FAB-9282-44DF1363A360}"/>
                </a:ext>
              </a:extLst>
            </p:cNvPr>
            <p:cNvCxnSpPr/>
            <p:nvPr/>
          </p:nvCxnSpPr>
          <p:spPr>
            <a:xfrm flipV="1">
              <a:off x="2014206" y="4604063"/>
              <a:ext cx="0" cy="2629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0EF0FA-0840-40CB-B547-A4C64BA4C55D}"/>
                </a:ext>
              </a:extLst>
            </p:cNvPr>
            <p:cNvCxnSpPr/>
            <p:nvPr/>
          </p:nvCxnSpPr>
          <p:spPr>
            <a:xfrm flipV="1">
              <a:off x="1054086" y="4604063"/>
              <a:ext cx="0" cy="2629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003841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13DE-9CEA-4A2B-9F1D-C8D47EA84374}"/>
              </a:ext>
            </a:extLst>
          </p:cNvPr>
          <p:cNvSpPr>
            <a:spLocks noGrp="1"/>
          </p:cNvSpPr>
          <p:nvPr>
            <p:ph type="title"/>
          </p:nvPr>
        </p:nvSpPr>
        <p:spPr/>
        <p:txBody>
          <a:bodyPr/>
          <a:lstStyle/>
          <a:p>
            <a:pPr>
              <a:lnSpc>
                <a:spcPts val="3500"/>
              </a:lnSpc>
            </a:pPr>
            <a:r>
              <a:rPr lang="en-US" dirty="0"/>
              <a:t>Assistant Area Commander – Planning</a:t>
            </a:r>
          </a:p>
        </p:txBody>
      </p:sp>
      <p:sp>
        <p:nvSpPr>
          <p:cNvPr id="3" name="Content Placeholder 2">
            <a:extLst>
              <a:ext uri="{FF2B5EF4-FFF2-40B4-BE49-F238E27FC236}">
                <a16:creationId xmlns:a16="http://schemas.microsoft.com/office/drawing/2014/main" id="{124F326C-F9B7-4BCE-B93A-92D3791C2B07}"/>
              </a:ext>
            </a:extLst>
          </p:cNvPr>
          <p:cNvSpPr>
            <a:spLocks noGrp="1"/>
          </p:cNvSpPr>
          <p:nvPr>
            <p:ph idx="1"/>
          </p:nvPr>
        </p:nvSpPr>
        <p:spPr>
          <a:xfrm>
            <a:off x="4419600" y="1587418"/>
            <a:ext cx="4495800" cy="3683163"/>
          </a:xfrm>
        </p:spPr>
        <p:txBody>
          <a:bodyPr/>
          <a:lstStyle/>
          <a:p>
            <a:pPr marL="0" indent="0">
              <a:buNone/>
            </a:pPr>
            <a:r>
              <a:rPr lang="en-US" sz="2400" dirty="0"/>
              <a:t>The Assistant Area Commander – Planning collects information from various incidents to assess and evaluate potential conflicts in establishing incident objectives, strategies, and priorities for allocating scarce resources.</a:t>
            </a:r>
          </a:p>
        </p:txBody>
      </p:sp>
      <p:sp>
        <p:nvSpPr>
          <p:cNvPr id="4" name="Slide Number Placeholder 3">
            <a:extLst>
              <a:ext uri="{FF2B5EF4-FFF2-40B4-BE49-F238E27FC236}">
                <a16:creationId xmlns:a16="http://schemas.microsoft.com/office/drawing/2014/main" id="{49096688-34B0-4194-BB31-084C5C14F851}"/>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19</a:t>
            </a:fld>
            <a:endParaRPr lang="en-US" dirty="0"/>
          </a:p>
        </p:txBody>
      </p:sp>
      <p:grpSp>
        <p:nvGrpSpPr>
          <p:cNvPr id="5" name="Group 4" descr="A hierarchy chart that starts with Area Commander and branches to the left to Area Command Public Information Officer and Area command Liaison Officer (highlighted).  Two additional branches are Assistant Area Commander Planning and Assistant Area Commander Logistics which branches into Area command Situation Unit Leader and Area Command Critical Resources Unit Leader.">
            <a:extLst>
              <a:ext uri="{FF2B5EF4-FFF2-40B4-BE49-F238E27FC236}">
                <a16:creationId xmlns:a16="http://schemas.microsoft.com/office/drawing/2014/main" id="{CA2ACEE1-3D7B-4260-B2F1-555630D139FA}"/>
              </a:ext>
            </a:extLst>
          </p:cNvPr>
          <p:cNvGrpSpPr/>
          <p:nvPr/>
        </p:nvGrpSpPr>
        <p:grpSpPr>
          <a:xfrm>
            <a:off x="246496" y="1234440"/>
            <a:ext cx="3974983" cy="4253604"/>
            <a:chOff x="246496" y="1234440"/>
            <a:chExt cx="3974983" cy="4253604"/>
          </a:xfrm>
        </p:grpSpPr>
        <p:grpSp>
          <p:nvGrpSpPr>
            <p:cNvPr id="6" name="Group 5">
              <a:extLst>
                <a:ext uri="{FF2B5EF4-FFF2-40B4-BE49-F238E27FC236}">
                  <a16:creationId xmlns:a16="http://schemas.microsoft.com/office/drawing/2014/main" id="{0C8F6697-85F6-47E4-9E88-09187C735BDB}"/>
                </a:ext>
              </a:extLst>
            </p:cNvPr>
            <p:cNvGrpSpPr/>
            <p:nvPr/>
          </p:nvGrpSpPr>
          <p:grpSpPr>
            <a:xfrm>
              <a:off x="246496" y="1234440"/>
              <a:ext cx="3974983" cy="4253604"/>
              <a:chOff x="228601" y="1214438"/>
              <a:chExt cx="3736456" cy="4080704"/>
            </a:xfrm>
          </p:grpSpPr>
          <p:sp>
            <p:nvSpPr>
              <p:cNvPr id="11" name="Line 1511">
                <a:extLst>
                  <a:ext uri="{FF2B5EF4-FFF2-40B4-BE49-F238E27FC236}">
                    <a16:creationId xmlns:a16="http://schemas.microsoft.com/office/drawing/2014/main" id="{CA5CD582-31AA-4CE2-AE42-2DC060259112}"/>
                  </a:ext>
                </a:extLst>
              </p:cNvPr>
              <p:cNvSpPr>
                <a:spLocks noChangeShapeType="1"/>
              </p:cNvSpPr>
              <p:nvPr/>
            </p:nvSpPr>
            <p:spPr bwMode="auto">
              <a:xfrm>
                <a:off x="1697333" y="2363777"/>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2" name="Line 1512">
                <a:extLst>
                  <a:ext uri="{FF2B5EF4-FFF2-40B4-BE49-F238E27FC236}">
                    <a16:creationId xmlns:a16="http://schemas.microsoft.com/office/drawing/2014/main" id="{322D9891-3BE1-4152-BAAC-B7FDE6729226}"/>
                  </a:ext>
                </a:extLst>
              </p:cNvPr>
              <p:cNvSpPr>
                <a:spLocks noChangeShapeType="1"/>
              </p:cNvSpPr>
              <p:nvPr/>
            </p:nvSpPr>
            <p:spPr bwMode="auto">
              <a:xfrm>
                <a:off x="1697333" y="3159473"/>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3" name="Line 1513">
                <a:extLst>
                  <a:ext uri="{FF2B5EF4-FFF2-40B4-BE49-F238E27FC236}">
                    <a16:creationId xmlns:a16="http://schemas.microsoft.com/office/drawing/2014/main" id="{7591D2A4-3090-4334-A709-3033B132B20C}"/>
                  </a:ext>
                </a:extLst>
              </p:cNvPr>
              <p:cNvSpPr>
                <a:spLocks noChangeShapeType="1"/>
              </p:cNvSpPr>
              <p:nvPr/>
            </p:nvSpPr>
            <p:spPr bwMode="auto">
              <a:xfrm>
                <a:off x="1697333" y="1656490"/>
                <a:ext cx="0" cy="2142119"/>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5" name="AutoShape 1516">
                <a:extLst>
                  <a:ext uri="{FF2B5EF4-FFF2-40B4-BE49-F238E27FC236}">
                    <a16:creationId xmlns:a16="http://schemas.microsoft.com/office/drawing/2014/main" id="{8F240962-497C-4FDD-9608-DCCA2E099D58}"/>
                  </a:ext>
                </a:extLst>
              </p:cNvPr>
              <p:cNvSpPr>
                <a:spLocks noChangeArrowheads="1"/>
              </p:cNvSpPr>
              <p:nvPr/>
            </p:nvSpPr>
            <p:spPr bwMode="auto">
              <a:xfrm>
                <a:off x="779375" y="1214438"/>
                <a:ext cx="1835917" cy="707285"/>
              </a:xfrm>
              <a:prstGeom prst="cube">
                <a:avLst>
                  <a:gd name="adj" fmla="val 1131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bIns="18288" anchor="ctr"/>
              <a:lstStyle/>
              <a:p>
                <a:pPr algn="ctr">
                  <a:lnSpc>
                    <a:spcPct val="85000"/>
                  </a:lnSpc>
                  <a:defRPr/>
                </a:pPr>
                <a:r>
                  <a:rPr lang="en-US" sz="1200" b="1" dirty="0"/>
                  <a:t>Area </a:t>
                </a:r>
                <a:br>
                  <a:rPr lang="en-US" sz="1200" b="1" dirty="0"/>
                </a:br>
                <a:r>
                  <a:rPr lang="en-US" sz="1200" b="1" dirty="0"/>
                  <a:t>Commander</a:t>
                </a:r>
              </a:p>
            </p:txBody>
          </p:sp>
          <p:sp>
            <p:nvSpPr>
              <p:cNvPr id="17" name="AutoShape 1518">
                <a:extLst>
                  <a:ext uri="{FF2B5EF4-FFF2-40B4-BE49-F238E27FC236}">
                    <a16:creationId xmlns:a16="http://schemas.microsoft.com/office/drawing/2014/main" id="{DF197B8A-5CCD-4B63-A277-F9D816FF26DC}"/>
                  </a:ext>
                </a:extLst>
              </p:cNvPr>
              <p:cNvSpPr>
                <a:spLocks noChangeArrowheads="1"/>
              </p:cNvSpPr>
              <p:nvPr/>
            </p:nvSpPr>
            <p:spPr bwMode="auto">
              <a:xfrm>
                <a:off x="678999" y="3812548"/>
                <a:ext cx="1526134" cy="598613"/>
              </a:xfrm>
              <a:prstGeom prst="cube">
                <a:avLst>
                  <a:gd name="adj" fmla="val 11310"/>
                </a:avLst>
              </a:prstGeom>
              <a:solidFill>
                <a:srgbClr val="000066"/>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chemeClr val="bg1"/>
                    </a:solidFill>
                  </a:rPr>
                  <a:t>Assistant</a:t>
                </a:r>
                <a:r>
                  <a:rPr lang="en-US" sz="1100" b="1" dirty="0">
                    <a:solidFill>
                      <a:schemeClr val="bg1"/>
                    </a:solidFill>
                    <a:latin typeface="Arial" charset="0"/>
                  </a:rPr>
                  <a:t> Area </a:t>
                </a:r>
                <a:br>
                  <a:rPr lang="en-US" sz="1100" b="1" dirty="0">
                    <a:solidFill>
                      <a:schemeClr val="bg1"/>
                    </a:solidFill>
                    <a:latin typeface="Arial" charset="0"/>
                  </a:rPr>
                </a:br>
                <a:r>
                  <a:rPr lang="en-US" sz="1100" b="1" dirty="0">
                    <a:solidFill>
                      <a:schemeClr val="bg1"/>
                    </a:solidFill>
                    <a:latin typeface="Arial" charset="0"/>
                  </a:rPr>
                  <a:t>Commander Planning</a:t>
                </a:r>
              </a:p>
            </p:txBody>
          </p:sp>
          <p:sp>
            <p:nvSpPr>
              <p:cNvPr id="18" name="AutoShape 1519">
                <a:extLst>
                  <a:ext uri="{FF2B5EF4-FFF2-40B4-BE49-F238E27FC236}">
                    <a16:creationId xmlns:a16="http://schemas.microsoft.com/office/drawing/2014/main" id="{0032EA91-C73A-46AE-89A9-21F87160AB26}"/>
                  </a:ext>
                </a:extLst>
              </p:cNvPr>
              <p:cNvSpPr>
                <a:spLocks noChangeArrowheads="1"/>
              </p:cNvSpPr>
              <p:nvPr/>
            </p:nvSpPr>
            <p:spPr bwMode="auto">
              <a:xfrm>
                <a:off x="228601" y="4696529"/>
                <a:ext cx="1341120"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 </a:t>
                </a:r>
                <a:br>
                  <a:rPr lang="en-US" sz="1100" b="1" dirty="0">
                    <a:solidFill>
                      <a:srgbClr val="25387D"/>
                    </a:solidFill>
                    <a:latin typeface="Arial" charset="0"/>
                  </a:rPr>
                </a:br>
                <a:r>
                  <a:rPr lang="en-US" sz="1100" b="1" dirty="0">
                    <a:solidFill>
                      <a:srgbClr val="25387D"/>
                    </a:solidFill>
                    <a:latin typeface="Arial" charset="0"/>
                  </a:rPr>
                  <a:t>Situation</a:t>
                </a:r>
                <a:br>
                  <a:rPr lang="en-US" sz="1100" b="1" dirty="0">
                    <a:solidFill>
                      <a:srgbClr val="25387D"/>
                    </a:solidFill>
                    <a:latin typeface="Arial" charset="0"/>
                  </a:rPr>
                </a:br>
                <a:r>
                  <a:rPr lang="en-US" sz="1100" b="1" dirty="0">
                    <a:solidFill>
                      <a:srgbClr val="25387D"/>
                    </a:solidFill>
                    <a:latin typeface="Arial" charset="0"/>
                  </a:rPr>
                  <a:t>Unit Leader</a:t>
                </a:r>
              </a:p>
            </p:txBody>
          </p:sp>
          <p:sp>
            <p:nvSpPr>
              <p:cNvPr id="19" name="AutoShape 1520">
                <a:extLst>
                  <a:ext uri="{FF2B5EF4-FFF2-40B4-BE49-F238E27FC236}">
                    <a16:creationId xmlns:a16="http://schemas.microsoft.com/office/drawing/2014/main" id="{04324D0E-D1E0-44BB-ACED-3572CC0E53FE}"/>
                  </a:ext>
                </a:extLst>
              </p:cNvPr>
              <p:cNvSpPr>
                <a:spLocks noChangeArrowheads="1"/>
              </p:cNvSpPr>
              <p:nvPr/>
            </p:nvSpPr>
            <p:spPr bwMode="auto">
              <a:xfrm>
                <a:off x="2584811" y="3798610"/>
                <a:ext cx="1380246"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Assistant</a:t>
                </a:r>
                <a:br>
                  <a:rPr lang="en-US" sz="1100" b="1" dirty="0">
                    <a:solidFill>
                      <a:srgbClr val="25387D"/>
                    </a:solidFill>
                    <a:latin typeface="Arial" charset="0"/>
                  </a:rPr>
                </a:br>
                <a:r>
                  <a:rPr lang="en-US" sz="1100" b="1" dirty="0">
                    <a:solidFill>
                      <a:srgbClr val="25387D"/>
                    </a:solidFill>
                    <a:latin typeface="Arial" charset="0"/>
                  </a:rPr>
                  <a:t>Area Commander</a:t>
                </a:r>
                <a:br>
                  <a:rPr lang="en-US" sz="1100" b="1" dirty="0">
                    <a:solidFill>
                      <a:srgbClr val="25387D"/>
                    </a:solidFill>
                    <a:latin typeface="Arial" charset="0"/>
                  </a:rPr>
                </a:br>
                <a:r>
                  <a:rPr lang="en-US" sz="1100" b="1" dirty="0">
                    <a:solidFill>
                      <a:srgbClr val="25387D"/>
                    </a:solidFill>
                    <a:latin typeface="Arial" charset="0"/>
                  </a:rPr>
                  <a:t>Logistics</a:t>
                </a:r>
              </a:p>
            </p:txBody>
          </p:sp>
          <p:sp>
            <p:nvSpPr>
              <p:cNvPr id="20" name="AutoShape 1521">
                <a:extLst>
                  <a:ext uri="{FF2B5EF4-FFF2-40B4-BE49-F238E27FC236}">
                    <a16:creationId xmlns:a16="http://schemas.microsoft.com/office/drawing/2014/main" id="{6484AD3C-BA5B-4EBE-9B36-2071AA44CA2F}"/>
                  </a:ext>
                </a:extLst>
              </p:cNvPr>
              <p:cNvSpPr>
                <a:spLocks noChangeArrowheads="1"/>
              </p:cNvSpPr>
              <p:nvPr/>
            </p:nvSpPr>
            <p:spPr bwMode="auto">
              <a:xfrm>
                <a:off x="1721026" y="4674150"/>
                <a:ext cx="1275267"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a:t>
                </a:r>
                <a:br>
                  <a:rPr lang="en-US" sz="1100" b="1" dirty="0">
                    <a:solidFill>
                      <a:srgbClr val="25387D"/>
                    </a:solidFill>
                    <a:latin typeface="Arial" charset="0"/>
                  </a:rPr>
                </a:br>
                <a:r>
                  <a:rPr lang="en-US" sz="1100" b="1" dirty="0">
                    <a:solidFill>
                      <a:srgbClr val="25387D"/>
                    </a:solidFill>
                    <a:latin typeface="Arial" charset="0"/>
                  </a:rPr>
                  <a:t>Critical Resources</a:t>
                </a:r>
                <a:br>
                  <a:rPr lang="en-US" sz="1100" b="1" dirty="0">
                    <a:solidFill>
                      <a:srgbClr val="25387D"/>
                    </a:solidFill>
                    <a:latin typeface="Arial" charset="0"/>
                  </a:rPr>
                </a:br>
                <a:r>
                  <a:rPr lang="en-US" sz="1100" b="1" dirty="0">
                    <a:solidFill>
                      <a:srgbClr val="25387D"/>
                    </a:solidFill>
                    <a:latin typeface="Arial" charset="0"/>
                  </a:rPr>
                  <a:t>Unit Leader</a:t>
                </a:r>
              </a:p>
            </p:txBody>
          </p:sp>
        </p:grpSp>
        <p:cxnSp>
          <p:nvCxnSpPr>
            <p:cNvPr id="7" name="Straight Connector 6">
              <a:extLst>
                <a:ext uri="{FF2B5EF4-FFF2-40B4-BE49-F238E27FC236}">
                  <a16:creationId xmlns:a16="http://schemas.microsoft.com/office/drawing/2014/main" id="{2D715701-7C98-45D8-ABF1-C16BD3C2B61E}"/>
                </a:ext>
              </a:extLst>
            </p:cNvPr>
            <p:cNvCxnSpPr/>
            <p:nvPr/>
          </p:nvCxnSpPr>
          <p:spPr>
            <a:xfrm>
              <a:off x="1834194" y="3733800"/>
              <a:ext cx="11799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08D05-E5C5-47BA-8F3D-E6CA164B2D9C}"/>
                </a:ext>
              </a:extLst>
            </p:cNvPr>
            <p:cNvCxnSpPr/>
            <p:nvPr/>
          </p:nvCxnSpPr>
          <p:spPr>
            <a:xfrm flipV="1">
              <a:off x="3014189" y="3733801"/>
              <a:ext cx="0" cy="1802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86E28A-2E30-4971-B263-6018BE28E3DC}"/>
                </a:ext>
              </a:extLst>
            </p:cNvPr>
            <p:cNvCxnSpPr/>
            <p:nvPr/>
          </p:nvCxnSpPr>
          <p:spPr>
            <a:xfrm flipV="1">
              <a:off x="2014206" y="4604063"/>
              <a:ext cx="0" cy="2629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4581D9-2477-4447-A050-18E30932D7F6}"/>
                </a:ext>
              </a:extLst>
            </p:cNvPr>
            <p:cNvCxnSpPr/>
            <p:nvPr/>
          </p:nvCxnSpPr>
          <p:spPr>
            <a:xfrm flipV="1">
              <a:off x="1054086" y="4604063"/>
              <a:ext cx="0" cy="2629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1" name="AutoShape 1520">
            <a:extLst>
              <a:ext uri="{FF2B5EF4-FFF2-40B4-BE49-F238E27FC236}">
                <a16:creationId xmlns:a16="http://schemas.microsoft.com/office/drawing/2014/main" id="{02F2A4E9-8E3F-4F42-BC35-62C0B86B108D}"/>
              </a:ext>
            </a:extLst>
          </p:cNvPr>
          <p:cNvSpPr>
            <a:spLocks noChangeArrowheads="1"/>
          </p:cNvSpPr>
          <p:nvPr/>
        </p:nvSpPr>
        <p:spPr bwMode="auto">
          <a:xfrm>
            <a:off x="2411027" y="2940552"/>
            <a:ext cx="1468358" cy="623976"/>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Commander</a:t>
            </a:r>
            <a:br>
              <a:rPr lang="en-US" sz="1100" b="1" dirty="0">
                <a:solidFill>
                  <a:srgbClr val="25387D"/>
                </a:solidFill>
                <a:latin typeface="Arial" charset="0"/>
              </a:rPr>
            </a:br>
            <a:r>
              <a:rPr lang="en-US" sz="1100" b="1" dirty="0">
                <a:solidFill>
                  <a:srgbClr val="25387D"/>
                </a:solidFill>
                <a:latin typeface="Arial" charset="0"/>
              </a:rPr>
              <a:t>Liaison Officer</a:t>
            </a:r>
          </a:p>
        </p:txBody>
      </p:sp>
      <p:sp>
        <p:nvSpPr>
          <p:cNvPr id="22" name="AutoShape 1520">
            <a:extLst>
              <a:ext uri="{FF2B5EF4-FFF2-40B4-BE49-F238E27FC236}">
                <a16:creationId xmlns:a16="http://schemas.microsoft.com/office/drawing/2014/main" id="{D6348005-BB4C-469C-8603-A15C2C09E8B7}"/>
              </a:ext>
            </a:extLst>
          </p:cNvPr>
          <p:cNvSpPr>
            <a:spLocks noChangeArrowheads="1"/>
          </p:cNvSpPr>
          <p:nvPr/>
        </p:nvSpPr>
        <p:spPr bwMode="auto">
          <a:xfrm>
            <a:off x="2411027" y="2120489"/>
            <a:ext cx="1468358" cy="623976"/>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Commander</a:t>
            </a:r>
            <a:br>
              <a:rPr lang="en-US" sz="1100" b="1" dirty="0">
                <a:solidFill>
                  <a:srgbClr val="25387D"/>
                </a:solidFill>
                <a:latin typeface="Arial" charset="0"/>
              </a:rPr>
            </a:br>
            <a:r>
              <a:rPr lang="en-US" sz="1100" b="1" dirty="0">
                <a:solidFill>
                  <a:srgbClr val="25387D"/>
                </a:solidFill>
                <a:latin typeface="Arial" charset="0"/>
              </a:rPr>
              <a:t>Public Information </a:t>
            </a:r>
            <a:br>
              <a:rPr lang="en-US" sz="1100" b="1" dirty="0">
                <a:solidFill>
                  <a:srgbClr val="25387D"/>
                </a:solidFill>
                <a:latin typeface="Arial" charset="0"/>
              </a:rPr>
            </a:br>
            <a:r>
              <a:rPr lang="en-US" sz="1100" b="1" dirty="0">
                <a:solidFill>
                  <a:srgbClr val="25387D"/>
                </a:solidFill>
                <a:latin typeface="Arial" charset="0"/>
              </a:rPr>
              <a:t>Officer</a:t>
            </a:r>
          </a:p>
        </p:txBody>
      </p:sp>
    </p:spTree>
    <p:extLst>
      <p:ext uri="{BB962C8B-B14F-4D97-AF65-F5344CB8AC3E}">
        <p14:creationId xmlns:p14="http://schemas.microsoft.com/office/powerpoint/2010/main" val="404818151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949C-FC86-403F-87E8-B0C830130071}"/>
              </a:ext>
            </a:extLst>
          </p:cNvPr>
          <p:cNvSpPr>
            <a:spLocks noGrp="1"/>
          </p:cNvSpPr>
          <p:nvPr>
            <p:ph type="title"/>
          </p:nvPr>
        </p:nvSpPr>
        <p:spPr/>
        <p:txBody>
          <a:bodyPr/>
          <a:lstStyle/>
          <a:p>
            <a:r>
              <a:rPr lang="en-US" dirty="0"/>
              <a:t>Unit Terminal Objective</a:t>
            </a:r>
          </a:p>
        </p:txBody>
      </p:sp>
      <p:sp>
        <p:nvSpPr>
          <p:cNvPr id="3" name="Content Placeholder 2">
            <a:extLst>
              <a:ext uri="{FF2B5EF4-FFF2-40B4-BE49-F238E27FC236}">
                <a16:creationId xmlns:a16="http://schemas.microsoft.com/office/drawing/2014/main" id="{E6989811-DE3F-41CA-90B5-EC38EB88B502}"/>
              </a:ext>
            </a:extLst>
          </p:cNvPr>
          <p:cNvSpPr>
            <a:spLocks noGrp="1"/>
          </p:cNvSpPr>
          <p:nvPr>
            <p:ph idx="1"/>
          </p:nvPr>
        </p:nvSpPr>
        <p:spPr>
          <a:xfrm>
            <a:off x="457200" y="1828800"/>
            <a:ext cx="8229600" cy="1141412"/>
          </a:xfrm>
        </p:spPr>
        <p:txBody>
          <a:bodyPr/>
          <a:lstStyle/>
          <a:p>
            <a:pPr marL="0" indent="0" algn="ctr">
              <a:buNone/>
            </a:pPr>
            <a:r>
              <a:rPr lang="en-US" dirty="0"/>
              <a:t>Given a scenario, develop an Area Command organization.</a:t>
            </a:r>
          </a:p>
        </p:txBody>
      </p:sp>
      <p:sp>
        <p:nvSpPr>
          <p:cNvPr id="4" name="Slide Number Placeholder 3">
            <a:extLst>
              <a:ext uri="{FF2B5EF4-FFF2-40B4-BE49-F238E27FC236}">
                <a16:creationId xmlns:a16="http://schemas.microsoft.com/office/drawing/2014/main" id="{496D39A0-2141-4DB1-8064-A55131BECB7E}"/>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a:t>
            </a:fld>
            <a:endParaRPr lang="en-US" dirty="0"/>
          </a:p>
        </p:txBody>
      </p:sp>
      <p:grpSp>
        <p:nvGrpSpPr>
          <p:cNvPr id="5" name="Group 4" descr="A collage of five images of disasters. 1) Cars piled up by a flood, 2) a forest fire, 3) Search crew with a service dog, 4) Home destroyed by a tornado, and 5) A home and vehicles submerged under flood waters.">
            <a:extLst>
              <a:ext uri="{FF2B5EF4-FFF2-40B4-BE49-F238E27FC236}">
                <a16:creationId xmlns:a16="http://schemas.microsoft.com/office/drawing/2014/main" id="{1CD13E8C-D495-4382-8F25-7945FB9201DC}"/>
              </a:ext>
            </a:extLst>
          </p:cNvPr>
          <p:cNvGrpSpPr/>
          <p:nvPr/>
        </p:nvGrpSpPr>
        <p:grpSpPr>
          <a:xfrm>
            <a:off x="84290" y="3810000"/>
            <a:ext cx="8952385" cy="1202358"/>
            <a:chOff x="84290" y="4293186"/>
            <a:chExt cx="8952385" cy="1202358"/>
          </a:xfrm>
        </p:grpSpPr>
        <p:pic>
          <p:nvPicPr>
            <p:cNvPr id="6" name="Picture 5" descr=" tornado damage">
              <a:extLst>
                <a:ext uri="{FF2B5EF4-FFF2-40B4-BE49-F238E27FC236}">
                  <a16:creationId xmlns:a16="http://schemas.microsoft.com/office/drawing/2014/main" id="{C8F0CC0C-4335-4F1C-8094-CCADB2394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0" y="4293186"/>
              <a:ext cx="2125510" cy="1195599"/>
            </a:xfrm>
            <a:prstGeom prst="rect">
              <a:avLst/>
            </a:prstGeom>
          </p:spPr>
        </p:pic>
        <p:pic>
          <p:nvPicPr>
            <p:cNvPr id="7" name="Picture 6" descr="hurricane damage">
              <a:extLst>
                <a:ext uri="{FF2B5EF4-FFF2-40B4-BE49-F238E27FC236}">
                  <a16:creationId xmlns:a16="http://schemas.microsoft.com/office/drawing/2014/main" id="{767FFB90-E36A-474A-B5F0-D5BAB83E4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323" y="4297680"/>
              <a:ext cx="1797677" cy="1197864"/>
            </a:xfrm>
            <a:prstGeom prst="rect">
              <a:avLst/>
            </a:prstGeom>
          </p:spPr>
        </p:pic>
        <p:pic>
          <p:nvPicPr>
            <p:cNvPr id="8" name="Picture 7" descr="chemical spill">
              <a:extLst>
                <a:ext uri="{FF2B5EF4-FFF2-40B4-BE49-F238E27FC236}">
                  <a16:creationId xmlns:a16="http://schemas.microsoft.com/office/drawing/2014/main" id="{6838EDC4-771D-4458-BAED-B6F6ADD1FC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9248" y="4297680"/>
              <a:ext cx="1597152" cy="1197864"/>
            </a:xfrm>
            <a:prstGeom prst="rect">
              <a:avLst/>
            </a:prstGeom>
          </p:spPr>
        </p:pic>
        <p:pic>
          <p:nvPicPr>
            <p:cNvPr id="9" name="Picture 8" descr="flood damage">
              <a:extLst>
                <a:ext uri="{FF2B5EF4-FFF2-40B4-BE49-F238E27FC236}">
                  <a16:creationId xmlns:a16="http://schemas.microsoft.com/office/drawing/2014/main" id="{79F275E6-95D3-44AC-ACBD-840B9F67C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4297680"/>
              <a:ext cx="1797675" cy="1197864"/>
            </a:xfrm>
            <a:prstGeom prst="rect">
              <a:avLst/>
            </a:prstGeom>
          </p:spPr>
        </p:pic>
        <p:pic>
          <p:nvPicPr>
            <p:cNvPr id="10" name="Picture 9" descr="fire damage">
              <a:extLst>
                <a:ext uri="{FF2B5EF4-FFF2-40B4-BE49-F238E27FC236}">
                  <a16:creationId xmlns:a16="http://schemas.microsoft.com/office/drawing/2014/main" id="{245D2387-1C26-43E2-AACE-64F239619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8524" y="4297680"/>
              <a:ext cx="1797676" cy="1197864"/>
            </a:xfrm>
            <a:prstGeom prst="rect">
              <a:avLst/>
            </a:prstGeom>
          </p:spPr>
        </p:pic>
      </p:grpSp>
    </p:spTree>
    <p:extLst>
      <p:ext uri="{BB962C8B-B14F-4D97-AF65-F5344CB8AC3E}">
        <p14:creationId xmlns:p14="http://schemas.microsoft.com/office/powerpoint/2010/main" val="322545040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1CCA-D537-48D7-80B0-D3197830726E}"/>
              </a:ext>
            </a:extLst>
          </p:cNvPr>
          <p:cNvSpPr>
            <a:spLocks noGrp="1"/>
          </p:cNvSpPr>
          <p:nvPr>
            <p:ph type="title"/>
          </p:nvPr>
        </p:nvSpPr>
        <p:spPr/>
        <p:txBody>
          <a:bodyPr/>
          <a:lstStyle/>
          <a:p>
            <a:r>
              <a:rPr lang="en-US" dirty="0"/>
              <a:t>Assistant Area Commander – Logistics</a:t>
            </a:r>
          </a:p>
        </p:txBody>
      </p:sp>
      <p:sp>
        <p:nvSpPr>
          <p:cNvPr id="3" name="Content Placeholder 2">
            <a:extLst>
              <a:ext uri="{FF2B5EF4-FFF2-40B4-BE49-F238E27FC236}">
                <a16:creationId xmlns:a16="http://schemas.microsoft.com/office/drawing/2014/main" id="{A85F16F4-1983-4B84-AE4C-705574AF9B7D}"/>
              </a:ext>
            </a:extLst>
          </p:cNvPr>
          <p:cNvSpPr>
            <a:spLocks noGrp="1"/>
          </p:cNvSpPr>
          <p:nvPr>
            <p:ph idx="1"/>
          </p:nvPr>
        </p:nvSpPr>
        <p:spPr>
          <a:xfrm>
            <a:off x="4572000" y="1339053"/>
            <a:ext cx="4419600" cy="4071147"/>
          </a:xfrm>
        </p:spPr>
        <p:txBody>
          <a:bodyPr/>
          <a:lstStyle/>
          <a:p>
            <a:pPr marL="0" indent="0">
              <a:buNone/>
            </a:pPr>
            <a:r>
              <a:rPr lang="en-US" sz="2400" dirty="0"/>
              <a:t>The Assistant Area Commander – Logistics provides facilities, services, and materials at the Area Command level (by ordering resources needed to support the Area Command) and ensures the effective allocation of scarce resources and supplies among the incidents.</a:t>
            </a:r>
          </a:p>
        </p:txBody>
      </p:sp>
      <p:sp>
        <p:nvSpPr>
          <p:cNvPr id="4" name="Slide Number Placeholder 3">
            <a:extLst>
              <a:ext uri="{FF2B5EF4-FFF2-40B4-BE49-F238E27FC236}">
                <a16:creationId xmlns:a16="http://schemas.microsoft.com/office/drawing/2014/main" id="{7FBA1C4B-1DD8-4980-AFBE-FACA23C2E107}"/>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20</a:t>
            </a:fld>
            <a:endParaRPr lang="en-US" dirty="0"/>
          </a:p>
        </p:txBody>
      </p:sp>
      <p:grpSp>
        <p:nvGrpSpPr>
          <p:cNvPr id="5" name="Group 4" descr="A hierarchy chart that starts with Area Commander and branches to the right to Area Command Public Information Officer and Area command Liaison Officer.  Two additional branches are Assistant Area Commander Planning and Assistant Area Commander Logistics  (highlighted) which branches into Area command Situation Unit Leaderwhich branches off into Area Command Critical Resources Unit Leader.">
            <a:extLst>
              <a:ext uri="{FF2B5EF4-FFF2-40B4-BE49-F238E27FC236}">
                <a16:creationId xmlns:a16="http://schemas.microsoft.com/office/drawing/2014/main" id="{DC7B965A-7891-4F22-94C1-A6E83A7354D3}"/>
              </a:ext>
            </a:extLst>
          </p:cNvPr>
          <p:cNvGrpSpPr/>
          <p:nvPr/>
        </p:nvGrpSpPr>
        <p:grpSpPr>
          <a:xfrm>
            <a:off x="139817" y="1234440"/>
            <a:ext cx="3974983" cy="4268844"/>
            <a:chOff x="246496" y="1234440"/>
            <a:chExt cx="3974983" cy="4268844"/>
          </a:xfrm>
        </p:grpSpPr>
        <p:grpSp>
          <p:nvGrpSpPr>
            <p:cNvPr id="6" name="Group 5" descr="A hierarchy chart that starts with Area Commander and branches to the left to Area Command Public Information Officer and Area command Liaison Officer.  Two additional branches are Assistant Area Commander Planning which branches into Area command Situation Unit Leader and Assistant Area commander Logistics (highlighted) which branches off into Area Command Critical Resources Unit Leader.">
              <a:extLst>
                <a:ext uri="{FF2B5EF4-FFF2-40B4-BE49-F238E27FC236}">
                  <a16:creationId xmlns:a16="http://schemas.microsoft.com/office/drawing/2014/main" id="{33081866-8A38-4E26-9B1A-CE310B7787FC}"/>
                </a:ext>
              </a:extLst>
            </p:cNvPr>
            <p:cNvGrpSpPr/>
            <p:nvPr/>
          </p:nvGrpSpPr>
          <p:grpSpPr>
            <a:xfrm>
              <a:off x="246496" y="1234440"/>
              <a:ext cx="3974983" cy="4268844"/>
              <a:chOff x="228601" y="1214438"/>
              <a:chExt cx="3736456" cy="4095325"/>
            </a:xfrm>
          </p:grpSpPr>
          <p:sp>
            <p:nvSpPr>
              <p:cNvPr id="11" name="Line 1511">
                <a:extLst>
                  <a:ext uri="{FF2B5EF4-FFF2-40B4-BE49-F238E27FC236}">
                    <a16:creationId xmlns:a16="http://schemas.microsoft.com/office/drawing/2014/main" id="{E4EFF60C-9309-4189-8B63-3D31E3084693}"/>
                  </a:ext>
                </a:extLst>
              </p:cNvPr>
              <p:cNvSpPr>
                <a:spLocks noChangeShapeType="1"/>
              </p:cNvSpPr>
              <p:nvPr/>
            </p:nvSpPr>
            <p:spPr bwMode="auto">
              <a:xfrm>
                <a:off x="1697333" y="2363777"/>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2" name="Line 1512">
                <a:extLst>
                  <a:ext uri="{FF2B5EF4-FFF2-40B4-BE49-F238E27FC236}">
                    <a16:creationId xmlns:a16="http://schemas.microsoft.com/office/drawing/2014/main" id="{42ECD76D-CB53-4DA0-9237-558D8792EAA4}"/>
                  </a:ext>
                </a:extLst>
              </p:cNvPr>
              <p:cNvSpPr>
                <a:spLocks noChangeShapeType="1"/>
              </p:cNvSpPr>
              <p:nvPr/>
            </p:nvSpPr>
            <p:spPr bwMode="auto">
              <a:xfrm>
                <a:off x="1697333" y="3159473"/>
                <a:ext cx="550775"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3" name="Line 1513">
                <a:extLst>
                  <a:ext uri="{FF2B5EF4-FFF2-40B4-BE49-F238E27FC236}">
                    <a16:creationId xmlns:a16="http://schemas.microsoft.com/office/drawing/2014/main" id="{21F2973F-8721-4774-A640-7493D2377A5C}"/>
                  </a:ext>
                </a:extLst>
              </p:cNvPr>
              <p:cNvSpPr>
                <a:spLocks noChangeShapeType="1"/>
              </p:cNvSpPr>
              <p:nvPr/>
            </p:nvSpPr>
            <p:spPr bwMode="auto">
              <a:xfrm>
                <a:off x="1697333" y="1656490"/>
                <a:ext cx="0" cy="2142119"/>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4" name="AutoShape 1515">
                <a:extLst>
                  <a:ext uri="{FF2B5EF4-FFF2-40B4-BE49-F238E27FC236}">
                    <a16:creationId xmlns:a16="http://schemas.microsoft.com/office/drawing/2014/main" id="{76E2CD7F-02CD-4FD4-9F84-EC97A7F44518}"/>
                  </a:ext>
                </a:extLst>
              </p:cNvPr>
              <p:cNvSpPr>
                <a:spLocks noChangeArrowheads="1"/>
              </p:cNvSpPr>
              <p:nvPr/>
            </p:nvSpPr>
            <p:spPr bwMode="auto">
              <a:xfrm>
                <a:off x="1865626" y="2098545"/>
                <a:ext cx="1713522" cy="618875"/>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200" b="1" dirty="0">
                    <a:solidFill>
                      <a:schemeClr val="accent2"/>
                    </a:solidFill>
                    <a:latin typeface="Arial" charset="0"/>
                  </a:rPr>
                  <a:t>Area Command</a:t>
                </a:r>
                <a:br>
                  <a:rPr lang="en-US" sz="1200" b="1" dirty="0">
                    <a:solidFill>
                      <a:schemeClr val="accent2"/>
                    </a:solidFill>
                    <a:latin typeface="Arial" charset="0"/>
                  </a:rPr>
                </a:br>
                <a:r>
                  <a:rPr lang="en-US" sz="1200" b="1" dirty="0">
                    <a:solidFill>
                      <a:schemeClr val="accent2"/>
                    </a:solidFill>
                    <a:latin typeface="Arial" charset="0"/>
                  </a:rPr>
                  <a:t>Public Information </a:t>
                </a:r>
                <a:br>
                  <a:rPr lang="en-US" sz="1200" b="1" dirty="0">
                    <a:solidFill>
                      <a:schemeClr val="accent2"/>
                    </a:solidFill>
                    <a:latin typeface="Arial" charset="0"/>
                  </a:rPr>
                </a:br>
                <a:r>
                  <a:rPr lang="en-US" sz="1200" b="1" dirty="0">
                    <a:solidFill>
                      <a:schemeClr val="accent2"/>
                    </a:solidFill>
                    <a:latin typeface="Arial" charset="0"/>
                  </a:rPr>
                  <a:t>Officer</a:t>
                </a:r>
              </a:p>
            </p:txBody>
          </p:sp>
          <p:sp>
            <p:nvSpPr>
              <p:cNvPr id="15" name="AutoShape 1516">
                <a:extLst>
                  <a:ext uri="{FF2B5EF4-FFF2-40B4-BE49-F238E27FC236}">
                    <a16:creationId xmlns:a16="http://schemas.microsoft.com/office/drawing/2014/main" id="{A4911312-E516-4796-82BD-B38627ACE4A7}"/>
                  </a:ext>
                </a:extLst>
              </p:cNvPr>
              <p:cNvSpPr>
                <a:spLocks noChangeArrowheads="1"/>
              </p:cNvSpPr>
              <p:nvPr/>
            </p:nvSpPr>
            <p:spPr bwMode="auto">
              <a:xfrm>
                <a:off x="779375" y="1214438"/>
                <a:ext cx="1835917" cy="707285"/>
              </a:xfrm>
              <a:prstGeom prst="cube">
                <a:avLst>
                  <a:gd name="adj" fmla="val 1131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bIns="18288" anchor="ctr"/>
              <a:lstStyle/>
              <a:p>
                <a:pPr algn="ctr">
                  <a:lnSpc>
                    <a:spcPct val="85000"/>
                  </a:lnSpc>
                  <a:defRPr/>
                </a:pPr>
                <a:r>
                  <a:rPr lang="en-US" sz="1200" b="1" dirty="0"/>
                  <a:t>Area </a:t>
                </a:r>
                <a:br>
                  <a:rPr lang="en-US" sz="1200" b="1" dirty="0"/>
                </a:br>
                <a:r>
                  <a:rPr lang="en-US" sz="1200" b="1" dirty="0"/>
                  <a:t>Commander</a:t>
                </a:r>
              </a:p>
            </p:txBody>
          </p:sp>
          <p:sp>
            <p:nvSpPr>
              <p:cNvPr id="16" name="AutoShape 1517">
                <a:extLst>
                  <a:ext uri="{FF2B5EF4-FFF2-40B4-BE49-F238E27FC236}">
                    <a16:creationId xmlns:a16="http://schemas.microsoft.com/office/drawing/2014/main" id="{5CB59FA2-DFB0-4281-BEC0-7A64A96CAA4C}"/>
                  </a:ext>
                </a:extLst>
              </p:cNvPr>
              <p:cNvSpPr>
                <a:spLocks noChangeArrowheads="1"/>
              </p:cNvSpPr>
              <p:nvPr/>
            </p:nvSpPr>
            <p:spPr bwMode="auto">
              <a:xfrm>
                <a:off x="1865626" y="2894241"/>
                <a:ext cx="1715434" cy="535989"/>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200" b="1" dirty="0">
                    <a:solidFill>
                      <a:schemeClr val="accent2"/>
                    </a:solidFill>
                    <a:latin typeface="Arial" charset="0"/>
                  </a:rPr>
                  <a:t>Area Command </a:t>
                </a:r>
                <a:br>
                  <a:rPr lang="en-US" sz="1200" b="1" dirty="0">
                    <a:solidFill>
                      <a:schemeClr val="accent2"/>
                    </a:solidFill>
                    <a:latin typeface="Arial" charset="0"/>
                  </a:rPr>
                </a:br>
                <a:r>
                  <a:rPr lang="en-US" sz="1200" b="1" dirty="0">
                    <a:solidFill>
                      <a:schemeClr val="accent2"/>
                    </a:solidFill>
                    <a:latin typeface="Arial" charset="0"/>
                  </a:rPr>
                  <a:t>Liaison Officer</a:t>
                </a:r>
              </a:p>
            </p:txBody>
          </p:sp>
          <p:sp>
            <p:nvSpPr>
              <p:cNvPr id="17" name="AutoShape 1518">
                <a:extLst>
                  <a:ext uri="{FF2B5EF4-FFF2-40B4-BE49-F238E27FC236}">
                    <a16:creationId xmlns:a16="http://schemas.microsoft.com/office/drawing/2014/main" id="{5EA1C4F5-C793-4988-9BF0-B8FCAC36A758}"/>
                  </a:ext>
                </a:extLst>
              </p:cNvPr>
              <p:cNvSpPr>
                <a:spLocks noChangeArrowheads="1"/>
              </p:cNvSpPr>
              <p:nvPr/>
            </p:nvSpPr>
            <p:spPr bwMode="auto">
              <a:xfrm>
                <a:off x="664673" y="3812548"/>
                <a:ext cx="1526134"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chemeClr val="accent2"/>
                    </a:solidFill>
                    <a:latin typeface="Arial" charset="0"/>
                  </a:rPr>
                  <a:t>Assistant Area </a:t>
                </a:r>
                <a:br>
                  <a:rPr lang="en-US" sz="1100" b="1" dirty="0">
                    <a:solidFill>
                      <a:schemeClr val="accent2"/>
                    </a:solidFill>
                    <a:latin typeface="Arial" charset="0"/>
                  </a:rPr>
                </a:br>
                <a:r>
                  <a:rPr lang="en-US" sz="1100" b="1" dirty="0">
                    <a:solidFill>
                      <a:schemeClr val="accent2"/>
                    </a:solidFill>
                    <a:latin typeface="Arial" charset="0"/>
                  </a:rPr>
                  <a:t>Commander Planning</a:t>
                </a:r>
              </a:p>
            </p:txBody>
          </p:sp>
          <p:sp>
            <p:nvSpPr>
              <p:cNvPr id="18" name="AutoShape 1519">
                <a:extLst>
                  <a:ext uri="{FF2B5EF4-FFF2-40B4-BE49-F238E27FC236}">
                    <a16:creationId xmlns:a16="http://schemas.microsoft.com/office/drawing/2014/main" id="{525B03DA-00BF-4155-8644-DDBBA3DE0A5C}"/>
                  </a:ext>
                </a:extLst>
              </p:cNvPr>
              <p:cNvSpPr>
                <a:spLocks noChangeArrowheads="1"/>
              </p:cNvSpPr>
              <p:nvPr/>
            </p:nvSpPr>
            <p:spPr bwMode="auto">
              <a:xfrm>
                <a:off x="228601" y="4711150"/>
                <a:ext cx="1341120"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 </a:t>
                </a:r>
                <a:br>
                  <a:rPr lang="en-US" sz="1100" b="1" dirty="0">
                    <a:solidFill>
                      <a:srgbClr val="25387D"/>
                    </a:solidFill>
                    <a:latin typeface="Arial" charset="0"/>
                  </a:rPr>
                </a:br>
                <a:r>
                  <a:rPr lang="en-US" sz="1100" b="1" dirty="0">
                    <a:solidFill>
                      <a:srgbClr val="25387D"/>
                    </a:solidFill>
                    <a:latin typeface="Arial" charset="0"/>
                  </a:rPr>
                  <a:t>Situation</a:t>
                </a:r>
                <a:br>
                  <a:rPr lang="en-US" sz="1100" b="1" dirty="0">
                    <a:solidFill>
                      <a:srgbClr val="25387D"/>
                    </a:solidFill>
                    <a:latin typeface="Arial" charset="0"/>
                  </a:rPr>
                </a:br>
                <a:r>
                  <a:rPr lang="en-US" sz="1100" b="1" dirty="0">
                    <a:solidFill>
                      <a:srgbClr val="25387D"/>
                    </a:solidFill>
                    <a:latin typeface="Arial" charset="0"/>
                  </a:rPr>
                  <a:t>Unit Leader</a:t>
                </a:r>
              </a:p>
            </p:txBody>
          </p:sp>
          <p:sp>
            <p:nvSpPr>
              <p:cNvPr id="19" name="AutoShape 1520">
                <a:extLst>
                  <a:ext uri="{FF2B5EF4-FFF2-40B4-BE49-F238E27FC236}">
                    <a16:creationId xmlns:a16="http://schemas.microsoft.com/office/drawing/2014/main" id="{DCF47A05-C142-4C83-9DBA-BBFD5B623A29}"/>
                  </a:ext>
                </a:extLst>
              </p:cNvPr>
              <p:cNvSpPr>
                <a:spLocks noChangeArrowheads="1"/>
              </p:cNvSpPr>
              <p:nvPr/>
            </p:nvSpPr>
            <p:spPr bwMode="auto">
              <a:xfrm>
                <a:off x="2584811" y="3798610"/>
                <a:ext cx="1380246" cy="598613"/>
              </a:xfrm>
              <a:prstGeom prst="cube">
                <a:avLst>
                  <a:gd name="adj" fmla="val 11310"/>
                </a:avLst>
              </a:prstGeom>
              <a:solidFill>
                <a:schemeClr val="accent2"/>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chemeClr val="bg1"/>
                    </a:solidFill>
                    <a:latin typeface="Arial" charset="0"/>
                  </a:rPr>
                  <a:t>Assistant</a:t>
                </a:r>
                <a:br>
                  <a:rPr lang="en-US" sz="1100" b="1" dirty="0">
                    <a:solidFill>
                      <a:schemeClr val="bg1"/>
                    </a:solidFill>
                    <a:latin typeface="Arial" charset="0"/>
                  </a:rPr>
                </a:br>
                <a:r>
                  <a:rPr lang="en-US" sz="1100" b="1" dirty="0">
                    <a:solidFill>
                      <a:schemeClr val="bg1"/>
                    </a:solidFill>
                    <a:latin typeface="Arial" charset="0"/>
                  </a:rPr>
                  <a:t>Area Commander</a:t>
                </a:r>
                <a:br>
                  <a:rPr lang="en-US" sz="1100" b="1" dirty="0">
                    <a:solidFill>
                      <a:schemeClr val="bg1"/>
                    </a:solidFill>
                    <a:latin typeface="Arial" charset="0"/>
                  </a:rPr>
                </a:br>
                <a:r>
                  <a:rPr lang="en-US" sz="1100" b="1" dirty="0">
                    <a:solidFill>
                      <a:schemeClr val="bg1"/>
                    </a:solidFill>
                    <a:latin typeface="Arial" charset="0"/>
                  </a:rPr>
                  <a:t>Logistics</a:t>
                </a:r>
              </a:p>
            </p:txBody>
          </p:sp>
          <p:sp>
            <p:nvSpPr>
              <p:cNvPr id="20" name="AutoShape 1521">
                <a:extLst>
                  <a:ext uri="{FF2B5EF4-FFF2-40B4-BE49-F238E27FC236}">
                    <a16:creationId xmlns:a16="http://schemas.microsoft.com/office/drawing/2014/main" id="{52013F93-77D5-47D6-8CC4-7DD5BEAEE2C8}"/>
                  </a:ext>
                </a:extLst>
              </p:cNvPr>
              <p:cNvSpPr>
                <a:spLocks noChangeArrowheads="1"/>
              </p:cNvSpPr>
              <p:nvPr/>
            </p:nvSpPr>
            <p:spPr bwMode="auto">
              <a:xfrm>
                <a:off x="1721026" y="4703391"/>
                <a:ext cx="1275267" cy="598613"/>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100" b="1" dirty="0">
                    <a:solidFill>
                      <a:srgbClr val="25387D"/>
                    </a:solidFill>
                    <a:latin typeface="Arial" charset="0"/>
                  </a:rPr>
                  <a:t>Area Command</a:t>
                </a:r>
                <a:br>
                  <a:rPr lang="en-US" sz="1100" b="1" dirty="0">
                    <a:solidFill>
                      <a:srgbClr val="25387D"/>
                    </a:solidFill>
                    <a:latin typeface="Arial" charset="0"/>
                  </a:rPr>
                </a:br>
                <a:r>
                  <a:rPr lang="en-US" sz="1100" b="1" dirty="0">
                    <a:solidFill>
                      <a:srgbClr val="25387D"/>
                    </a:solidFill>
                    <a:latin typeface="Arial" charset="0"/>
                  </a:rPr>
                  <a:t>Critical Resources</a:t>
                </a:r>
                <a:br>
                  <a:rPr lang="en-US" sz="1100" b="1" dirty="0">
                    <a:solidFill>
                      <a:srgbClr val="25387D"/>
                    </a:solidFill>
                    <a:latin typeface="Arial" charset="0"/>
                  </a:rPr>
                </a:br>
                <a:r>
                  <a:rPr lang="en-US" sz="1100" b="1" dirty="0">
                    <a:solidFill>
                      <a:srgbClr val="25387D"/>
                    </a:solidFill>
                    <a:latin typeface="Arial" charset="0"/>
                  </a:rPr>
                  <a:t>Unit Leader</a:t>
                </a:r>
              </a:p>
            </p:txBody>
          </p:sp>
        </p:grpSp>
        <p:sp>
          <p:nvSpPr>
            <p:cNvPr id="7" name="Line 1512">
              <a:extLst>
                <a:ext uri="{FF2B5EF4-FFF2-40B4-BE49-F238E27FC236}">
                  <a16:creationId xmlns:a16="http://schemas.microsoft.com/office/drawing/2014/main" id="{363D3028-3432-4237-AA09-21B7166541C6}"/>
                </a:ext>
              </a:extLst>
            </p:cNvPr>
            <p:cNvSpPr>
              <a:spLocks noChangeShapeType="1"/>
            </p:cNvSpPr>
            <p:nvPr/>
          </p:nvSpPr>
          <p:spPr bwMode="auto">
            <a:xfrm>
              <a:off x="1808989" y="3764806"/>
              <a:ext cx="1678311" cy="0"/>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8" name="Line 1513">
              <a:extLst>
                <a:ext uri="{FF2B5EF4-FFF2-40B4-BE49-F238E27FC236}">
                  <a16:creationId xmlns:a16="http://schemas.microsoft.com/office/drawing/2014/main" id="{32C1E299-1AD5-478B-9F3A-6B976E3000E8}"/>
                </a:ext>
              </a:extLst>
            </p:cNvPr>
            <p:cNvSpPr>
              <a:spLocks noChangeShapeType="1"/>
            </p:cNvSpPr>
            <p:nvPr/>
          </p:nvSpPr>
          <p:spPr bwMode="auto">
            <a:xfrm flipH="1">
              <a:off x="3487300" y="3764805"/>
              <a:ext cx="0" cy="177827"/>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9" name="Line 1513">
              <a:extLst>
                <a:ext uri="{FF2B5EF4-FFF2-40B4-BE49-F238E27FC236}">
                  <a16:creationId xmlns:a16="http://schemas.microsoft.com/office/drawing/2014/main" id="{73861987-A4AF-4AE6-859B-FD4668D09263}"/>
                </a:ext>
              </a:extLst>
            </p:cNvPr>
            <p:cNvSpPr>
              <a:spLocks noChangeShapeType="1"/>
            </p:cNvSpPr>
            <p:nvPr/>
          </p:nvSpPr>
          <p:spPr bwMode="auto">
            <a:xfrm>
              <a:off x="860250" y="4566609"/>
              <a:ext cx="0" cy="289372"/>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sp>
          <p:nvSpPr>
            <p:cNvPr id="10" name="Line 1513">
              <a:extLst>
                <a:ext uri="{FF2B5EF4-FFF2-40B4-BE49-F238E27FC236}">
                  <a16:creationId xmlns:a16="http://schemas.microsoft.com/office/drawing/2014/main" id="{E4AA3BA2-3135-405E-88CF-079028F81B86}"/>
                </a:ext>
              </a:extLst>
            </p:cNvPr>
            <p:cNvSpPr>
              <a:spLocks noChangeShapeType="1"/>
            </p:cNvSpPr>
            <p:nvPr/>
          </p:nvSpPr>
          <p:spPr bwMode="auto">
            <a:xfrm>
              <a:off x="2101956" y="4589936"/>
              <a:ext cx="0" cy="289372"/>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wrap="none" bIns="18288" anchor="ctr"/>
            <a:lstStyle/>
            <a:p>
              <a:endParaRPr lang="en-US"/>
            </a:p>
          </p:txBody>
        </p:sp>
      </p:grpSp>
    </p:spTree>
    <p:extLst>
      <p:ext uri="{BB962C8B-B14F-4D97-AF65-F5344CB8AC3E}">
        <p14:creationId xmlns:p14="http://schemas.microsoft.com/office/powerpoint/2010/main" val="375147113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D0D69-DAF6-4FCA-A225-B510E2782D4C}"/>
              </a:ext>
            </a:extLst>
          </p:cNvPr>
          <p:cNvSpPr>
            <a:spLocks noGrp="1"/>
          </p:cNvSpPr>
          <p:nvPr>
            <p:ph type="title"/>
          </p:nvPr>
        </p:nvSpPr>
        <p:spPr/>
        <p:txBody>
          <a:bodyPr/>
          <a:lstStyle/>
          <a:p>
            <a:r>
              <a:rPr lang="en-US" dirty="0"/>
              <a:t>Area Command Aviation Coordinator</a:t>
            </a:r>
          </a:p>
        </p:txBody>
      </p:sp>
      <p:sp>
        <p:nvSpPr>
          <p:cNvPr id="3" name="Content Placeholder 2">
            <a:extLst>
              <a:ext uri="{FF2B5EF4-FFF2-40B4-BE49-F238E27FC236}">
                <a16:creationId xmlns:a16="http://schemas.microsoft.com/office/drawing/2014/main" id="{2110955E-9C73-4059-A3DA-F4565F62DFE6}"/>
              </a:ext>
            </a:extLst>
          </p:cNvPr>
          <p:cNvSpPr>
            <a:spLocks noGrp="1"/>
          </p:cNvSpPr>
          <p:nvPr>
            <p:ph idx="1"/>
          </p:nvPr>
        </p:nvSpPr>
        <p:spPr/>
        <p:txBody>
          <a:bodyPr/>
          <a:lstStyle/>
          <a:p>
            <a:pPr>
              <a:buFont typeface="Arial" panose="020B0604020202020204" pitchFamily="34" charset="0"/>
              <a:buChar char="•"/>
            </a:pPr>
            <a:r>
              <a:rPr lang="en-US" sz="2400" dirty="0"/>
              <a:t>Assigned when aviation resources at multiple incidents compete for common airspace and scarce resources. </a:t>
            </a:r>
          </a:p>
          <a:p>
            <a:pPr>
              <a:buFont typeface="Arial" panose="020B0604020202020204" pitchFamily="34" charset="0"/>
              <a:buChar char="•"/>
            </a:pPr>
            <a:r>
              <a:rPr lang="en-US" sz="2400" dirty="0"/>
              <a:t>Coordinates with incident aviation organizations to: </a:t>
            </a:r>
          </a:p>
          <a:p>
            <a:pPr lvl="2"/>
            <a:r>
              <a:rPr lang="en-US" sz="2400" dirty="0"/>
              <a:t>Evaluate potential conflicts, </a:t>
            </a:r>
          </a:p>
          <a:p>
            <a:pPr lvl="2"/>
            <a:r>
              <a:rPr lang="en-US" sz="2400" dirty="0"/>
              <a:t>Develop common airspace management procedures, </a:t>
            </a:r>
          </a:p>
          <a:p>
            <a:pPr lvl="2"/>
            <a:r>
              <a:rPr lang="en-US" sz="2400" dirty="0"/>
              <a:t>Ensure aviation safety, and </a:t>
            </a:r>
          </a:p>
          <a:p>
            <a:pPr lvl="2"/>
            <a:r>
              <a:rPr lang="en-US" sz="2400" dirty="0"/>
              <a:t>Allocate scarce resources IAW Area Command priorities.</a:t>
            </a:r>
          </a:p>
        </p:txBody>
      </p:sp>
      <p:sp>
        <p:nvSpPr>
          <p:cNvPr id="4" name="Slide Number Placeholder 3">
            <a:extLst>
              <a:ext uri="{FF2B5EF4-FFF2-40B4-BE49-F238E27FC236}">
                <a16:creationId xmlns:a16="http://schemas.microsoft.com/office/drawing/2014/main" id="{F0953D32-71C0-46D6-B792-4EF54B941B4A}"/>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21</a:t>
            </a:fld>
            <a:endParaRPr lang="en-US" dirty="0"/>
          </a:p>
        </p:txBody>
      </p:sp>
    </p:spTree>
    <p:extLst>
      <p:ext uri="{BB962C8B-B14F-4D97-AF65-F5344CB8AC3E}">
        <p14:creationId xmlns:p14="http://schemas.microsoft.com/office/powerpoint/2010/main" val="206471624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0A88-4659-4AFD-BF41-87691588009B}"/>
              </a:ext>
            </a:extLst>
          </p:cNvPr>
          <p:cNvSpPr>
            <a:spLocks noGrp="1"/>
          </p:cNvSpPr>
          <p:nvPr>
            <p:ph type="title"/>
          </p:nvPr>
        </p:nvSpPr>
        <p:spPr/>
        <p:txBody>
          <a:bodyPr/>
          <a:lstStyle/>
          <a:p>
            <a:r>
              <a:rPr lang="en-US" dirty="0"/>
              <a:t>Area Command Technical Specialists</a:t>
            </a:r>
          </a:p>
        </p:txBody>
      </p:sp>
      <p:sp>
        <p:nvSpPr>
          <p:cNvPr id="3" name="Content Placeholder 2">
            <a:extLst>
              <a:ext uri="{FF2B5EF4-FFF2-40B4-BE49-F238E27FC236}">
                <a16:creationId xmlns:a16="http://schemas.microsoft.com/office/drawing/2014/main" id="{9141C82F-883C-4850-994D-FB5C51446A2A}"/>
              </a:ext>
            </a:extLst>
          </p:cNvPr>
          <p:cNvSpPr>
            <a:spLocks noGrp="1"/>
          </p:cNvSpPr>
          <p:nvPr>
            <p:ph idx="1"/>
          </p:nvPr>
        </p:nvSpPr>
        <p:spPr>
          <a:xfrm>
            <a:off x="457200" y="1068388"/>
            <a:ext cx="3810000" cy="4418012"/>
          </a:xfrm>
        </p:spPr>
        <p:txBody>
          <a:bodyPr/>
          <a:lstStyle/>
          <a:p>
            <a:pPr marL="0" indent="0">
              <a:buNone/>
            </a:pPr>
            <a:r>
              <a:rPr lang="en-US" sz="2400" dirty="0"/>
              <a:t>Assign technical specialists as additional command advisors, depending on the nature, scope, complexity, and location(s) of the incident(s), or according to specific needs the Incident Commanders or Unified Commands establish.</a:t>
            </a:r>
          </a:p>
        </p:txBody>
      </p:sp>
      <p:sp>
        <p:nvSpPr>
          <p:cNvPr id="4" name="Slide Number Placeholder 3">
            <a:extLst>
              <a:ext uri="{FF2B5EF4-FFF2-40B4-BE49-F238E27FC236}">
                <a16:creationId xmlns:a16="http://schemas.microsoft.com/office/drawing/2014/main" id="{15F22F96-CC2E-4B30-9051-C3F491C668D6}"/>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22</a:t>
            </a:fld>
            <a:endParaRPr lang="en-US" dirty="0"/>
          </a:p>
        </p:txBody>
      </p:sp>
      <p:pic>
        <p:nvPicPr>
          <p:cNvPr id="5" name="Picture 4" descr="People looking at a detailed area map">
            <a:extLst>
              <a:ext uri="{FF2B5EF4-FFF2-40B4-BE49-F238E27FC236}">
                <a16:creationId xmlns:a16="http://schemas.microsoft.com/office/drawing/2014/main" id="{5D39B572-F98B-40A1-84BC-6AA06AA3E0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1109663"/>
            <a:ext cx="4021138" cy="4549775"/>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5" descr="Handout Icon #276237 - Free Icons Library">
            <a:extLst>
              <a:ext uri="{FF2B5EF4-FFF2-40B4-BE49-F238E27FC236}">
                <a16:creationId xmlns:a16="http://schemas.microsoft.com/office/drawing/2014/main" id="{1C3EE780-2F78-4A04-9525-772E09FA66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0952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DD0C46-D607-4A97-BD72-C3605C4D8290}"/>
              </a:ext>
            </a:extLst>
          </p:cNvPr>
          <p:cNvSpPr>
            <a:spLocks noGrp="1"/>
          </p:cNvSpPr>
          <p:nvPr>
            <p:ph type="title"/>
          </p:nvPr>
        </p:nvSpPr>
        <p:spPr/>
        <p:txBody>
          <a:bodyPr/>
          <a:lstStyle/>
          <a:p>
            <a:r>
              <a:rPr lang="en-US" dirty="0"/>
              <a:t>Agency Administrator Briefing</a:t>
            </a:r>
          </a:p>
        </p:txBody>
      </p:sp>
      <p:sp>
        <p:nvSpPr>
          <p:cNvPr id="8" name="Rectangle 5"/>
          <p:cNvSpPr>
            <a:spLocks noGrp="1" noChangeArrowheads="1"/>
          </p:cNvSpPr>
          <p:nvPr>
            <p:ph sz="half" idx="1"/>
          </p:nvPr>
        </p:nvSpPr>
        <p:spPr/>
        <p:txBody>
          <a:bodyPr/>
          <a:lstStyle/>
          <a:p>
            <a:pPr lvl="1">
              <a:buFont typeface="Wingdings" pitchFamily="2" charset="2"/>
              <a:buChar char="ü"/>
            </a:pPr>
            <a:r>
              <a:rPr lang="en-US" sz="1900" dirty="0"/>
              <a:t>General situation and incidents assigned</a:t>
            </a:r>
          </a:p>
          <a:p>
            <a:pPr lvl="1">
              <a:buFont typeface="Wingdings" pitchFamily="2" charset="2"/>
              <a:buChar char="ü"/>
            </a:pPr>
            <a:r>
              <a:rPr lang="en-US" sz="1900" dirty="0"/>
              <a:t>Jurisdictional delegation of authority</a:t>
            </a:r>
          </a:p>
          <a:p>
            <a:pPr lvl="1">
              <a:buFont typeface="Wingdings" pitchFamily="2" charset="2"/>
              <a:buChar char="ü"/>
            </a:pPr>
            <a:r>
              <a:rPr lang="en-US" sz="1900" dirty="0"/>
              <a:t>Assumption of command timing and notifications procedure</a:t>
            </a:r>
          </a:p>
          <a:p>
            <a:pPr lvl="1">
              <a:buFont typeface="Wingdings" pitchFamily="2" charset="2"/>
              <a:buChar char="ü"/>
            </a:pPr>
            <a:r>
              <a:rPr lang="en-US" sz="1900" dirty="0"/>
              <a:t>Names and qualifications of Incident Commanders (indicating those under Unified Command)</a:t>
            </a:r>
          </a:p>
          <a:p>
            <a:pPr lvl="1">
              <a:buFont typeface="Wingdings" pitchFamily="2" charset="2"/>
              <a:buChar char="ü"/>
            </a:pPr>
            <a:r>
              <a:rPr lang="en-US" sz="1900" dirty="0"/>
              <a:t>Limitations on the Area Commander's authority</a:t>
            </a:r>
          </a:p>
          <a:p>
            <a:pPr lvl="1">
              <a:buFont typeface="Wingdings" pitchFamily="2" charset="2"/>
              <a:buChar char="ü"/>
            </a:pPr>
            <a:r>
              <a:rPr lang="en-US" sz="1900" dirty="0"/>
              <a:t>Current IAPs</a:t>
            </a:r>
          </a:p>
        </p:txBody>
      </p:sp>
      <p:sp>
        <p:nvSpPr>
          <p:cNvPr id="6" name="Content Placeholder 1"/>
          <p:cNvSpPr>
            <a:spLocks noGrp="1"/>
          </p:cNvSpPr>
          <p:nvPr>
            <p:ph sz="half" idx="2"/>
          </p:nvPr>
        </p:nvSpPr>
        <p:spPr>
          <a:prstGeom prst="rect">
            <a:avLst/>
          </a:prstGeom>
        </p:spPr>
        <p:txBody>
          <a:bodyPr/>
          <a:lstStyle/>
          <a:p>
            <a:pPr lvl="1">
              <a:buFont typeface="Wingdings" pitchFamily="2" charset="2"/>
              <a:buChar char="ü"/>
              <a:defRPr/>
            </a:pPr>
            <a:r>
              <a:rPr lang="en-US" sz="1900" dirty="0"/>
              <a:t>Policies, political factors, or other constraints</a:t>
            </a:r>
          </a:p>
          <a:p>
            <a:pPr lvl="1">
              <a:buFont typeface="Wingdings" pitchFamily="2" charset="2"/>
              <a:buChar char="ü"/>
              <a:defRPr/>
            </a:pPr>
            <a:r>
              <a:rPr lang="en-US" sz="1900" dirty="0"/>
              <a:t>Agency advisor</a:t>
            </a:r>
          </a:p>
          <a:p>
            <a:pPr lvl="1">
              <a:buFont typeface="Wingdings" pitchFamily="2" charset="2"/>
              <a:buChar char="ü"/>
              <a:defRPr/>
            </a:pPr>
            <a:r>
              <a:rPr lang="en-US" sz="1900" dirty="0"/>
              <a:t>Area Command facility</a:t>
            </a:r>
          </a:p>
          <a:p>
            <a:pPr lvl="1">
              <a:buFont typeface="Wingdings" pitchFamily="2" charset="2"/>
              <a:buChar char="ü"/>
              <a:defRPr/>
            </a:pPr>
            <a:r>
              <a:rPr lang="en-US" sz="1900" dirty="0"/>
              <a:t>Status of communications systems</a:t>
            </a:r>
          </a:p>
          <a:p>
            <a:pPr lvl="1">
              <a:buFont typeface="Wingdings" pitchFamily="2" charset="2"/>
              <a:buChar char="ü"/>
              <a:defRPr/>
            </a:pPr>
            <a:r>
              <a:rPr lang="en-US" sz="1900" dirty="0"/>
              <a:t>Critical resource designations</a:t>
            </a:r>
          </a:p>
          <a:p>
            <a:pPr lvl="1">
              <a:buFont typeface="Wingdings" pitchFamily="2" charset="2"/>
              <a:buChar char="ü"/>
              <a:defRPr/>
            </a:pPr>
            <a:r>
              <a:rPr lang="en-US" sz="1900" dirty="0"/>
              <a:t>Policy and expectations for interaction with the media</a:t>
            </a:r>
          </a:p>
          <a:p>
            <a:pPr lvl="1">
              <a:buFont typeface="Wingdings" pitchFamily="2" charset="2"/>
              <a:buChar char="ü"/>
              <a:defRPr/>
            </a:pPr>
            <a:r>
              <a:rPr lang="en-US" sz="1900" dirty="0"/>
              <a:t>Area Command reporting responsibility to agency</a:t>
            </a:r>
          </a:p>
          <a:p>
            <a:pPr lvl="1">
              <a:buFont typeface="Wingdings" pitchFamily="2" charset="2"/>
              <a:buChar char="ü"/>
              <a:defRPr/>
            </a:pPr>
            <a:r>
              <a:rPr lang="en-US" sz="1900" dirty="0"/>
              <a:t>Briefing and contact schedules</a:t>
            </a:r>
          </a:p>
        </p:txBody>
      </p:sp>
      <p:sp>
        <p:nvSpPr>
          <p:cNvPr id="3" name="Slide Number Placeholder 2"/>
          <p:cNvSpPr>
            <a:spLocks noGrp="1"/>
          </p:cNvSpPr>
          <p:nvPr>
            <p:ph type="sldNum" sz="quarter" idx="4"/>
          </p:nvPr>
        </p:nvSpPr>
        <p:spPr/>
        <p:txBody>
          <a:bodyPr/>
          <a:lstStyle/>
          <a:p>
            <a:pPr>
              <a:defRPr/>
            </a:pPr>
            <a:r>
              <a:rPr lang="en-US"/>
              <a:t>Visual 4.</a:t>
            </a:r>
            <a:fld id="{167A036F-738C-4416-983E-5B04119587A4}" type="slidenum">
              <a:rPr lang="en-US" smtClean="0"/>
              <a:pPr>
                <a:defRPr/>
              </a:pPr>
              <a:t>23</a:t>
            </a:fld>
            <a:endParaRPr lang="en-US" dirty="0"/>
          </a:p>
        </p:txBody>
      </p:sp>
      <p:cxnSp>
        <p:nvCxnSpPr>
          <p:cNvPr id="9" name="Straight Connector 5" descr="decorative line"/>
          <p:cNvCxnSpPr>
            <a:cxnSpLocks noChangeShapeType="1"/>
          </p:cNvCxnSpPr>
          <p:nvPr/>
        </p:nvCxnSpPr>
        <p:spPr bwMode="auto">
          <a:xfrm>
            <a:off x="4495800" y="1109663"/>
            <a:ext cx="0" cy="445293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4332334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ED5A-8AB4-4445-95A9-31AD3EB79670}"/>
              </a:ext>
            </a:extLst>
          </p:cNvPr>
          <p:cNvSpPr>
            <a:spLocks noGrp="1"/>
          </p:cNvSpPr>
          <p:nvPr>
            <p:ph type="title"/>
          </p:nvPr>
        </p:nvSpPr>
        <p:spPr/>
        <p:txBody>
          <a:bodyPr/>
          <a:lstStyle/>
          <a:p>
            <a:pPr>
              <a:lnSpc>
                <a:spcPts val="3500"/>
              </a:lnSpc>
            </a:pPr>
            <a:r>
              <a:rPr lang="en-US" dirty="0"/>
              <a:t>Area Commander Incident Briefing With IC/UC</a:t>
            </a:r>
          </a:p>
        </p:txBody>
      </p:sp>
      <p:sp>
        <p:nvSpPr>
          <p:cNvPr id="3" name="Content Placeholder 2">
            <a:extLst>
              <a:ext uri="{FF2B5EF4-FFF2-40B4-BE49-F238E27FC236}">
                <a16:creationId xmlns:a16="http://schemas.microsoft.com/office/drawing/2014/main" id="{B7503C99-AE7C-4454-8434-F5D51BCC4A66}"/>
              </a:ext>
            </a:extLst>
          </p:cNvPr>
          <p:cNvSpPr>
            <a:spLocks noGrp="1"/>
          </p:cNvSpPr>
          <p:nvPr>
            <p:ph idx="1"/>
          </p:nvPr>
        </p:nvSpPr>
        <p:spPr/>
        <p:txBody>
          <a:bodyPr/>
          <a:lstStyle/>
          <a:p>
            <a:pPr marL="457200" indent="-457200">
              <a:spcBef>
                <a:spcPts val="300"/>
              </a:spcBef>
              <a:spcAft>
                <a:spcPts val="300"/>
              </a:spcAft>
              <a:buFont typeface="Arial" panose="020B0604020202020204" pitchFamily="34" charset="0"/>
              <a:buChar char="•"/>
            </a:pPr>
            <a:r>
              <a:rPr lang="en-US" sz="2400" dirty="0"/>
              <a:t>Concise incident briefings (including IAPs and other documentation).</a:t>
            </a:r>
          </a:p>
          <a:p>
            <a:pPr marL="457200" indent="-457200">
              <a:spcBef>
                <a:spcPts val="300"/>
              </a:spcBef>
              <a:spcAft>
                <a:spcPts val="300"/>
              </a:spcAft>
              <a:buFont typeface="Arial" panose="020B0604020202020204" pitchFamily="34" charset="0"/>
              <a:buChar char="•"/>
            </a:pPr>
            <a:r>
              <a:rPr lang="en-US" sz="2400" dirty="0"/>
              <a:t>Area Command roles and responsibilities; conditions of Area Command’s delegation of authority.</a:t>
            </a:r>
          </a:p>
          <a:p>
            <a:pPr marL="457200" indent="-457200">
              <a:spcBef>
                <a:spcPts val="300"/>
              </a:spcBef>
              <a:spcAft>
                <a:spcPts val="300"/>
              </a:spcAft>
              <a:buFont typeface="Arial" panose="020B0604020202020204" pitchFamily="34" charset="0"/>
              <a:buChar char="•"/>
            </a:pPr>
            <a:r>
              <a:rPr lang="en-US" sz="2400" dirty="0"/>
              <a:t>Policy, direction, and priorities.</a:t>
            </a:r>
          </a:p>
          <a:p>
            <a:pPr marL="457200" indent="-457200">
              <a:spcBef>
                <a:spcPts val="300"/>
              </a:spcBef>
              <a:spcAft>
                <a:spcPts val="300"/>
              </a:spcAft>
              <a:buFont typeface="Arial" panose="020B0604020202020204" pitchFamily="34" charset="0"/>
              <a:buChar char="•"/>
            </a:pPr>
            <a:r>
              <a:rPr lang="en-US" sz="2400" dirty="0"/>
              <a:t>Conflict resolution procedures.</a:t>
            </a:r>
          </a:p>
          <a:p>
            <a:pPr marL="457200" indent="-457200">
              <a:spcBef>
                <a:spcPts val="300"/>
              </a:spcBef>
              <a:spcAft>
                <a:spcPts val="300"/>
              </a:spcAft>
              <a:buFont typeface="Arial" panose="020B0604020202020204" pitchFamily="34" charset="0"/>
              <a:buChar char="•"/>
            </a:pPr>
            <a:r>
              <a:rPr lang="en-US" sz="2400" dirty="0"/>
              <a:t>Communication procedures, </a:t>
            </a:r>
            <a:br>
              <a:rPr lang="en-US" sz="2400" dirty="0"/>
            </a:br>
            <a:r>
              <a:rPr lang="en-US" sz="2400" dirty="0"/>
              <a:t>meeting schedules, etc.</a:t>
            </a:r>
          </a:p>
          <a:p>
            <a:pPr marL="457200" indent="-457200">
              <a:spcBef>
                <a:spcPts val="300"/>
              </a:spcBef>
              <a:spcAft>
                <a:spcPts val="300"/>
              </a:spcAft>
              <a:buFont typeface="Arial" panose="020B0604020202020204" pitchFamily="34" charset="0"/>
              <a:buChar char="•"/>
            </a:pPr>
            <a:r>
              <a:rPr lang="en-US" sz="2400" dirty="0"/>
              <a:t>Resource ordering process.</a:t>
            </a:r>
          </a:p>
          <a:p>
            <a:pPr marL="457200" indent="-457200">
              <a:spcBef>
                <a:spcPts val="300"/>
              </a:spcBef>
              <a:spcAft>
                <a:spcPts val="300"/>
              </a:spcAft>
              <a:buFont typeface="Arial" panose="020B0604020202020204" pitchFamily="34" charset="0"/>
              <a:buChar char="•"/>
            </a:pPr>
            <a:r>
              <a:rPr lang="en-US" sz="2400" dirty="0"/>
              <a:t>Critical resource needs.</a:t>
            </a:r>
          </a:p>
        </p:txBody>
      </p:sp>
      <p:sp>
        <p:nvSpPr>
          <p:cNvPr id="4" name="Slide Number Placeholder 3">
            <a:extLst>
              <a:ext uri="{FF2B5EF4-FFF2-40B4-BE49-F238E27FC236}">
                <a16:creationId xmlns:a16="http://schemas.microsoft.com/office/drawing/2014/main" id="{EAFB8E25-6DD0-42C4-BAEB-6C1B0EEC1B3D}"/>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24</a:t>
            </a:fld>
            <a:endParaRPr lang="en-US" dirty="0"/>
          </a:p>
        </p:txBody>
      </p:sp>
      <p:pic>
        <p:nvPicPr>
          <p:cNvPr id="5" name="Picture 9" descr="Responders looking at plans">
            <a:extLst>
              <a:ext uri="{FF2B5EF4-FFF2-40B4-BE49-F238E27FC236}">
                <a16:creationId xmlns:a16="http://schemas.microsoft.com/office/drawing/2014/main" id="{5CE7BE06-6C3C-40C9-AE65-F98AC8BAC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87" y="3429000"/>
            <a:ext cx="2817813" cy="1866900"/>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5861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descr="oval callout"/>
          <p:cNvSpPr/>
          <p:nvPr/>
        </p:nvSpPr>
        <p:spPr>
          <a:xfrm>
            <a:off x="1255594" y="1553985"/>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4" name="Title 3">
            <a:extLst>
              <a:ext uri="{FF2B5EF4-FFF2-40B4-BE49-F238E27FC236}">
                <a16:creationId xmlns:a16="http://schemas.microsoft.com/office/drawing/2014/main" id="{1652BB0B-D7AE-40AB-AAA0-A61EAB96B203}"/>
              </a:ext>
            </a:extLst>
          </p:cNvPr>
          <p:cNvSpPr>
            <a:spLocks noGrp="1"/>
          </p:cNvSpPr>
          <p:nvPr>
            <p:ph type="title"/>
          </p:nvPr>
        </p:nvSpPr>
        <p:spPr/>
        <p:txBody>
          <a:bodyPr/>
          <a:lstStyle/>
          <a:p>
            <a:pPr>
              <a:lnSpc>
                <a:spcPts val="3500"/>
              </a:lnSpc>
            </a:pPr>
            <a:r>
              <a:rPr lang="en-US" spc="-100" dirty="0"/>
              <a:t>Incident Commanders &amp; Critical Priorities</a:t>
            </a:r>
            <a:endParaRPr lang="en-US" dirty="0"/>
          </a:p>
        </p:txBody>
      </p:sp>
      <p:sp>
        <p:nvSpPr>
          <p:cNvPr id="10" name="Content Placeholder 1" descr="Word Balloon:&#10;What is the difference between Unified Command and Area Command?"/>
          <p:cNvSpPr>
            <a:spLocks noGrp="1"/>
          </p:cNvSpPr>
          <p:nvPr>
            <p:ph idx="1"/>
          </p:nvPr>
        </p:nvSpPr>
        <p:spPr>
          <a:xfrm>
            <a:off x="1981200" y="2057400"/>
            <a:ext cx="4876800" cy="2157637"/>
          </a:xfrm>
          <a:prstGeom prst="rect">
            <a:avLst/>
          </a:prstGeom>
        </p:spPr>
        <p:txBody>
          <a:bodyPr/>
          <a:lstStyle/>
          <a:p>
            <a:pPr algn="ctr">
              <a:buFontTx/>
              <a:buNone/>
            </a:pPr>
            <a:r>
              <a:rPr lang="en-US" dirty="0">
                <a:solidFill>
                  <a:schemeClr val="bg1"/>
                </a:solidFill>
              </a:rPr>
              <a:t>Why must Incident Commanders accept the need for Area Command to establish critical priorities?</a:t>
            </a:r>
          </a:p>
        </p:txBody>
      </p:sp>
      <p:sp>
        <p:nvSpPr>
          <p:cNvPr id="3" name="Slide Number Placeholder 2"/>
          <p:cNvSpPr>
            <a:spLocks noGrp="1"/>
          </p:cNvSpPr>
          <p:nvPr>
            <p:ph type="sldNum" sz="quarter" idx="12"/>
          </p:nvPr>
        </p:nvSpPr>
        <p:spPr/>
        <p:txBody>
          <a:bodyPr/>
          <a:lstStyle/>
          <a:p>
            <a:pPr>
              <a:defRPr/>
            </a:pPr>
            <a:r>
              <a:rPr lang="en-US"/>
              <a:t>Visual 4.</a:t>
            </a:r>
            <a:fld id="{167A036F-738C-4416-983E-5B04119587A4}" type="slidenum">
              <a:rPr lang="en-US" smtClean="0"/>
              <a:pPr>
                <a:defRPr/>
              </a:pPr>
              <a:t>25</a:t>
            </a:fld>
            <a:endParaRPr lang="en-US" dirty="0"/>
          </a:p>
        </p:txBody>
      </p:sp>
    </p:spTree>
    <p:extLst>
      <p:ext uri="{BB962C8B-B14F-4D97-AF65-F5344CB8AC3E}">
        <p14:creationId xmlns:p14="http://schemas.microsoft.com/office/powerpoint/2010/main" val="42626306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95A4-3617-4609-80EF-785B25576200}"/>
              </a:ext>
            </a:extLst>
          </p:cNvPr>
          <p:cNvSpPr>
            <a:spLocks noGrp="1"/>
          </p:cNvSpPr>
          <p:nvPr>
            <p:ph type="title"/>
          </p:nvPr>
        </p:nvSpPr>
        <p:spPr/>
        <p:txBody>
          <a:bodyPr/>
          <a:lstStyle/>
          <a:p>
            <a:r>
              <a:rPr lang="en-US" dirty="0"/>
              <a:t>Area Command Meeting and Briefings</a:t>
            </a:r>
          </a:p>
        </p:txBody>
      </p:sp>
      <p:sp>
        <p:nvSpPr>
          <p:cNvPr id="3" name="Content Placeholder 2">
            <a:extLst>
              <a:ext uri="{FF2B5EF4-FFF2-40B4-BE49-F238E27FC236}">
                <a16:creationId xmlns:a16="http://schemas.microsoft.com/office/drawing/2014/main" id="{614E139E-D32C-4E4F-B521-08EDEB2F9899}"/>
              </a:ext>
            </a:extLst>
          </p:cNvPr>
          <p:cNvSpPr>
            <a:spLocks noGrp="1"/>
          </p:cNvSpPr>
          <p:nvPr>
            <p:ph idx="1"/>
          </p:nvPr>
        </p:nvSpPr>
        <p:spPr>
          <a:xfrm>
            <a:off x="3124200" y="990600"/>
            <a:ext cx="5715000" cy="4341812"/>
          </a:xfrm>
        </p:spPr>
        <p:txBody>
          <a:bodyPr/>
          <a:lstStyle/>
          <a:p>
            <a:pPr marL="457200" indent="-457200">
              <a:spcBef>
                <a:spcPts val="675"/>
              </a:spcBef>
              <a:spcAft>
                <a:spcPts val="0"/>
              </a:spcAft>
              <a:buFont typeface="Arial" panose="020B0604020202020204" pitchFamily="34" charset="0"/>
              <a:buChar char="•"/>
            </a:pPr>
            <a:r>
              <a:rPr lang="en-US" sz="2400" dirty="0"/>
              <a:t>Incident situation</a:t>
            </a:r>
          </a:p>
          <a:p>
            <a:pPr marL="457200" indent="-457200">
              <a:spcBef>
                <a:spcPts val="675"/>
              </a:spcBef>
              <a:spcAft>
                <a:spcPts val="0"/>
              </a:spcAft>
              <a:buFont typeface="Arial" panose="020B0604020202020204" pitchFamily="34" charset="0"/>
              <a:buChar char="•"/>
            </a:pPr>
            <a:r>
              <a:rPr lang="en-US" sz="2400" dirty="0"/>
              <a:t>Incident priorities</a:t>
            </a:r>
          </a:p>
          <a:p>
            <a:pPr marL="457200" indent="-457200">
              <a:spcBef>
                <a:spcPts val="675"/>
              </a:spcBef>
              <a:spcAft>
                <a:spcPts val="0"/>
              </a:spcAft>
              <a:buFont typeface="Arial" panose="020B0604020202020204" pitchFamily="34" charset="0"/>
              <a:buChar char="•"/>
            </a:pPr>
            <a:r>
              <a:rPr lang="en-US" sz="2400" dirty="0"/>
              <a:t>Technical specialist reports</a:t>
            </a:r>
          </a:p>
          <a:p>
            <a:pPr marL="457200" indent="-457200">
              <a:spcBef>
                <a:spcPts val="675"/>
              </a:spcBef>
              <a:spcAft>
                <a:spcPts val="0"/>
              </a:spcAft>
              <a:buFont typeface="Arial" panose="020B0604020202020204" pitchFamily="34" charset="0"/>
              <a:buChar char="•"/>
            </a:pPr>
            <a:r>
              <a:rPr lang="en-US" sz="2400" dirty="0"/>
              <a:t>Identification of critical resource needs</a:t>
            </a:r>
          </a:p>
          <a:p>
            <a:pPr marL="457200" indent="-457200">
              <a:spcBef>
                <a:spcPts val="675"/>
              </a:spcBef>
              <a:spcAft>
                <a:spcPts val="0"/>
              </a:spcAft>
              <a:buFont typeface="Arial" panose="020B0604020202020204" pitchFamily="34" charset="0"/>
              <a:buChar char="•"/>
            </a:pPr>
            <a:r>
              <a:rPr lang="en-US" sz="2400" dirty="0"/>
              <a:t>Allocation and reallocation of resources</a:t>
            </a:r>
          </a:p>
          <a:p>
            <a:pPr marL="457200" indent="-457200">
              <a:spcBef>
                <a:spcPts val="675"/>
              </a:spcBef>
              <a:spcAft>
                <a:spcPts val="0"/>
              </a:spcAft>
              <a:buFont typeface="Arial" panose="020B0604020202020204" pitchFamily="34" charset="0"/>
              <a:buChar char="•"/>
            </a:pPr>
            <a:r>
              <a:rPr lang="en-US" sz="2400" dirty="0"/>
              <a:t>Public Information Officer report</a:t>
            </a:r>
          </a:p>
          <a:p>
            <a:pPr marL="457200" indent="-457200">
              <a:spcBef>
                <a:spcPts val="675"/>
              </a:spcBef>
              <a:spcAft>
                <a:spcPts val="0"/>
              </a:spcAft>
              <a:buFont typeface="Arial" panose="020B0604020202020204" pitchFamily="34" charset="0"/>
              <a:buChar char="•"/>
            </a:pPr>
            <a:r>
              <a:rPr lang="en-US" sz="2400" dirty="0"/>
              <a:t>Liaison Officer report</a:t>
            </a:r>
          </a:p>
          <a:p>
            <a:pPr marL="457200" indent="-457200">
              <a:spcBef>
                <a:spcPts val="675"/>
              </a:spcBef>
              <a:spcAft>
                <a:spcPts val="0"/>
              </a:spcAft>
              <a:buFont typeface="Arial" panose="020B0604020202020204" pitchFamily="34" charset="0"/>
              <a:buChar char="•"/>
            </a:pPr>
            <a:r>
              <a:rPr lang="en-US" sz="2400" dirty="0"/>
              <a:t>Demobilization of resources and transition to recovery</a:t>
            </a:r>
          </a:p>
        </p:txBody>
      </p:sp>
      <p:sp>
        <p:nvSpPr>
          <p:cNvPr id="4" name="Slide Number Placeholder 3">
            <a:extLst>
              <a:ext uri="{FF2B5EF4-FFF2-40B4-BE49-F238E27FC236}">
                <a16:creationId xmlns:a16="http://schemas.microsoft.com/office/drawing/2014/main" id="{79990C83-B458-4FD1-BD0B-F381F89E89AE}"/>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26</a:t>
            </a:fld>
            <a:endParaRPr lang="en-US" dirty="0"/>
          </a:p>
        </p:txBody>
      </p:sp>
      <p:pic>
        <p:nvPicPr>
          <p:cNvPr id="5" name="Picture 4" descr="Eleven individuals attending an area command meeting and briefing. Individuals at tables have name placards on the tables.">
            <a:extLst>
              <a:ext uri="{FF2B5EF4-FFF2-40B4-BE49-F238E27FC236}">
                <a16:creationId xmlns:a16="http://schemas.microsoft.com/office/drawing/2014/main" id="{B1101FD7-9C1B-403F-A32F-6DE035CE4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28" y="1295400"/>
            <a:ext cx="2468562" cy="4114800"/>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8605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A4DC-0DE0-4C49-B9F5-472283AB8AC3}"/>
              </a:ext>
            </a:extLst>
          </p:cNvPr>
          <p:cNvSpPr>
            <a:spLocks noGrp="1"/>
          </p:cNvSpPr>
          <p:nvPr>
            <p:ph type="title"/>
          </p:nvPr>
        </p:nvSpPr>
        <p:spPr>
          <a:xfrm>
            <a:off x="457200" y="304800"/>
            <a:ext cx="8229600" cy="639763"/>
          </a:xfrm>
        </p:spPr>
        <p:txBody>
          <a:bodyPr/>
          <a:lstStyle/>
          <a:p>
            <a:pPr>
              <a:lnSpc>
                <a:spcPts val="3500"/>
              </a:lnSpc>
            </a:pPr>
            <a:r>
              <a:rPr lang="en-US" dirty="0"/>
              <a:t>Demobilization and Transition to Recovery</a:t>
            </a:r>
          </a:p>
        </p:txBody>
      </p:sp>
      <p:sp>
        <p:nvSpPr>
          <p:cNvPr id="3" name="Content Placeholder 2">
            <a:extLst>
              <a:ext uri="{FF2B5EF4-FFF2-40B4-BE49-F238E27FC236}">
                <a16:creationId xmlns:a16="http://schemas.microsoft.com/office/drawing/2014/main" id="{44357AF4-64E3-4021-A302-DEC98094BAED}"/>
              </a:ext>
            </a:extLst>
          </p:cNvPr>
          <p:cNvSpPr>
            <a:spLocks noGrp="1"/>
          </p:cNvSpPr>
          <p:nvPr>
            <p:ph idx="1"/>
          </p:nvPr>
        </p:nvSpPr>
        <p:spPr>
          <a:xfrm>
            <a:off x="457200" y="1068388"/>
            <a:ext cx="8229600" cy="4418012"/>
          </a:xfrm>
        </p:spPr>
        <p:txBody>
          <a:bodyPr/>
          <a:lstStyle/>
          <a:p>
            <a:pPr marL="0" indent="0">
              <a:spcBef>
                <a:spcPts val="675"/>
              </a:spcBef>
              <a:spcAft>
                <a:spcPts val="0"/>
              </a:spcAft>
              <a:buNone/>
            </a:pPr>
            <a:r>
              <a:rPr lang="en-US" sz="2400" dirty="0"/>
              <a:t>Demobilization </a:t>
            </a:r>
          </a:p>
          <a:p>
            <a:pPr marL="457200" indent="-457200">
              <a:spcBef>
                <a:spcPts val="675"/>
              </a:spcBef>
              <a:spcAft>
                <a:spcPts val="0"/>
              </a:spcAft>
              <a:buFont typeface="Arial" panose="020B0604020202020204" pitchFamily="34" charset="0"/>
              <a:buChar char="•"/>
            </a:pPr>
            <a:r>
              <a:rPr lang="en-US" sz="2400" dirty="0"/>
              <a:t>Area Command coordinates the demobilization of critical resources with the ICs. </a:t>
            </a:r>
          </a:p>
          <a:p>
            <a:pPr marL="457200" indent="-457200">
              <a:spcBef>
                <a:spcPts val="675"/>
              </a:spcBef>
              <a:spcAft>
                <a:spcPts val="0"/>
              </a:spcAft>
              <a:buFont typeface="Arial" panose="020B0604020202020204" pitchFamily="34" charset="0"/>
              <a:buChar char="•"/>
            </a:pPr>
            <a:r>
              <a:rPr lang="en-US" sz="2400" dirty="0"/>
              <a:t>Area Command must ensure that personnel and equipment resources being released from demobilizing incidents can be made available to other active or growing incidents if needed.</a:t>
            </a:r>
          </a:p>
          <a:p>
            <a:pPr marL="0" indent="0">
              <a:spcBef>
                <a:spcPts val="675"/>
              </a:spcBef>
              <a:spcAft>
                <a:spcPts val="0"/>
              </a:spcAft>
              <a:buNone/>
            </a:pPr>
            <a:r>
              <a:rPr lang="en-US" sz="2400" dirty="0"/>
              <a:t>Recovery</a:t>
            </a:r>
          </a:p>
          <a:p>
            <a:pPr marL="457200" indent="-457200">
              <a:spcBef>
                <a:spcPts val="675"/>
              </a:spcBef>
              <a:spcAft>
                <a:spcPts val="0"/>
              </a:spcAft>
              <a:buFont typeface="Arial" panose="020B0604020202020204" pitchFamily="34" charset="0"/>
              <a:buChar char="•"/>
            </a:pPr>
            <a:r>
              <a:rPr lang="en-US" sz="2400" dirty="0"/>
              <a:t>Area Command coordinates with EOCs to ensure necessary actions to support recovery efforts.</a:t>
            </a:r>
          </a:p>
        </p:txBody>
      </p:sp>
      <p:sp>
        <p:nvSpPr>
          <p:cNvPr id="4" name="Slide Number Placeholder 3">
            <a:extLst>
              <a:ext uri="{FF2B5EF4-FFF2-40B4-BE49-F238E27FC236}">
                <a16:creationId xmlns:a16="http://schemas.microsoft.com/office/drawing/2014/main" id="{013A0A46-653C-4491-849C-FBA7585A752C}"/>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27</a:t>
            </a:fld>
            <a:endParaRPr lang="en-US" dirty="0"/>
          </a:p>
        </p:txBody>
      </p:sp>
    </p:spTree>
    <p:extLst>
      <p:ext uri="{BB962C8B-B14F-4D97-AF65-F5344CB8AC3E}">
        <p14:creationId xmlns:p14="http://schemas.microsoft.com/office/powerpoint/2010/main" val="16232548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 y="3200400"/>
            <a:ext cx="8686800" cy="1143000"/>
          </a:xfrm>
        </p:spPr>
        <p:txBody>
          <a:bodyPr/>
          <a:lstStyle/>
          <a:p>
            <a:pPr algn="ctr" eaLnBrk="1" hangingPunct="1"/>
            <a:r>
              <a:rPr lang="en-US" sz="3600" dirty="0"/>
              <a:t>Activity 4.2:</a:t>
            </a:r>
            <a:br>
              <a:rPr lang="en-US" sz="3600" dirty="0"/>
            </a:br>
            <a:r>
              <a:rPr lang="en-US" sz="3600" dirty="0"/>
              <a:t>Design an Area Command Organization and Process for a Simulated Incident.</a:t>
            </a:r>
            <a:br>
              <a:rPr lang="en-US" sz="3600" dirty="0"/>
            </a:br>
            <a:br>
              <a:rPr lang="en-US" sz="3600" dirty="0"/>
            </a:br>
            <a:r>
              <a:rPr lang="en-US" sz="2400" dirty="0"/>
              <a:t>Allotted Time: 2 hours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066800"/>
            <a:ext cx="1447800" cy="1412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r>
              <a:rPr lang="en-US"/>
              <a:t>Visual 4.</a:t>
            </a:r>
            <a:fld id="{167A036F-738C-4416-983E-5B04119587A4}" type="slidenum">
              <a:rPr lang="en-US" smtClean="0"/>
              <a:pPr>
                <a:defRPr/>
              </a:pPr>
              <a:t>28</a:t>
            </a:fld>
            <a:endParaRPr lang="en-US" dirty="0"/>
          </a:p>
        </p:txBody>
      </p:sp>
    </p:spTree>
    <p:extLst>
      <p:ext uri="{BB962C8B-B14F-4D97-AF65-F5344CB8AC3E}">
        <p14:creationId xmlns:p14="http://schemas.microsoft.com/office/powerpoint/2010/main" val="2231980099"/>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7D87-D2C5-4613-9909-19BE30C0D4FC}"/>
              </a:ext>
            </a:extLst>
          </p:cNvPr>
          <p:cNvSpPr>
            <a:spLocks noGrp="1"/>
          </p:cNvSpPr>
          <p:nvPr>
            <p:ph type="title"/>
          </p:nvPr>
        </p:nvSpPr>
        <p:spPr/>
        <p:txBody>
          <a:bodyPr/>
          <a:lstStyle/>
          <a:p>
            <a:r>
              <a:rPr lang="en-US" dirty="0"/>
              <a:t>Objectives Review</a:t>
            </a:r>
          </a:p>
        </p:txBody>
      </p:sp>
      <p:sp>
        <p:nvSpPr>
          <p:cNvPr id="3" name="Content Placeholder 2">
            <a:extLst>
              <a:ext uri="{FF2B5EF4-FFF2-40B4-BE49-F238E27FC236}">
                <a16:creationId xmlns:a16="http://schemas.microsoft.com/office/drawing/2014/main" id="{DA44414B-5923-4969-A74B-A15F9E942842}"/>
              </a:ext>
            </a:extLst>
          </p:cNvPr>
          <p:cNvSpPr>
            <a:spLocks noGrp="1"/>
          </p:cNvSpPr>
          <p:nvPr>
            <p:ph idx="1"/>
          </p:nvPr>
        </p:nvSpPr>
        <p:spPr/>
        <p:txBody>
          <a:bodyPr/>
          <a:lstStyle/>
          <a:p>
            <a:pPr marL="457200" indent="-457200">
              <a:spcBef>
                <a:spcPts val="600"/>
              </a:spcBef>
              <a:spcAft>
                <a:spcPts val="600"/>
              </a:spcAft>
              <a:buFont typeface="Arial" panose="020B0604020202020204" pitchFamily="34" charset="0"/>
              <a:buChar char="•"/>
            </a:pPr>
            <a:r>
              <a:rPr lang="en-US" dirty="0"/>
              <a:t>How do you define the Area Command organization?</a:t>
            </a:r>
          </a:p>
          <a:p>
            <a:pPr marL="457200" indent="-457200">
              <a:spcBef>
                <a:spcPts val="600"/>
              </a:spcBef>
              <a:spcAft>
                <a:spcPts val="600"/>
              </a:spcAft>
              <a:buFont typeface="Arial" panose="020B0604020202020204" pitchFamily="34" charset="0"/>
              <a:buChar char="•"/>
            </a:pPr>
            <a:r>
              <a:rPr lang="en-US" dirty="0"/>
              <a:t>What are the primary functional responsibilities of Area Command?</a:t>
            </a:r>
          </a:p>
          <a:p>
            <a:pPr marL="457200" indent="-457200">
              <a:spcBef>
                <a:spcPts val="600"/>
              </a:spcBef>
              <a:spcAft>
                <a:spcPts val="600"/>
              </a:spcAft>
              <a:buFont typeface="Arial" panose="020B0604020202020204" pitchFamily="34" charset="0"/>
              <a:buChar char="•"/>
            </a:pPr>
            <a:r>
              <a:rPr lang="en-US" dirty="0"/>
              <a:t>What are the principal advantages of using Area Command?</a:t>
            </a:r>
          </a:p>
          <a:p>
            <a:pPr marL="457200" indent="-457200">
              <a:spcBef>
                <a:spcPts val="600"/>
              </a:spcBef>
              <a:spcAft>
                <a:spcPts val="600"/>
              </a:spcAft>
              <a:buFont typeface="Arial" panose="020B0604020202020204" pitchFamily="34" charset="0"/>
              <a:buChar char="•"/>
            </a:pPr>
            <a:r>
              <a:rPr lang="en-US" dirty="0"/>
              <a:t>What are the considerations (when, where and how) for establishing an Area Command?</a:t>
            </a:r>
          </a:p>
          <a:p>
            <a:pPr marL="0" indent="0">
              <a:buNone/>
            </a:pPr>
            <a:endParaRPr lang="en-US" dirty="0"/>
          </a:p>
        </p:txBody>
      </p:sp>
      <p:sp>
        <p:nvSpPr>
          <p:cNvPr id="4" name="Slide Number Placeholder 3">
            <a:extLst>
              <a:ext uri="{FF2B5EF4-FFF2-40B4-BE49-F238E27FC236}">
                <a16:creationId xmlns:a16="http://schemas.microsoft.com/office/drawing/2014/main" id="{8DC71EFF-5CF0-4959-9656-438FC0541E56}"/>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29</a:t>
            </a:fld>
            <a:endParaRPr lang="en-US" dirty="0"/>
          </a:p>
        </p:txBody>
      </p:sp>
    </p:spTree>
    <p:extLst>
      <p:ext uri="{BB962C8B-B14F-4D97-AF65-F5344CB8AC3E}">
        <p14:creationId xmlns:p14="http://schemas.microsoft.com/office/powerpoint/2010/main" val="156379089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415A-97FA-43DD-92FA-E111998B5F5D}"/>
              </a:ext>
            </a:extLst>
          </p:cNvPr>
          <p:cNvSpPr>
            <a:spLocks noGrp="1"/>
          </p:cNvSpPr>
          <p:nvPr>
            <p:ph type="title"/>
          </p:nvPr>
        </p:nvSpPr>
        <p:spPr/>
        <p:txBody>
          <a:bodyPr/>
          <a:lstStyle/>
          <a:p>
            <a:r>
              <a:rPr lang="en-US" dirty="0"/>
              <a:t>Unit Enabling Objectives</a:t>
            </a:r>
          </a:p>
        </p:txBody>
      </p:sp>
      <p:sp>
        <p:nvSpPr>
          <p:cNvPr id="3" name="Content Placeholder 2">
            <a:extLst>
              <a:ext uri="{FF2B5EF4-FFF2-40B4-BE49-F238E27FC236}">
                <a16:creationId xmlns:a16="http://schemas.microsoft.com/office/drawing/2014/main" id="{578CB90B-C144-43D1-8A88-9744BF4FC3A3}"/>
              </a:ext>
            </a:extLst>
          </p:cNvPr>
          <p:cNvSpPr>
            <a:spLocks noGrp="1"/>
          </p:cNvSpPr>
          <p:nvPr>
            <p:ph idx="1"/>
          </p:nvPr>
        </p:nvSpPr>
        <p:spPr/>
        <p:txBody>
          <a:bodyPr/>
          <a:lstStyle/>
          <a:p>
            <a:pPr marL="457200" indent="-457200">
              <a:spcBef>
                <a:spcPts val="1200"/>
              </a:spcBef>
              <a:spcAft>
                <a:spcPts val="600"/>
              </a:spcAft>
              <a:buFont typeface="Arial" panose="020B0604020202020204" pitchFamily="34" charset="0"/>
              <a:buChar char="•"/>
            </a:pPr>
            <a:r>
              <a:rPr lang="en-US" dirty="0"/>
              <a:t>Define the Area Command organization.</a:t>
            </a:r>
          </a:p>
          <a:p>
            <a:pPr marL="457200" indent="-457200">
              <a:spcBef>
                <a:spcPts val="1200"/>
              </a:spcBef>
              <a:spcAft>
                <a:spcPts val="600"/>
              </a:spcAft>
              <a:buFont typeface="Arial" panose="020B0604020202020204" pitchFamily="34" charset="0"/>
              <a:buChar char="•"/>
            </a:pPr>
            <a:r>
              <a:rPr lang="en-US" dirty="0"/>
              <a:t>Identify primary functional responsibilities of Area Command.</a:t>
            </a:r>
          </a:p>
          <a:p>
            <a:pPr marL="457200" indent="-457200">
              <a:spcBef>
                <a:spcPts val="1200"/>
              </a:spcBef>
              <a:spcAft>
                <a:spcPts val="600"/>
              </a:spcAft>
              <a:buFont typeface="Arial" panose="020B0604020202020204" pitchFamily="34" charset="0"/>
              <a:buChar char="•"/>
            </a:pPr>
            <a:r>
              <a:rPr lang="en-US" dirty="0"/>
              <a:t>List the principal advantages of using Area Command.</a:t>
            </a:r>
          </a:p>
          <a:p>
            <a:pPr marL="457200" indent="-457200">
              <a:spcBef>
                <a:spcPts val="1200"/>
              </a:spcBef>
              <a:spcAft>
                <a:spcPts val="600"/>
              </a:spcAft>
              <a:buFont typeface="Arial" panose="020B0604020202020204" pitchFamily="34" charset="0"/>
              <a:buChar char="•"/>
            </a:pPr>
            <a:r>
              <a:rPr lang="en-US" dirty="0"/>
              <a:t>Explain considerations (when, where and how) for establishing an Area Command.</a:t>
            </a:r>
          </a:p>
        </p:txBody>
      </p:sp>
      <p:sp>
        <p:nvSpPr>
          <p:cNvPr id="4" name="Slide Number Placeholder 3">
            <a:extLst>
              <a:ext uri="{FF2B5EF4-FFF2-40B4-BE49-F238E27FC236}">
                <a16:creationId xmlns:a16="http://schemas.microsoft.com/office/drawing/2014/main" id="{B1BBEA10-3C05-4EF3-9CFA-1AE3F59A119F}"/>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3</a:t>
            </a:fld>
            <a:endParaRPr lang="en-US" dirty="0"/>
          </a:p>
        </p:txBody>
      </p:sp>
    </p:spTree>
    <p:extLst>
      <p:ext uri="{BB962C8B-B14F-4D97-AF65-F5344CB8AC3E}">
        <p14:creationId xmlns:p14="http://schemas.microsoft.com/office/powerpoint/2010/main" val="224822730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2D68-3370-493A-8B72-2324E4A89232}"/>
              </a:ext>
            </a:extLst>
          </p:cNvPr>
          <p:cNvSpPr>
            <a:spLocks noGrp="1"/>
          </p:cNvSpPr>
          <p:nvPr>
            <p:ph type="title"/>
          </p:nvPr>
        </p:nvSpPr>
        <p:spPr/>
        <p:txBody>
          <a:bodyPr/>
          <a:lstStyle/>
          <a:p>
            <a:r>
              <a:rPr lang="en-US" dirty="0"/>
              <a:t>Definition of Area Command</a:t>
            </a:r>
          </a:p>
        </p:txBody>
      </p:sp>
      <p:sp>
        <p:nvSpPr>
          <p:cNvPr id="3" name="Content Placeholder 2">
            <a:extLst>
              <a:ext uri="{FF2B5EF4-FFF2-40B4-BE49-F238E27FC236}">
                <a16:creationId xmlns:a16="http://schemas.microsoft.com/office/drawing/2014/main" id="{2728D062-6A90-4886-B30F-2E1FBA6E4A60}"/>
              </a:ext>
            </a:extLst>
          </p:cNvPr>
          <p:cNvSpPr>
            <a:spLocks noGrp="1"/>
          </p:cNvSpPr>
          <p:nvPr>
            <p:ph idx="1"/>
          </p:nvPr>
        </p:nvSpPr>
        <p:spPr>
          <a:xfrm>
            <a:off x="457200" y="1068388"/>
            <a:ext cx="8229600" cy="2894012"/>
          </a:xfrm>
        </p:spPr>
        <p:txBody>
          <a:bodyPr/>
          <a:lstStyle/>
          <a:p>
            <a:pPr marL="0" indent="0">
              <a:spcBef>
                <a:spcPts val="1200"/>
              </a:spcBef>
              <a:spcAft>
                <a:spcPts val="600"/>
              </a:spcAft>
              <a:buNone/>
            </a:pPr>
            <a:r>
              <a:rPr lang="en-US" sz="2400" dirty="0"/>
              <a:t>Area Command is used to oversee the management of:</a:t>
            </a:r>
          </a:p>
          <a:p>
            <a:pPr marL="457200" indent="-457200">
              <a:spcBef>
                <a:spcPts val="1200"/>
              </a:spcBef>
              <a:spcAft>
                <a:spcPts val="600"/>
              </a:spcAft>
              <a:buFont typeface="Arial" panose="020B0604020202020204" pitchFamily="34" charset="0"/>
              <a:buChar char="•"/>
            </a:pPr>
            <a:r>
              <a:rPr lang="en-US" sz="2400" dirty="0"/>
              <a:t>Multiple incidents that are each being handled by an Incident Command System organization; or</a:t>
            </a:r>
          </a:p>
          <a:p>
            <a:pPr marL="457200" indent="-457200">
              <a:spcBef>
                <a:spcPts val="1200"/>
              </a:spcBef>
              <a:spcAft>
                <a:spcPts val="600"/>
              </a:spcAft>
              <a:buFont typeface="Arial" panose="020B0604020202020204" pitchFamily="34" charset="0"/>
              <a:buChar char="•"/>
            </a:pPr>
            <a:r>
              <a:rPr lang="en-US" sz="2400" dirty="0"/>
              <a:t>A very large incident that has multiple Incident Management Teams assigned to it.</a:t>
            </a:r>
          </a:p>
        </p:txBody>
      </p:sp>
      <p:sp>
        <p:nvSpPr>
          <p:cNvPr id="4" name="Slide Number Placeholder 3">
            <a:extLst>
              <a:ext uri="{FF2B5EF4-FFF2-40B4-BE49-F238E27FC236}">
                <a16:creationId xmlns:a16="http://schemas.microsoft.com/office/drawing/2014/main" id="{3CCE71D6-BF1D-4571-A8A9-3C79E52C0F7C}"/>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4</a:t>
            </a:fld>
            <a:endParaRPr lang="en-US" dirty="0"/>
          </a:p>
        </p:txBody>
      </p:sp>
      <p:grpSp>
        <p:nvGrpSpPr>
          <p:cNvPr id="5" name="Group 20" descr="A hierarchy chart. The top is Area Commander which branches off into the Incident #1 Incident Commander, Incident #2 Incident Commander, Incident #3 Incident Commander.">
            <a:extLst>
              <a:ext uri="{FF2B5EF4-FFF2-40B4-BE49-F238E27FC236}">
                <a16:creationId xmlns:a16="http://schemas.microsoft.com/office/drawing/2014/main" id="{CB3D1951-B916-4B37-99A1-A71FEFBED742}"/>
              </a:ext>
            </a:extLst>
          </p:cNvPr>
          <p:cNvGrpSpPr>
            <a:grpSpLocks/>
          </p:cNvGrpSpPr>
          <p:nvPr/>
        </p:nvGrpSpPr>
        <p:grpSpPr bwMode="auto">
          <a:xfrm>
            <a:off x="711200" y="3505200"/>
            <a:ext cx="7721600" cy="2032000"/>
            <a:chOff x="320" y="2272"/>
            <a:chExt cx="4864" cy="1280"/>
          </a:xfrm>
          <a:solidFill>
            <a:srgbClr val="FFFFFF"/>
          </a:solidFill>
        </p:grpSpPr>
        <p:sp>
          <p:nvSpPr>
            <p:cNvPr id="6" name="Freeform 18">
              <a:extLst>
                <a:ext uri="{FF2B5EF4-FFF2-40B4-BE49-F238E27FC236}">
                  <a16:creationId xmlns:a16="http://schemas.microsoft.com/office/drawing/2014/main" id="{51A5657D-A785-481F-B5E3-EA9DD77FEA24}"/>
                </a:ext>
              </a:extLst>
            </p:cNvPr>
            <p:cNvSpPr>
              <a:spLocks/>
            </p:cNvSpPr>
            <p:nvPr/>
          </p:nvSpPr>
          <p:spPr bwMode="auto">
            <a:xfrm>
              <a:off x="1056" y="2832"/>
              <a:ext cx="3456" cy="240"/>
            </a:xfrm>
            <a:custGeom>
              <a:avLst/>
              <a:gdLst/>
              <a:ahLst/>
              <a:cxnLst>
                <a:cxn ang="0">
                  <a:pos x="0" y="240"/>
                </a:cxn>
                <a:cxn ang="0">
                  <a:pos x="0" y="0"/>
                </a:cxn>
                <a:cxn ang="0">
                  <a:pos x="3456" y="0"/>
                </a:cxn>
                <a:cxn ang="0">
                  <a:pos x="3456" y="240"/>
                </a:cxn>
              </a:cxnLst>
              <a:rect l="0" t="0" r="r" b="b"/>
              <a:pathLst>
                <a:path w="3456" h="240">
                  <a:moveTo>
                    <a:pt x="0" y="240"/>
                  </a:moveTo>
                  <a:lnTo>
                    <a:pt x="0" y="0"/>
                  </a:lnTo>
                  <a:lnTo>
                    <a:pt x="3456" y="0"/>
                  </a:lnTo>
                  <a:lnTo>
                    <a:pt x="3456" y="240"/>
                  </a:lnTo>
                </a:path>
              </a:pathLst>
            </a:custGeom>
            <a:grpFill/>
            <a:ln w="28575" cap="flat" cmpd="sng">
              <a:solidFill>
                <a:srgbClr val="25387D"/>
              </a:solidFill>
              <a:prstDash val="solid"/>
              <a:round/>
              <a:headEnd/>
              <a:tailEnd/>
            </a:ln>
            <a:effectLst/>
          </p:spPr>
          <p:txBody>
            <a:bodyPr/>
            <a:lstStyle/>
            <a:p>
              <a:pPr>
                <a:defRPr/>
              </a:pPr>
              <a:endParaRPr lang="en-US" dirty="0"/>
            </a:p>
          </p:txBody>
        </p:sp>
        <p:sp>
          <p:nvSpPr>
            <p:cNvPr id="7" name="Line 19">
              <a:extLst>
                <a:ext uri="{FF2B5EF4-FFF2-40B4-BE49-F238E27FC236}">
                  <a16:creationId xmlns:a16="http://schemas.microsoft.com/office/drawing/2014/main" id="{ADC48B39-FAB4-4BB6-9771-73AEC883D200}"/>
                </a:ext>
              </a:extLst>
            </p:cNvPr>
            <p:cNvSpPr>
              <a:spLocks noChangeShapeType="1"/>
            </p:cNvSpPr>
            <p:nvPr/>
          </p:nvSpPr>
          <p:spPr bwMode="auto">
            <a:xfrm>
              <a:off x="2736" y="2640"/>
              <a:ext cx="0" cy="480"/>
            </a:xfrm>
            <a:prstGeom prst="line">
              <a:avLst/>
            </a:prstGeom>
            <a:grpFill/>
            <a:ln w="28575">
              <a:solidFill>
                <a:srgbClr val="25387D"/>
              </a:solidFill>
              <a:round/>
              <a:headEnd/>
              <a:tailEnd/>
            </a:ln>
            <a:effectLst/>
          </p:spPr>
          <p:txBody>
            <a:bodyPr/>
            <a:lstStyle/>
            <a:p>
              <a:pPr>
                <a:defRPr/>
              </a:pPr>
              <a:endParaRPr lang="en-US" dirty="0"/>
            </a:p>
          </p:txBody>
        </p:sp>
        <p:sp>
          <p:nvSpPr>
            <p:cNvPr id="8" name="AutoShape 13">
              <a:extLst>
                <a:ext uri="{FF2B5EF4-FFF2-40B4-BE49-F238E27FC236}">
                  <a16:creationId xmlns:a16="http://schemas.microsoft.com/office/drawing/2014/main" id="{8BBDAC77-CAAD-44F9-91B6-C7E39068B049}"/>
                </a:ext>
              </a:extLst>
            </p:cNvPr>
            <p:cNvSpPr>
              <a:spLocks noChangeArrowheads="1"/>
            </p:cNvSpPr>
            <p:nvPr/>
          </p:nvSpPr>
          <p:spPr bwMode="auto">
            <a:xfrm>
              <a:off x="320" y="2976"/>
              <a:ext cx="1456" cy="576"/>
            </a:xfrm>
            <a:prstGeom prst="cube">
              <a:avLst>
                <a:gd name="adj" fmla="val 11310"/>
              </a:avLst>
            </a:prstGeom>
            <a:ln>
              <a:headEnd/>
              <a:tailEnd/>
            </a:ln>
          </p:spPr>
          <p:style>
            <a:lnRef idx="2">
              <a:schemeClr val="accent6"/>
            </a:lnRef>
            <a:fillRef idx="1">
              <a:schemeClr val="lt1"/>
            </a:fillRef>
            <a:effectRef idx="0">
              <a:schemeClr val="accent6"/>
            </a:effectRef>
            <a:fontRef idx="minor">
              <a:schemeClr val="dk1"/>
            </a:fontRef>
          </p:style>
          <p:txBody>
            <a:bodyPr wrap="none" bIns="18288" anchor="ctr"/>
            <a:lstStyle/>
            <a:p>
              <a:pPr algn="ctr">
                <a:lnSpc>
                  <a:spcPct val="85000"/>
                </a:lnSpc>
                <a:defRPr/>
              </a:pPr>
              <a:r>
                <a:rPr lang="en-US" sz="1600" b="1" dirty="0">
                  <a:solidFill>
                    <a:srgbClr val="25387D"/>
                  </a:solidFill>
                </a:rPr>
                <a:t>Incident 1</a:t>
              </a:r>
              <a:br>
                <a:rPr lang="en-US" sz="1600" b="1" dirty="0">
                  <a:solidFill>
                    <a:srgbClr val="25387D"/>
                  </a:solidFill>
                </a:rPr>
              </a:br>
              <a:r>
                <a:rPr lang="en-US" sz="1600" b="1" dirty="0">
                  <a:solidFill>
                    <a:srgbClr val="25387D"/>
                  </a:solidFill>
                </a:rPr>
                <a:t>Incident Commander</a:t>
              </a:r>
            </a:p>
          </p:txBody>
        </p:sp>
        <p:sp>
          <p:nvSpPr>
            <p:cNvPr id="9" name="AutoShape 17">
              <a:extLst>
                <a:ext uri="{FF2B5EF4-FFF2-40B4-BE49-F238E27FC236}">
                  <a16:creationId xmlns:a16="http://schemas.microsoft.com/office/drawing/2014/main" id="{73330686-8362-4798-B82C-856FF5E384AC}"/>
                </a:ext>
              </a:extLst>
            </p:cNvPr>
            <p:cNvSpPr>
              <a:spLocks noChangeArrowheads="1"/>
            </p:cNvSpPr>
            <p:nvPr/>
          </p:nvSpPr>
          <p:spPr bwMode="auto">
            <a:xfrm>
              <a:off x="3728" y="2976"/>
              <a:ext cx="1456" cy="576"/>
            </a:xfrm>
            <a:prstGeom prst="cube">
              <a:avLst>
                <a:gd name="adj" fmla="val 11310"/>
              </a:avLst>
            </a:prstGeom>
            <a:ln>
              <a:headEnd/>
              <a:tailEnd/>
            </a:ln>
          </p:spPr>
          <p:style>
            <a:lnRef idx="2">
              <a:schemeClr val="accent6"/>
            </a:lnRef>
            <a:fillRef idx="1">
              <a:schemeClr val="lt1"/>
            </a:fillRef>
            <a:effectRef idx="0">
              <a:schemeClr val="accent6"/>
            </a:effectRef>
            <a:fontRef idx="minor">
              <a:schemeClr val="dk1"/>
            </a:fontRef>
          </p:style>
          <p:txBody>
            <a:bodyPr wrap="none" bIns="18288" anchor="ctr"/>
            <a:lstStyle/>
            <a:p>
              <a:pPr algn="ctr">
                <a:lnSpc>
                  <a:spcPct val="85000"/>
                </a:lnSpc>
                <a:defRPr/>
              </a:pPr>
              <a:r>
                <a:rPr lang="en-US" sz="1600" b="1" dirty="0">
                  <a:solidFill>
                    <a:srgbClr val="25387D"/>
                  </a:solidFill>
                </a:rPr>
                <a:t>Incident 3</a:t>
              </a:r>
              <a:br>
                <a:rPr lang="en-US" sz="1600" b="1" dirty="0">
                  <a:solidFill>
                    <a:srgbClr val="25387D"/>
                  </a:solidFill>
                </a:rPr>
              </a:br>
              <a:r>
                <a:rPr lang="en-US" sz="1600" b="1" dirty="0">
                  <a:solidFill>
                    <a:srgbClr val="25387D"/>
                  </a:solidFill>
                </a:rPr>
                <a:t>Incident Commander</a:t>
              </a:r>
            </a:p>
          </p:txBody>
        </p:sp>
        <p:sp>
          <p:nvSpPr>
            <p:cNvPr id="10" name="AutoShape 12">
              <a:extLst>
                <a:ext uri="{FF2B5EF4-FFF2-40B4-BE49-F238E27FC236}">
                  <a16:creationId xmlns:a16="http://schemas.microsoft.com/office/drawing/2014/main" id="{EADB41CA-2DED-4BF1-8C64-BAB624BFA803}"/>
                </a:ext>
              </a:extLst>
            </p:cNvPr>
            <p:cNvSpPr>
              <a:spLocks noChangeArrowheads="1"/>
            </p:cNvSpPr>
            <p:nvPr/>
          </p:nvSpPr>
          <p:spPr bwMode="auto">
            <a:xfrm>
              <a:off x="2008" y="2272"/>
              <a:ext cx="1440" cy="464"/>
            </a:xfrm>
            <a:prstGeom prst="cube">
              <a:avLst>
                <a:gd name="adj" fmla="val 11310"/>
              </a:avLst>
            </a:prstGeom>
            <a:ln>
              <a:headEnd/>
              <a:tailEnd/>
            </a:ln>
          </p:spPr>
          <p:style>
            <a:lnRef idx="0">
              <a:schemeClr val="accent6"/>
            </a:lnRef>
            <a:fillRef idx="3">
              <a:schemeClr val="accent6"/>
            </a:fillRef>
            <a:effectRef idx="3">
              <a:schemeClr val="accent6"/>
            </a:effectRef>
            <a:fontRef idx="minor">
              <a:schemeClr val="lt1"/>
            </a:fontRef>
          </p:style>
          <p:txBody>
            <a:bodyPr wrap="none" bIns="18288" anchor="ctr"/>
            <a:lstStyle/>
            <a:p>
              <a:pPr algn="ctr">
                <a:lnSpc>
                  <a:spcPct val="85000"/>
                </a:lnSpc>
                <a:defRPr/>
              </a:pPr>
              <a:r>
                <a:rPr lang="en-US" sz="1600" b="1" dirty="0">
                  <a:solidFill>
                    <a:schemeClr val="bg1"/>
                  </a:solidFill>
                </a:rPr>
                <a:t>Area Commander</a:t>
              </a:r>
            </a:p>
          </p:txBody>
        </p:sp>
        <p:sp>
          <p:nvSpPr>
            <p:cNvPr id="11" name="AutoShape 16">
              <a:extLst>
                <a:ext uri="{FF2B5EF4-FFF2-40B4-BE49-F238E27FC236}">
                  <a16:creationId xmlns:a16="http://schemas.microsoft.com/office/drawing/2014/main" id="{14B7D7E6-2A9B-4389-85F3-BFE7CEE1E021}"/>
                </a:ext>
              </a:extLst>
            </p:cNvPr>
            <p:cNvSpPr>
              <a:spLocks noChangeArrowheads="1"/>
            </p:cNvSpPr>
            <p:nvPr/>
          </p:nvSpPr>
          <p:spPr bwMode="auto">
            <a:xfrm>
              <a:off x="2000" y="2976"/>
              <a:ext cx="1456" cy="576"/>
            </a:xfrm>
            <a:prstGeom prst="cube">
              <a:avLst>
                <a:gd name="adj" fmla="val 11310"/>
              </a:avLst>
            </a:prstGeom>
            <a:ln>
              <a:headEnd/>
              <a:tailEnd/>
            </a:ln>
          </p:spPr>
          <p:style>
            <a:lnRef idx="2">
              <a:schemeClr val="accent6"/>
            </a:lnRef>
            <a:fillRef idx="1">
              <a:schemeClr val="lt1"/>
            </a:fillRef>
            <a:effectRef idx="0">
              <a:schemeClr val="accent6"/>
            </a:effectRef>
            <a:fontRef idx="minor">
              <a:schemeClr val="dk1"/>
            </a:fontRef>
          </p:style>
          <p:txBody>
            <a:bodyPr wrap="none" bIns="18288" anchor="ctr"/>
            <a:lstStyle/>
            <a:p>
              <a:pPr algn="ctr">
                <a:lnSpc>
                  <a:spcPct val="85000"/>
                </a:lnSpc>
                <a:defRPr/>
              </a:pPr>
              <a:r>
                <a:rPr lang="en-US" sz="1600" b="1" dirty="0">
                  <a:solidFill>
                    <a:srgbClr val="25387D"/>
                  </a:solidFill>
                </a:rPr>
                <a:t>Incident 2</a:t>
              </a:r>
              <a:br>
                <a:rPr lang="en-US" sz="1600" b="1" dirty="0">
                  <a:solidFill>
                    <a:srgbClr val="25387D"/>
                  </a:solidFill>
                </a:rPr>
              </a:br>
              <a:r>
                <a:rPr lang="en-US" sz="1600" b="1" dirty="0">
                  <a:solidFill>
                    <a:srgbClr val="25387D"/>
                  </a:solidFill>
                </a:rPr>
                <a:t>Incident Commander</a:t>
              </a:r>
            </a:p>
          </p:txBody>
        </p:sp>
      </p:grpSp>
      <p:pic>
        <p:nvPicPr>
          <p:cNvPr id="12" name="Picture 2" descr="Attention Sign Images – Browse 432,362 Stock Photos, Vectors, and Video |  Adobe Stock">
            <a:extLst>
              <a:ext uri="{FF2B5EF4-FFF2-40B4-BE49-F238E27FC236}">
                <a16:creationId xmlns:a16="http://schemas.microsoft.com/office/drawing/2014/main" id="{68300D4A-C150-469E-BE8D-855C90916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63231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FBD9-4239-4BFC-B737-0910ED6CDF86}"/>
              </a:ext>
            </a:extLst>
          </p:cNvPr>
          <p:cNvSpPr>
            <a:spLocks noGrp="1"/>
          </p:cNvSpPr>
          <p:nvPr>
            <p:ph type="title"/>
          </p:nvPr>
        </p:nvSpPr>
        <p:spPr/>
        <p:txBody>
          <a:bodyPr/>
          <a:lstStyle/>
          <a:p>
            <a:r>
              <a:rPr lang="en-US" dirty="0"/>
              <a:t>Area Command:  Primary Functions</a:t>
            </a:r>
          </a:p>
        </p:txBody>
      </p:sp>
      <p:sp>
        <p:nvSpPr>
          <p:cNvPr id="3" name="Content Placeholder 2">
            <a:extLst>
              <a:ext uri="{FF2B5EF4-FFF2-40B4-BE49-F238E27FC236}">
                <a16:creationId xmlns:a16="http://schemas.microsoft.com/office/drawing/2014/main" id="{B634C713-CA59-44B4-8CB6-A50843FC5C2C}"/>
              </a:ext>
            </a:extLst>
          </p:cNvPr>
          <p:cNvSpPr>
            <a:spLocks noGrp="1"/>
          </p:cNvSpPr>
          <p:nvPr>
            <p:ph idx="1"/>
          </p:nvPr>
        </p:nvSpPr>
        <p:spPr>
          <a:xfrm>
            <a:off x="457200" y="1056379"/>
            <a:ext cx="8229600" cy="4353821"/>
          </a:xfrm>
          <a:noFill/>
        </p:spPr>
        <p:txBody>
          <a:bodyPr wrap="square" rtlCol="0">
            <a:spAutoFit/>
          </a:bodyPr>
          <a:lstStyle/>
          <a:p>
            <a:pPr marL="457200" indent="-457200">
              <a:lnSpc>
                <a:spcPts val="2500"/>
              </a:lnSpc>
              <a:spcBef>
                <a:spcPts val="600"/>
              </a:spcBef>
              <a:spcAft>
                <a:spcPts val="600"/>
              </a:spcAft>
              <a:buFont typeface="Arial" panose="020B0604020202020204" pitchFamily="34" charset="0"/>
            </a:pPr>
            <a:r>
              <a:rPr lang="en-US" sz="2000" kern="1200" dirty="0">
                <a:latin typeface="Arial" charset="0"/>
              </a:rPr>
              <a:t>Develop broad objectives for the affected area.</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Coordinate development of incident objectives and strategies for each incident.</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Allocate or reallocate resources as priorities change.</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Ensure that ICs/UC properly manage incidents.</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Ensure effective communications and data coordination.</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Ensure that incident objectives are met and do not conflict.</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Identify and report needs for scarce resources.</a:t>
            </a:r>
          </a:p>
          <a:p>
            <a:pPr marL="457200" indent="-457200">
              <a:lnSpc>
                <a:spcPts val="2500"/>
              </a:lnSpc>
              <a:spcBef>
                <a:spcPts val="600"/>
              </a:spcBef>
              <a:spcAft>
                <a:spcPts val="600"/>
              </a:spcAft>
              <a:buFont typeface="Arial" panose="020B0604020202020204" pitchFamily="34" charset="0"/>
            </a:pPr>
            <a:r>
              <a:rPr lang="en-US" sz="2000" kern="1200" dirty="0">
                <a:latin typeface="Arial" charset="0"/>
              </a:rPr>
              <a:t>Ensure that short-term recovery is coordinated with the EOC staff.</a:t>
            </a:r>
          </a:p>
        </p:txBody>
      </p:sp>
      <p:sp>
        <p:nvSpPr>
          <p:cNvPr id="4" name="Slide Number Placeholder 3">
            <a:extLst>
              <a:ext uri="{FF2B5EF4-FFF2-40B4-BE49-F238E27FC236}">
                <a16:creationId xmlns:a16="http://schemas.microsoft.com/office/drawing/2014/main" id="{811EBF22-F8C2-4001-AEA8-B511801B9559}"/>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5</a:t>
            </a:fld>
            <a:endParaRPr lang="en-US" dirty="0"/>
          </a:p>
        </p:txBody>
      </p:sp>
      <p:pic>
        <p:nvPicPr>
          <p:cNvPr id="5" name="Picture 2" descr="Attention Sign Images – Browse 432,362 Stock Photos, Vectors, and Video |  Adobe Stock">
            <a:extLst>
              <a:ext uri="{FF2B5EF4-FFF2-40B4-BE49-F238E27FC236}">
                <a16:creationId xmlns:a16="http://schemas.microsoft.com/office/drawing/2014/main" id="{A6FBE571-483F-4FFC-9775-0D8C08167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7389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AA9E-57AE-45B8-A325-CF2324827B50}"/>
              </a:ext>
            </a:extLst>
          </p:cNvPr>
          <p:cNvSpPr>
            <a:spLocks noGrp="1"/>
          </p:cNvSpPr>
          <p:nvPr>
            <p:ph type="title"/>
          </p:nvPr>
        </p:nvSpPr>
        <p:spPr/>
        <p:txBody>
          <a:bodyPr/>
          <a:lstStyle/>
          <a:p>
            <a:r>
              <a:rPr lang="en-US" dirty="0"/>
              <a:t>Responsibilities and Relationships</a:t>
            </a:r>
          </a:p>
        </p:txBody>
      </p:sp>
      <p:sp>
        <p:nvSpPr>
          <p:cNvPr id="3" name="Content Placeholder 2">
            <a:extLst>
              <a:ext uri="{FF2B5EF4-FFF2-40B4-BE49-F238E27FC236}">
                <a16:creationId xmlns:a16="http://schemas.microsoft.com/office/drawing/2014/main" id="{0F2C0B15-FFAC-4277-A7CE-872BBA39A66D}"/>
              </a:ext>
            </a:extLst>
          </p:cNvPr>
          <p:cNvSpPr>
            <a:spLocks noGrp="1"/>
          </p:cNvSpPr>
          <p:nvPr>
            <p:ph idx="1"/>
          </p:nvPr>
        </p:nvSpPr>
        <p:spPr>
          <a:xfrm>
            <a:off x="533400" y="4572000"/>
            <a:ext cx="8229599" cy="1066800"/>
          </a:xfrm>
        </p:spPr>
        <p:txBody>
          <a:bodyPr/>
          <a:lstStyle/>
          <a:p>
            <a:pPr marL="0" indent="0">
              <a:buNone/>
            </a:pPr>
            <a:r>
              <a:rPr lang="en-US" sz="2000" dirty="0"/>
              <a:t>An Area Command oversees management of multiple incidents, while EOCs coordinate support. MAC Groups provide policy guidance and strategic direction to Area Command and EOCs.</a:t>
            </a:r>
          </a:p>
        </p:txBody>
      </p:sp>
      <p:sp>
        <p:nvSpPr>
          <p:cNvPr id="4" name="Slide Number Placeholder 3">
            <a:extLst>
              <a:ext uri="{FF2B5EF4-FFF2-40B4-BE49-F238E27FC236}">
                <a16:creationId xmlns:a16="http://schemas.microsoft.com/office/drawing/2014/main" id="{1AF262F0-7D7F-44C4-B5F7-A26BC922BCA6}"/>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6</a:t>
            </a:fld>
            <a:endParaRPr lang="en-US" dirty="0"/>
          </a:p>
        </p:txBody>
      </p:sp>
      <p:grpSp>
        <p:nvGrpSpPr>
          <p:cNvPr id="35" name="Group 18" descr="Area Command branches off into the Incident Commander 1, Incident Commander 2, and Incident Commander 3.  There is also a dotted line going from the area command to the emergency Ops Center (EOC).">
            <a:extLst>
              <a:ext uri="{FF2B5EF4-FFF2-40B4-BE49-F238E27FC236}">
                <a16:creationId xmlns:a16="http://schemas.microsoft.com/office/drawing/2014/main" id="{85B9A7DD-57B1-43E2-BA45-136782C5B675}"/>
              </a:ext>
            </a:extLst>
          </p:cNvPr>
          <p:cNvGrpSpPr>
            <a:grpSpLocks/>
          </p:cNvGrpSpPr>
          <p:nvPr/>
        </p:nvGrpSpPr>
        <p:grpSpPr bwMode="auto">
          <a:xfrm>
            <a:off x="2438400" y="1219200"/>
            <a:ext cx="4267200" cy="3200400"/>
            <a:chOff x="381000" y="1143000"/>
            <a:chExt cx="4267200" cy="3200400"/>
          </a:xfrm>
        </p:grpSpPr>
        <p:cxnSp>
          <p:nvCxnSpPr>
            <p:cNvPr id="36" name="AutoShape 1034">
              <a:extLst>
                <a:ext uri="{FF2B5EF4-FFF2-40B4-BE49-F238E27FC236}">
                  <a16:creationId xmlns:a16="http://schemas.microsoft.com/office/drawing/2014/main" id="{239FA710-F87C-4C7D-816C-7732059A2152}"/>
                </a:ext>
              </a:extLst>
            </p:cNvPr>
            <p:cNvCxnSpPr>
              <a:cxnSpLocks noChangeShapeType="1"/>
              <a:stCxn id="39" idx="2"/>
            </p:cNvCxnSpPr>
            <p:nvPr/>
          </p:nvCxnSpPr>
          <p:spPr bwMode="auto">
            <a:xfrm rot="5400000">
              <a:off x="3276600" y="1828800"/>
              <a:ext cx="304800" cy="1066800"/>
            </a:xfrm>
            <a:prstGeom prst="bentConnector2">
              <a:avLst/>
            </a:prstGeom>
            <a:noFill/>
            <a:ln w="28575">
              <a:solidFill>
                <a:srgbClr val="25387D"/>
              </a:solidFill>
              <a:prstDash val="dash"/>
              <a:miter lim="800000"/>
              <a:headEnd/>
              <a:tailEnd/>
            </a:ln>
            <a:extLst>
              <a:ext uri="{909E8E84-426E-40DD-AFC4-6F175D3DCCD1}">
                <a14:hiddenFill xmlns:a14="http://schemas.microsoft.com/office/drawing/2010/main">
                  <a:noFill/>
                </a14:hiddenFill>
              </a:ext>
            </a:extLst>
          </p:spPr>
        </p:cxnSp>
        <p:cxnSp>
          <p:nvCxnSpPr>
            <p:cNvPr id="37" name="AutoShape 1035">
              <a:extLst>
                <a:ext uri="{FF2B5EF4-FFF2-40B4-BE49-F238E27FC236}">
                  <a16:creationId xmlns:a16="http://schemas.microsoft.com/office/drawing/2014/main" id="{0C7D7981-E15C-4A35-83EF-EF1B936E1393}"/>
                </a:ext>
              </a:extLst>
            </p:cNvPr>
            <p:cNvCxnSpPr>
              <a:cxnSpLocks noChangeShapeType="1"/>
            </p:cNvCxnSpPr>
            <p:nvPr/>
          </p:nvCxnSpPr>
          <p:spPr bwMode="auto">
            <a:xfrm>
              <a:off x="1066800" y="3124200"/>
              <a:ext cx="2895600" cy="1588"/>
            </a:xfrm>
            <a:prstGeom prst="bentConnector3">
              <a:avLst>
                <a:gd name="adj1" fmla="val 50000"/>
              </a:avLst>
            </a:prstGeom>
            <a:noFill/>
            <a:ln w="28575">
              <a:solidFill>
                <a:srgbClr val="25387D"/>
              </a:solidFill>
              <a:miter lim="800000"/>
              <a:headEnd/>
              <a:tailEnd/>
            </a:ln>
            <a:extLst>
              <a:ext uri="{909E8E84-426E-40DD-AFC4-6F175D3DCCD1}">
                <a14:hiddenFill xmlns:a14="http://schemas.microsoft.com/office/drawing/2010/main">
                  <a:noFill/>
                </a14:hiddenFill>
              </a:ext>
            </a:extLst>
          </p:spPr>
        </p:cxnSp>
        <p:cxnSp>
          <p:nvCxnSpPr>
            <p:cNvPr id="38" name="AutoShape 1036">
              <a:extLst>
                <a:ext uri="{FF2B5EF4-FFF2-40B4-BE49-F238E27FC236}">
                  <a16:creationId xmlns:a16="http://schemas.microsoft.com/office/drawing/2014/main" id="{D8CB2474-FE20-4D8E-902F-307168EAC87F}"/>
                </a:ext>
              </a:extLst>
            </p:cNvPr>
            <p:cNvCxnSpPr>
              <a:cxnSpLocks noChangeShapeType="1"/>
              <a:endCxn id="42" idx="0"/>
            </p:cNvCxnSpPr>
            <p:nvPr/>
          </p:nvCxnSpPr>
          <p:spPr bwMode="auto">
            <a:xfrm rot="16200000" flipH="1">
              <a:off x="2209800" y="2971800"/>
              <a:ext cx="596900" cy="12700"/>
            </a:xfrm>
            <a:prstGeom prst="straightConnector1">
              <a:avLst/>
            </a:prstGeom>
            <a:noFill/>
            <a:ln w="28575">
              <a:solidFill>
                <a:srgbClr val="25387D"/>
              </a:solidFill>
              <a:round/>
              <a:headEnd/>
              <a:tailEnd/>
            </a:ln>
            <a:extLst>
              <a:ext uri="{909E8E84-426E-40DD-AFC4-6F175D3DCCD1}">
                <a14:hiddenFill xmlns:a14="http://schemas.microsoft.com/office/drawing/2010/main">
                  <a:noFill/>
                </a14:hiddenFill>
              </a:ext>
            </a:extLst>
          </p:spPr>
        </p:cxnSp>
        <p:sp>
          <p:nvSpPr>
            <p:cNvPr id="39" name="Rectangle 1037">
              <a:extLst>
                <a:ext uri="{FF2B5EF4-FFF2-40B4-BE49-F238E27FC236}">
                  <a16:creationId xmlns:a16="http://schemas.microsoft.com/office/drawing/2014/main" id="{8419DE72-5266-4C13-93DF-148C74822DEC}"/>
                </a:ext>
              </a:extLst>
            </p:cNvPr>
            <p:cNvSpPr>
              <a:spLocks noChangeArrowheads="1"/>
            </p:cNvSpPr>
            <p:nvPr/>
          </p:nvSpPr>
          <p:spPr bwMode="auto">
            <a:xfrm>
              <a:off x="3276600" y="1143000"/>
              <a:ext cx="1371600"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sz="1600" b="1" dirty="0">
                  <a:solidFill>
                    <a:srgbClr val="25387D"/>
                  </a:solidFill>
                </a:rPr>
                <a:t>Emergency</a:t>
              </a:r>
            </a:p>
            <a:p>
              <a:pPr algn="ctr" eaLnBrk="0" hangingPunct="0">
                <a:defRPr/>
              </a:pPr>
              <a:r>
                <a:rPr lang="en-US" sz="1600" b="1" dirty="0">
                  <a:solidFill>
                    <a:srgbClr val="25387D"/>
                  </a:solidFill>
                </a:rPr>
                <a:t>Ops Center</a:t>
              </a:r>
            </a:p>
            <a:p>
              <a:pPr algn="ctr" eaLnBrk="0" hangingPunct="0">
                <a:defRPr/>
              </a:pPr>
              <a:r>
                <a:rPr lang="en-US" sz="1600" b="1" dirty="0">
                  <a:solidFill>
                    <a:srgbClr val="25387D"/>
                  </a:solidFill>
                </a:rPr>
                <a:t>(EOC)</a:t>
              </a:r>
            </a:p>
          </p:txBody>
        </p:sp>
        <p:sp>
          <p:nvSpPr>
            <p:cNvPr id="40" name="AutoShape 1041">
              <a:extLst>
                <a:ext uri="{FF2B5EF4-FFF2-40B4-BE49-F238E27FC236}">
                  <a16:creationId xmlns:a16="http://schemas.microsoft.com/office/drawing/2014/main" id="{1857A4CE-7CF7-4871-A878-EC95CB62D166}"/>
                </a:ext>
              </a:extLst>
            </p:cNvPr>
            <p:cNvSpPr>
              <a:spLocks noChangeArrowheads="1"/>
            </p:cNvSpPr>
            <p:nvPr/>
          </p:nvSpPr>
          <p:spPr bwMode="auto">
            <a:xfrm>
              <a:off x="1663700" y="1536700"/>
              <a:ext cx="1676400" cy="1143000"/>
            </a:xfrm>
            <a:prstGeom prst="triangle">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eaLnBrk="0" hangingPunct="0">
                <a:spcAft>
                  <a:spcPts val="600"/>
                </a:spcAft>
                <a:defRPr/>
              </a:pPr>
              <a:r>
                <a:rPr lang="en-US" sz="1600" b="1" dirty="0">
                  <a:solidFill>
                    <a:schemeClr val="bg1"/>
                  </a:solidFill>
                </a:rPr>
                <a:t>Area </a:t>
              </a:r>
              <a:br>
                <a:rPr lang="en-US" sz="1600" b="1" dirty="0">
                  <a:solidFill>
                    <a:schemeClr val="bg1"/>
                  </a:solidFill>
                </a:rPr>
              </a:br>
              <a:r>
                <a:rPr lang="en-US" sz="1600" b="1" dirty="0">
                  <a:solidFill>
                    <a:schemeClr val="bg1"/>
                  </a:solidFill>
                </a:rPr>
                <a:t>Command</a:t>
              </a:r>
              <a:br>
                <a:rPr lang="en-US" sz="1600" b="1" dirty="0">
                  <a:solidFill>
                    <a:schemeClr val="bg1"/>
                  </a:solidFill>
                </a:rPr>
              </a:br>
              <a:endParaRPr lang="en-US" sz="1600" b="1" dirty="0">
                <a:solidFill>
                  <a:schemeClr val="bg1"/>
                </a:solidFill>
              </a:endParaRPr>
            </a:p>
          </p:txBody>
        </p:sp>
        <p:sp>
          <p:nvSpPr>
            <p:cNvPr id="41" name="Rectangle 1038">
              <a:extLst>
                <a:ext uri="{FF2B5EF4-FFF2-40B4-BE49-F238E27FC236}">
                  <a16:creationId xmlns:a16="http://schemas.microsoft.com/office/drawing/2014/main" id="{A617B51E-D3DF-4B62-A9F3-456029B4167C}"/>
                </a:ext>
              </a:extLst>
            </p:cNvPr>
            <p:cNvSpPr>
              <a:spLocks noChangeArrowheads="1"/>
            </p:cNvSpPr>
            <p:nvPr/>
          </p:nvSpPr>
          <p:spPr bwMode="auto">
            <a:xfrm>
              <a:off x="3276600" y="3276600"/>
              <a:ext cx="1371600"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sz="1600" b="1" dirty="0">
                  <a:solidFill>
                    <a:srgbClr val="25387D"/>
                  </a:solidFill>
                </a:rPr>
                <a:t>Incident </a:t>
              </a:r>
              <a:br>
                <a:rPr lang="en-US" sz="1600" b="1" dirty="0">
                  <a:solidFill>
                    <a:srgbClr val="25387D"/>
                  </a:solidFill>
                </a:rPr>
              </a:br>
              <a:r>
                <a:rPr lang="en-US" sz="1600" b="1" dirty="0">
                  <a:solidFill>
                    <a:srgbClr val="25387D"/>
                  </a:solidFill>
                </a:rPr>
                <a:t>Commander</a:t>
              </a:r>
            </a:p>
            <a:p>
              <a:pPr algn="ctr" eaLnBrk="0" hangingPunct="0">
                <a:defRPr/>
              </a:pPr>
              <a:r>
                <a:rPr lang="en-US" sz="1600" b="1" dirty="0">
                  <a:solidFill>
                    <a:srgbClr val="25387D"/>
                  </a:solidFill>
                </a:rPr>
                <a:t>3</a:t>
              </a:r>
            </a:p>
          </p:txBody>
        </p:sp>
        <p:sp>
          <p:nvSpPr>
            <p:cNvPr id="42" name="Rectangle 1039">
              <a:extLst>
                <a:ext uri="{FF2B5EF4-FFF2-40B4-BE49-F238E27FC236}">
                  <a16:creationId xmlns:a16="http://schemas.microsoft.com/office/drawing/2014/main" id="{E7A7B4CA-562E-4744-A1A7-A6248D148F18}"/>
                </a:ext>
              </a:extLst>
            </p:cNvPr>
            <p:cNvSpPr>
              <a:spLocks noChangeArrowheads="1"/>
            </p:cNvSpPr>
            <p:nvPr/>
          </p:nvSpPr>
          <p:spPr bwMode="auto">
            <a:xfrm>
              <a:off x="1828800" y="3276600"/>
              <a:ext cx="1371600"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sz="1600" b="1" dirty="0">
                  <a:solidFill>
                    <a:srgbClr val="25387D"/>
                  </a:solidFill>
                </a:rPr>
                <a:t> Incident </a:t>
              </a:r>
              <a:br>
                <a:rPr lang="en-US" sz="1600" b="1" dirty="0">
                  <a:solidFill>
                    <a:srgbClr val="25387D"/>
                  </a:solidFill>
                </a:rPr>
              </a:br>
              <a:r>
                <a:rPr lang="en-US" sz="1600" b="1" dirty="0">
                  <a:solidFill>
                    <a:srgbClr val="25387D"/>
                  </a:solidFill>
                </a:rPr>
                <a:t>Commander</a:t>
              </a:r>
              <a:br>
                <a:rPr lang="en-US" sz="1600" b="1" dirty="0">
                  <a:solidFill>
                    <a:srgbClr val="25387D"/>
                  </a:solidFill>
                </a:rPr>
              </a:br>
              <a:r>
                <a:rPr lang="en-US" sz="1600" b="1" dirty="0">
                  <a:solidFill>
                    <a:srgbClr val="25387D"/>
                  </a:solidFill>
                </a:rPr>
                <a:t>2</a:t>
              </a:r>
            </a:p>
          </p:txBody>
        </p:sp>
        <p:sp>
          <p:nvSpPr>
            <p:cNvPr id="43" name="Rectangle 1040">
              <a:extLst>
                <a:ext uri="{FF2B5EF4-FFF2-40B4-BE49-F238E27FC236}">
                  <a16:creationId xmlns:a16="http://schemas.microsoft.com/office/drawing/2014/main" id="{136ABAA4-CFFF-4D4D-B313-373D70E6D3D2}"/>
                </a:ext>
              </a:extLst>
            </p:cNvPr>
            <p:cNvSpPr>
              <a:spLocks noChangeArrowheads="1"/>
            </p:cNvSpPr>
            <p:nvPr/>
          </p:nvSpPr>
          <p:spPr bwMode="auto">
            <a:xfrm>
              <a:off x="381000" y="3276600"/>
              <a:ext cx="1371600"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sz="1600" b="1" dirty="0">
                  <a:solidFill>
                    <a:srgbClr val="25387D"/>
                  </a:solidFill>
                </a:rPr>
                <a:t>Incident </a:t>
              </a:r>
              <a:br>
                <a:rPr lang="en-US" sz="1600" b="1" dirty="0">
                  <a:solidFill>
                    <a:srgbClr val="25387D"/>
                  </a:solidFill>
                </a:rPr>
              </a:br>
              <a:r>
                <a:rPr lang="en-US" sz="1600" b="1" dirty="0">
                  <a:solidFill>
                    <a:srgbClr val="25387D"/>
                  </a:solidFill>
                </a:rPr>
                <a:t>Commander</a:t>
              </a:r>
            </a:p>
            <a:p>
              <a:pPr algn="ctr" eaLnBrk="0" hangingPunct="0">
                <a:defRPr/>
              </a:pPr>
              <a:r>
                <a:rPr lang="en-US" sz="1600" b="1" dirty="0">
                  <a:solidFill>
                    <a:srgbClr val="25387D"/>
                  </a:solidFill>
                </a:rPr>
                <a:t>1</a:t>
              </a:r>
              <a:endParaRPr lang="en-US" b="1" dirty="0">
                <a:solidFill>
                  <a:srgbClr val="25387D"/>
                </a:solidFill>
              </a:endParaRPr>
            </a:p>
          </p:txBody>
        </p:sp>
      </p:grpSp>
    </p:spTree>
    <p:extLst>
      <p:ext uri="{BB962C8B-B14F-4D97-AF65-F5344CB8AC3E}">
        <p14:creationId xmlns:p14="http://schemas.microsoft.com/office/powerpoint/2010/main" val="75050049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15D4-F369-463E-82C1-A52A8658DCF8}"/>
              </a:ext>
            </a:extLst>
          </p:cNvPr>
          <p:cNvSpPr>
            <a:spLocks noGrp="1"/>
          </p:cNvSpPr>
          <p:nvPr>
            <p:ph type="title"/>
          </p:nvPr>
        </p:nvSpPr>
        <p:spPr/>
        <p:txBody>
          <a:bodyPr/>
          <a:lstStyle/>
          <a:p>
            <a:r>
              <a:rPr lang="en-US" dirty="0"/>
              <a:t>Unified Command vs. Area Command</a:t>
            </a:r>
          </a:p>
        </p:txBody>
      </p:sp>
      <p:sp>
        <p:nvSpPr>
          <p:cNvPr id="3" name="Content Placeholder 2">
            <a:extLst>
              <a:ext uri="{FF2B5EF4-FFF2-40B4-BE49-F238E27FC236}">
                <a16:creationId xmlns:a16="http://schemas.microsoft.com/office/drawing/2014/main" id="{746A7439-51E2-47F0-A735-0E1C76055415}"/>
              </a:ext>
            </a:extLst>
          </p:cNvPr>
          <p:cNvSpPr>
            <a:spLocks noGrp="1"/>
          </p:cNvSpPr>
          <p:nvPr>
            <p:ph idx="1"/>
          </p:nvPr>
        </p:nvSpPr>
        <p:spPr/>
        <p:txBody>
          <a:bodyPr/>
          <a:lstStyle/>
          <a:p>
            <a:r>
              <a:rPr lang="en-US" dirty="0">
                <a:solidFill>
                  <a:schemeClr val="bg1"/>
                </a:solidFill>
              </a:rPr>
              <a:t>What is the difference between Unified Command and Area Command?</a:t>
            </a:r>
            <a:endParaRPr lang="en-US" dirty="0"/>
          </a:p>
        </p:txBody>
      </p:sp>
      <p:sp>
        <p:nvSpPr>
          <p:cNvPr id="4" name="Slide Number Placeholder 3">
            <a:extLst>
              <a:ext uri="{FF2B5EF4-FFF2-40B4-BE49-F238E27FC236}">
                <a16:creationId xmlns:a16="http://schemas.microsoft.com/office/drawing/2014/main" id="{1B0EE076-7EE2-4392-A79A-608F434F3CC6}"/>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7</a:t>
            </a:fld>
            <a:endParaRPr lang="en-US" dirty="0"/>
          </a:p>
        </p:txBody>
      </p:sp>
      <p:sp>
        <p:nvSpPr>
          <p:cNvPr id="5" name="Oval Callout 7" descr="oval callout">
            <a:extLst>
              <a:ext uri="{FF2B5EF4-FFF2-40B4-BE49-F238E27FC236}">
                <a16:creationId xmlns:a16="http://schemas.microsoft.com/office/drawing/2014/main" id="{BD676E10-946D-40FE-A277-426BD08C5C21}"/>
              </a:ext>
            </a:extLst>
          </p:cNvPr>
          <p:cNvSpPr/>
          <p:nvPr/>
        </p:nvSpPr>
        <p:spPr>
          <a:xfrm>
            <a:off x="1255594" y="1553985"/>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6" name="Content Placeholder 1" descr="Word Balloon:&#10;What is the difference between Unified Command and Area Command?">
            <a:extLst>
              <a:ext uri="{FF2B5EF4-FFF2-40B4-BE49-F238E27FC236}">
                <a16:creationId xmlns:a16="http://schemas.microsoft.com/office/drawing/2014/main" id="{6F2A48E5-65B4-47EF-8844-985BDE113DD9}"/>
              </a:ext>
            </a:extLst>
          </p:cNvPr>
          <p:cNvSpPr txBox="1">
            <a:spLocks/>
          </p:cNvSpPr>
          <p:nvPr/>
        </p:nvSpPr>
        <p:spPr bwMode="auto">
          <a:xfrm>
            <a:off x="1969294" y="2079625"/>
            <a:ext cx="5205413" cy="111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a:lstStyle>
          <a:p>
            <a:pPr algn="ctr">
              <a:buFontTx/>
              <a:buNone/>
            </a:pPr>
            <a:r>
              <a:rPr lang="en-US" sz="3600" kern="0">
                <a:solidFill>
                  <a:schemeClr val="bg1"/>
                </a:solidFill>
              </a:rPr>
              <a:t>What is the difference between Unified Command and Area Command?</a:t>
            </a:r>
          </a:p>
          <a:p>
            <a:pPr algn="ctr"/>
            <a:endParaRPr lang="en-US" sz="3600" kern="0" dirty="0">
              <a:solidFill>
                <a:schemeClr val="bg1"/>
              </a:solidFill>
            </a:endParaRPr>
          </a:p>
        </p:txBody>
      </p:sp>
    </p:spTree>
    <p:extLst>
      <p:ext uri="{BB962C8B-B14F-4D97-AF65-F5344CB8AC3E}">
        <p14:creationId xmlns:p14="http://schemas.microsoft.com/office/powerpoint/2010/main" val="398759317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369C-4DB2-41AF-B397-A8C5AB31F176}"/>
              </a:ext>
            </a:extLst>
          </p:cNvPr>
          <p:cNvSpPr>
            <a:spLocks noGrp="1"/>
          </p:cNvSpPr>
          <p:nvPr>
            <p:ph type="title"/>
          </p:nvPr>
        </p:nvSpPr>
        <p:spPr/>
        <p:txBody>
          <a:bodyPr/>
          <a:lstStyle/>
          <a:p>
            <a:r>
              <a:rPr lang="en-US" dirty="0"/>
              <a:t>Advantages of Area Command</a:t>
            </a:r>
          </a:p>
        </p:txBody>
      </p:sp>
      <p:sp>
        <p:nvSpPr>
          <p:cNvPr id="3" name="Content Placeholder 2">
            <a:extLst>
              <a:ext uri="{FF2B5EF4-FFF2-40B4-BE49-F238E27FC236}">
                <a16:creationId xmlns:a16="http://schemas.microsoft.com/office/drawing/2014/main" id="{AB18BE7E-B038-421A-8DC9-CBC74CAA639F}"/>
              </a:ext>
            </a:extLst>
          </p:cNvPr>
          <p:cNvSpPr>
            <a:spLocks noGrp="1"/>
          </p:cNvSpPr>
          <p:nvPr>
            <p:ph idx="1"/>
          </p:nvPr>
        </p:nvSpPr>
        <p:spPr>
          <a:xfrm>
            <a:off x="381000" y="990600"/>
            <a:ext cx="8229600" cy="4646612"/>
          </a:xfrm>
        </p:spPr>
        <p:txBody>
          <a:bodyPr/>
          <a:lstStyle/>
          <a:p>
            <a:pPr marL="457200" indent="-457200">
              <a:spcBef>
                <a:spcPts val="300"/>
              </a:spcBef>
              <a:spcAft>
                <a:spcPts val="300"/>
              </a:spcAft>
              <a:buFont typeface="Arial" panose="020B0604020202020204" pitchFamily="34" charset="0"/>
              <a:buChar char="•"/>
            </a:pPr>
            <a:r>
              <a:rPr lang="en-US" sz="2400" dirty="0"/>
              <a:t>Coordination between incidents.</a:t>
            </a:r>
          </a:p>
          <a:p>
            <a:pPr marL="457200" indent="-457200">
              <a:spcBef>
                <a:spcPts val="300"/>
              </a:spcBef>
              <a:spcAft>
                <a:spcPts val="300"/>
              </a:spcAft>
              <a:buFont typeface="Arial" panose="020B0604020202020204" pitchFamily="34" charset="0"/>
              <a:buChar char="•"/>
            </a:pPr>
            <a:r>
              <a:rPr lang="en-US" sz="2400" dirty="0"/>
              <a:t>Establishes broad objectives, ensures that incident objectives are met.</a:t>
            </a:r>
          </a:p>
          <a:p>
            <a:pPr marL="457200" indent="-457200">
              <a:spcBef>
                <a:spcPts val="300"/>
              </a:spcBef>
              <a:spcAft>
                <a:spcPts val="300"/>
              </a:spcAft>
              <a:buFont typeface="Arial" panose="020B0604020202020204" pitchFamily="34" charset="0"/>
              <a:buChar char="•"/>
            </a:pPr>
            <a:r>
              <a:rPr lang="en-US" sz="2400" dirty="0"/>
              <a:t>Setting priorities deconflicts resource requirements.</a:t>
            </a:r>
          </a:p>
          <a:p>
            <a:pPr marL="457200" indent="-457200">
              <a:spcBef>
                <a:spcPts val="300"/>
              </a:spcBef>
              <a:spcAft>
                <a:spcPts val="300"/>
              </a:spcAft>
              <a:buFont typeface="Arial" panose="020B0604020202020204" pitchFamily="34" charset="0"/>
              <a:buChar char="•"/>
            </a:pPr>
            <a:r>
              <a:rPr lang="en-US" sz="2400" dirty="0"/>
              <a:t>Communicates policies, priorities, constraints, and guidance.</a:t>
            </a:r>
          </a:p>
          <a:p>
            <a:pPr marL="457200" indent="-457200">
              <a:spcBef>
                <a:spcPts val="300"/>
              </a:spcBef>
              <a:spcAft>
                <a:spcPts val="300"/>
              </a:spcAft>
              <a:buFont typeface="Arial" panose="020B0604020202020204" pitchFamily="34" charset="0"/>
              <a:buChar char="•"/>
            </a:pPr>
            <a:r>
              <a:rPr lang="en-US" sz="2400" dirty="0"/>
              <a:t>Assist in maintaining shared situational awareness.</a:t>
            </a:r>
          </a:p>
          <a:p>
            <a:pPr marL="457200" indent="-457200">
              <a:spcBef>
                <a:spcPts val="300"/>
              </a:spcBef>
              <a:spcAft>
                <a:spcPts val="300"/>
              </a:spcAft>
              <a:buFont typeface="Arial" panose="020B0604020202020204" pitchFamily="34" charset="0"/>
              <a:buChar char="•"/>
            </a:pPr>
            <a:r>
              <a:rPr lang="en-US" sz="2400" dirty="0"/>
              <a:t>Plan for future requirements – demobilization, transition to recovery,</a:t>
            </a:r>
          </a:p>
          <a:p>
            <a:pPr marL="457200" indent="-457200">
              <a:spcBef>
                <a:spcPts val="300"/>
              </a:spcBef>
              <a:spcAft>
                <a:spcPts val="300"/>
              </a:spcAft>
              <a:buFont typeface="Arial" panose="020B0604020202020204" pitchFamily="34" charset="0"/>
              <a:buChar char="•"/>
            </a:pPr>
            <a:r>
              <a:rPr lang="en-US" sz="2400" dirty="0"/>
              <a:t>Reduces the workload of the EOCs/MAC Group.</a:t>
            </a:r>
          </a:p>
        </p:txBody>
      </p:sp>
      <p:sp>
        <p:nvSpPr>
          <p:cNvPr id="4" name="Slide Number Placeholder 3">
            <a:extLst>
              <a:ext uri="{FF2B5EF4-FFF2-40B4-BE49-F238E27FC236}">
                <a16:creationId xmlns:a16="http://schemas.microsoft.com/office/drawing/2014/main" id="{F31FDC59-E563-4DC7-92AA-41B7921339BE}"/>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8</a:t>
            </a:fld>
            <a:endParaRPr lang="en-US" dirty="0"/>
          </a:p>
        </p:txBody>
      </p:sp>
      <p:pic>
        <p:nvPicPr>
          <p:cNvPr id="5" name="Picture 2" descr="Attention Sign Images – Browse 432,362 Stock Photos, Vectors, and Video |  Adobe Stock">
            <a:extLst>
              <a:ext uri="{FF2B5EF4-FFF2-40B4-BE49-F238E27FC236}">
                <a16:creationId xmlns:a16="http://schemas.microsoft.com/office/drawing/2014/main" id="{26504B11-F915-4BDB-868F-D7FFEAC209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0504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A71A-4FB5-455D-B09D-960AED04E69A}"/>
              </a:ext>
            </a:extLst>
          </p:cNvPr>
          <p:cNvSpPr>
            <a:spLocks noGrp="1"/>
          </p:cNvSpPr>
          <p:nvPr>
            <p:ph type="title"/>
          </p:nvPr>
        </p:nvSpPr>
        <p:spPr/>
        <p:txBody>
          <a:bodyPr/>
          <a:lstStyle/>
          <a:p>
            <a:pPr>
              <a:lnSpc>
                <a:spcPts val="3500"/>
              </a:lnSpc>
            </a:pPr>
            <a:r>
              <a:rPr lang="en-US" dirty="0"/>
              <a:t>Chain of Command &amp; Reporting Relationships</a:t>
            </a:r>
          </a:p>
        </p:txBody>
      </p:sp>
      <p:sp>
        <p:nvSpPr>
          <p:cNvPr id="4" name="Slide Number Placeholder 3">
            <a:extLst>
              <a:ext uri="{FF2B5EF4-FFF2-40B4-BE49-F238E27FC236}">
                <a16:creationId xmlns:a16="http://schemas.microsoft.com/office/drawing/2014/main" id="{7F77C502-E3D4-43F7-8BBE-5968D5278D8E}"/>
              </a:ext>
            </a:extLst>
          </p:cNvPr>
          <p:cNvSpPr>
            <a:spLocks noGrp="1"/>
          </p:cNvSpPr>
          <p:nvPr>
            <p:ph type="sldNum" sz="quarter" idx="12"/>
          </p:nvPr>
        </p:nvSpPr>
        <p:spPr/>
        <p:txBody>
          <a:bodyPr/>
          <a:lstStyle/>
          <a:p>
            <a:pPr>
              <a:defRPr/>
            </a:pPr>
            <a:r>
              <a:rPr lang="en-US"/>
              <a:t>Visual 4.</a:t>
            </a:r>
            <a:fld id="{167A036F-738C-4416-983E-5B04119587A4}" type="slidenum">
              <a:rPr lang="en-US" smtClean="0"/>
              <a:pPr>
                <a:defRPr/>
              </a:pPr>
              <a:t>9</a:t>
            </a:fld>
            <a:endParaRPr lang="en-US" dirty="0"/>
          </a:p>
        </p:txBody>
      </p:sp>
      <p:grpSp>
        <p:nvGrpSpPr>
          <p:cNvPr id="5" name="Group 11" descr="A hierarchy chart that starts with Agency Administrator(s) which then goes to Area Commander/Unified Comman.  These branch off into Incident Commander 1, Incident Command 2, and Incident Commander 3.">
            <a:extLst>
              <a:ext uri="{FF2B5EF4-FFF2-40B4-BE49-F238E27FC236}">
                <a16:creationId xmlns:a16="http://schemas.microsoft.com/office/drawing/2014/main" id="{FF61FA69-2A4E-4EAC-9CE7-E84EFD1621DC}"/>
              </a:ext>
            </a:extLst>
          </p:cNvPr>
          <p:cNvGrpSpPr>
            <a:grpSpLocks/>
          </p:cNvGrpSpPr>
          <p:nvPr/>
        </p:nvGrpSpPr>
        <p:grpSpPr bwMode="auto">
          <a:xfrm>
            <a:off x="1371600" y="1524000"/>
            <a:ext cx="6324600" cy="3657600"/>
            <a:chOff x="1371600" y="1524000"/>
            <a:chExt cx="6324600" cy="3657600"/>
          </a:xfrm>
        </p:grpSpPr>
        <p:sp>
          <p:nvSpPr>
            <p:cNvPr id="6" name="Line 46">
              <a:extLst>
                <a:ext uri="{FF2B5EF4-FFF2-40B4-BE49-F238E27FC236}">
                  <a16:creationId xmlns:a16="http://schemas.microsoft.com/office/drawing/2014/main" id="{5120E728-E1DA-44A5-B177-E635100493D5}"/>
                </a:ext>
              </a:extLst>
            </p:cNvPr>
            <p:cNvSpPr>
              <a:spLocks noChangeShapeType="1"/>
            </p:cNvSpPr>
            <p:nvPr/>
          </p:nvSpPr>
          <p:spPr bwMode="auto">
            <a:xfrm>
              <a:off x="6691313" y="3886200"/>
              <a:ext cx="0" cy="5334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5">
              <a:extLst>
                <a:ext uri="{FF2B5EF4-FFF2-40B4-BE49-F238E27FC236}">
                  <a16:creationId xmlns:a16="http://schemas.microsoft.com/office/drawing/2014/main" id="{52DBD6CC-6B8D-4532-A084-2FE49E234D31}"/>
                </a:ext>
              </a:extLst>
            </p:cNvPr>
            <p:cNvSpPr>
              <a:spLocks noChangeShapeType="1"/>
            </p:cNvSpPr>
            <p:nvPr/>
          </p:nvSpPr>
          <p:spPr bwMode="auto">
            <a:xfrm>
              <a:off x="2362200" y="3871913"/>
              <a:ext cx="0" cy="5334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3">
              <a:extLst>
                <a:ext uri="{FF2B5EF4-FFF2-40B4-BE49-F238E27FC236}">
                  <a16:creationId xmlns:a16="http://schemas.microsoft.com/office/drawing/2014/main" id="{3E5A44B6-84F8-4639-8ED2-C7D14CEDAAC2}"/>
                </a:ext>
              </a:extLst>
            </p:cNvPr>
            <p:cNvSpPr>
              <a:spLocks noChangeShapeType="1"/>
            </p:cNvSpPr>
            <p:nvPr/>
          </p:nvSpPr>
          <p:spPr bwMode="auto">
            <a:xfrm>
              <a:off x="4495800" y="2273300"/>
              <a:ext cx="0" cy="21463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39">
              <a:extLst>
                <a:ext uri="{FF2B5EF4-FFF2-40B4-BE49-F238E27FC236}">
                  <a16:creationId xmlns:a16="http://schemas.microsoft.com/office/drawing/2014/main" id="{4A7993A1-4F5C-4EBF-88EA-D870382772BA}"/>
                </a:ext>
              </a:extLst>
            </p:cNvPr>
            <p:cNvSpPr>
              <a:spLocks noChangeArrowheads="1"/>
            </p:cNvSpPr>
            <p:nvPr/>
          </p:nvSpPr>
          <p:spPr bwMode="auto">
            <a:xfrm>
              <a:off x="3429000" y="1524000"/>
              <a:ext cx="2095500" cy="838200"/>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600" b="1">
                  <a:solidFill>
                    <a:srgbClr val="25387D"/>
                  </a:solidFill>
                  <a:latin typeface="Arial" charset="0"/>
                </a:rPr>
                <a:t>Agency</a:t>
              </a:r>
              <a:br>
                <a:rPr lang="en-US" sz="1600" b="1">
                  <a:solidFill>
                    <a:srgbClr val="25387D"/>
                  </a:solidFill>
                  <a:latin typeface="Arial" charset="0"/>
                </a:rPr>
              </a:br>
              <a:r>
                <a:rPr lang="en-US" sz="1600" b="1">
                  <a:solidFill>
                    <a:srgbClr val="25387D"/>
                  </a:solidFill>
                  <a:latin typeface="Arial" charset="0"/>
                </a:rPr>
                <a:t>Administrator(s)</a:t>
              </a:r>
            </a:p>
          </p:txBody>
        </p:sp>
        <p:sp>
          <p:nvSpPr>
            <p:cNvPr id="10" name="AutoShape 40">
              <a:extLst>
                <a:ext uri="{FF2B5EF4-FFF2-40B4-BE49-F238E27FC236}">
                  <a16:creationId xmlns:a16="http://schemas.microsoft.com/office/drawing/2014/main" id="{7CC1F2CC-79D0-4859-BA72-9F62F61AD0CF}"/>
                </a:ext>
              </a:extLst>
            </p:cNvPr>
            <p:cNvSpPr>
              <a:spLocks noChangeArrowheads="1"/>
            </p:cNvSpPr>
            <p:nvPr/>
          </p:nvSpPr>
          <p:spPr bwMode="auto">
            <a:xfrm>
              <a:off x="3429000" y="2743200"/>
              <a:ext cx="2095500" cy="838200"/>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600" b="1" dirty="0">
                  <a:solidFill>
                    <a:srgbClr val="25387D"/>
                  </a:solidFill>
                  <a:latin typeface="Arial" charset="0"/>
                </a:rPr>
                <a:t>Area</a:t>
              </a:r>
              <a:br>
                <a:rPr lang="en-US" sz="1600" b="1" dirty="0">
                  <a:solidFill>
                    <a:srgbClr val="25387D"/>
                  </a:solidFill>
                  <a:latin typeface="Arial" charset="0"/>
                </a:rPr>
              </a:br>
              <a:r>
                <a:rPr lang="en-US" sz="1600" b="1" dirty="0">
                  <a:solidFill>
                    <a:srgbClr val="25387D"/>
                  </a:solidFill>
                  <a:latin typeface="Arial" charset="0"/>
                </a:rPr>
                <a:t>Commander/</a:t>
              </a:r>
              <a:br>
                <a:rPr lang="en-US" sz="1600" b="1" dirty="0">
                  <a:solidFill>
                    <a:srgbClr val="25387D"/>
                  </a:solidFill>
                  <a:latin typeface="Arial" charset="0"/>
                </a:rPr>
              </a:br>
              <a:r>
                <a:rPr lang="en-US" sz="1600" b="1" dirty="0">
                  <a:solidFill>
                    <a:srgbClr val="25387D"/>
                  </a:solidFill>
                  <a:latin typeface="Arial" charset="0"/>
                </a:rPr>
                <a:t>Unified Command</a:t>
              </a:r>
            </a:p>
          </p:txBody>
        </p:sp>
        <p:sp>
          <p:nvSpPr>
            <p:cNvPr id="11" name="AutoShape 41">
              <a:extLst>
                <a:ext uri="{FF2B5EF4-FFF2-40B4-BE49-F238E27FC236}">
                  <a16:creationId xmlns:a16="http://schemas.microsoft.com/office/drawing/2014/main" id="{1BE1E331-9054-432B-8672-5D4719B403C6}"/>
                </a:ext>
              </a:extLst>
            </p:cNvPr>
            <p:cNvSpPr>
              <a:spLocks noChangeArrowheads="1"/>
            </p:cNvSpPr>
            <p:nvPr/>
          </p:nvSpPr>
          <p:spPr bwMode="auto">
            <a:xfrm>
              <a:off x="1371600" y="4343400"/>
              <a:ext cx="1905000" cy="838200"/>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600" b="1">
                  <a:solidFill>
                    <a:srgbClr val="25387D"/>
                  </a:solidFill>
                  <a:latin typeface="Arial" charset="0"/>
                </a:rPr>
                <a:t>Incident</a:t>
              </a:r>
              <a:br>
                <a:rPr lang="en-US" sz="1600" b="1">
                  <a:solidFill>
                    <a:srgbClr val="25387D"/>
                  </a:solidFill>
                  <a:latin typeface="Arial" charset="0"/>
                </a:rPr>
              </a:br>
              <a:r>
                <a:rPr lang="en-US" sz="1600" b="1">
                  <a:solidFill>
                    <a:srgbClr val="25387D"/>
                  </a:solidFill>
                  <a:latin typeface="Arial" charset="0"/>
                </a:rPr>
                <a:t>Commander 1</a:t>
              </a:r>
            </a:p>
          </p:txBody>
        </p:sp>
        <p:sp>
          <p:nvSpPr>
            <p:cNvPr id="12" name="AutoShape 42">
              <a:extLst>
                <a:ext uri="{FF2B5EF4-FFF2-40B4-BE49-F238E27FC236}">
                  <a16:creationId xmlns:a16="http://schemas.microsoft.com/office/drawing/2014/main" id="{1B9AFF93-5A98-4A83-AE39-7D19E9F54A5C}"/>
                </a:ext>
              </a:extLst>
            </p:cNvPr>
            <p:cNvSpPr>
              <a:spLocks noChangeArrowheads="1"/>
            </p:cNvSpPr>
            <p:nvPr/>
          </p:nvSpPr>
          <p:spPr bwMode="auto">
            <a:xfrm>
              <a:off x="3543300" y="4343400"/>
              <a:ext cx="1905000" cy="838200"/>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600" b="1">
                  <a:solidFill>
                    <a:srgbClr val="25387D"/>
                  </a:solidFill>
                  <a:latin typeface="Arial" charset="0"/>
                </a:rPr>
                <a:t>Incident</a:t>
              </a:r>
              <a:br>
                <a:rPr lang="en-US" sz="1600" b="1">
                  <a:solidFill>
                    <a:srgbClr val="25387D"/>
                  </a:solidFill>
                  <a:latin typeface="Arial" charset="0"/>
                </a:rPr>
              </a:br>
              <a:r>
                <a:rPr lang="en-US" sz="1600" b="1">
                  <a:solidFill>
                    <a:srgbClr val="25387D"/>
                  </a:solidFill>
                  <a:latin typeface="Arial" charset="0"/>
                </a:rPr>
                <a:t>Commander 2</a:t>
              </a:r>
            </a:p>
          </p:txBody>
        </p:sp>
        <p:sp>
          <p:nvSpPr>
            <p:cNvPr id="13" name="AutoShape 43">
              <a:extLst>
                <a:ext uri="{FF2B5EF4-FFF2-40B4-BE49-F238E27FC236}">
                  <a16:creationId xmlns:a16="http://schemas.microsoft.com/office/drawing/2014/main" id="{1B00A08D-42D3-46CF-8069-CF343ADF01A1}"/>
                </a:ext>
              </a:extLst>
            </p:cNvPr>
            <p:cNvSpPr>
              <a:spLocks noChangeArrowheads="1"/>
            </p:cNvSpPr>
            <p:nvPr/>
          </p:nvSpPr>
          <p:spPr bwMode="auto">
            <a:xfrm>
              <a:off x="5791200" y="4343400"/>
              <a:ext cx="1905000" cy="838200"/>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sz="1600" b="1">
                  <a:solidFill>
                    <a:srgbClr val="25387D"/>
                  </a:solidFill>
                  <a:latin typeface="Arial" charset="0"/>
                </a:rPr>
                <a:t>Incident</a:t>
              </a:r>
              <a:br>
                <a:rPr lang="en-US" sz="1600" b="1">
                  <a:solidFill>
                    <a:srgbClr val="25387D"/>
                  </a:solidFill>
                  <a:latin typeface="Arial" charset="0"/>
                </a:rPr>
              </a:br>
              <a:r>
                <a:rPr lang="en-US" sz="1600" b="1">
                  <a:solidFill>
                    <a:srgbClr val="25387D"/>
                  </a:solidFill>
                  <a:latin typeface="Arial" charset="0"/>
                </a:rPr>
                <a:t>Commander 3</a:t>
              </a:r>
            </a:p>
          </p:txBody>
        </p:sp>
        <p:sp>
          <p:nvSpPr>
            <p:cNvPr id="14" name="Line 44">
              <a:extLst>
                <a:ext uri="{FF2B5EF4-FFF2-40B4-BE49-F238E27FC236}">
                  <a16:creationId xmlns:a16="http://schemas.microsoft.com/office/drawing/2014/main" id="{F717CDEA-CB10-4B89-BC51-06E1C7D0281B}"/>
                </a:ext>
              </a:extLst>
            </p:cNvPr>
            <p:cNvSpPr>
              <a:spLocks noChangeShapeType="1"/>
            </p:cNvSpPr>
            <p:nvPr/>
          </p:nvSpPr>
          <p:spPr bwMode="auto">
            <a:xfrm>
              <a:off x="2362200" y="3886200"/>
              <a:ext cx="4343400" cy="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24389948"/>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568ddf3f-b77f-46a0-9295-2b9495b51427"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B8ED9-2135-4A95-86A2-632DFEFC6468}">
  <ds:schemaRefs>
    <ds:schemaRef ds:uri="http://schemas.microsoft.com/office/2006/metadata/properties"/>
    <ds:schemaRef ds:uri="http://schemas.microsoft.com/office/infopath/2007/PartnerControls"/>
    <ds:schemaRef ds:uri="cc899b91-0dc8-40bb-9e15-ac49ad5b7986"/>
  </ds:schemaRefs>
</ds:datastoreItem>
</file>

<file path=customXml/itemProps2.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3.xml><?xml version="1.0" encoding="utf-8"?>
<ds:datastoreItem xmlns:ds="http://schemas.openxmlformats.org/officeDocument/2006/customXml" ds:itemID="{A4D88A58-E4FE-4B98-9469-0DD07E17967E}">
  <ds:schemaRefs>
    <ds:schemaRef ds:uri="Microsoft.SharePoint.Taxonomy.ContentTypeSync"/>
  </ds:schemaRefs>
</ds:datastoreItem>
</file>

<file path=customXml/itemProps4.xml><?xml version="1.0" encoding="utf-8"?>
<ds:datastoreItem xmlns:ds="http://schemas.openxmlformats.org/officeDocument/2006/customXml" ds:itemID="{5BCFAD3E-A804-4D28-ACD9-40881D95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4315</TotalTime>
  <Words>1659</Words>
  <Application>Microsoft Office PowerPoint</Application>
  <PresentationFormat>On-screen Show (4:3)</PresentationFormat>
  <Paragraphs>260</Paragraphs>
  <Slides>29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Wingdings</vt:lpstr>
      <vt:lpstr>1_Default Design</vt:lpstr>
      <vt:lpstr>Unit 4: Area Command </vt:lpstr>
      <vt:lpstr>Unit Terminal Objective</vt:lpstr>
      <vt:lpstr>Unit Enabling Objectives</vt:lpstr>
      <vt:lpstr>Definition of Area Command</vt:lpstr>
      <vt:lpstr>Area Command:  Primary Functions</vt:lpstr>
      <vt:lpstr>Responsibilities and Relationships</vt:lpstr>
      <vt:lpstr>Unified Command vs. Area Command</vt:lpstr>
      <vt:lpstr>Advantages of Area Command</vt:lpstr>
      <vt:lpstr>Chain of Command &amp; Reporting Relationships</vt:lpstr>
      <vt:lpstr>Area Command:  Best Practices</vt:lpstr>
      <vt:lpstr>Activity 4.1: Katrina Area Command Scenario  Allotted Time: 15 minutes</vt:lpstr>
      <vt:lpstr>When Should Area Command Be Established?</vt:lpstr>
      <vt:lpstr>Area Command Organization</vt:lpstr>
      <vt:lpstr>Area Command:  Storm</vt:lpstr>
      <vt:lpstr>Area Command:  July 4th Celebrations/ Terrorist Threat</vt:lpstr>
      <vt:lpstr>Area Commander/Unified Area Command: Responsibilities</vt:lpstr>
      <vt:lpstr>Area Commander:  Critical Activities</vt:lpstr>
      <vt:lpstr>Area Command Officers</vt:lpstr>
      <vt:lpstr>Assistant Area Commander – Planning</vt:lpstr>
      <vt:lpstr>Assistant Area Commander – Logistics</vt:lpstr>
      <vt:lpstr>Area Command Aviation Coordinator</vt:lpstr>
      <vt:lpstr>Area Command Technical Specialists</vt:lpstr>
      <vt:lpstr>Agency Administrator Briefing</vt:lpstr>
      <vt:lpstr>Area Commander Incident Briefing With IC/UC</vt:lpstr>
      <vt:lpstr>Incident Commanders &amp; Critical Priorities</vt:lpstr>
      <vt:lpstr>Area Command Meeting and Briefings</vt:lpstr>
      <vt:lpstr>Demobilization and Transition to Recovery</vt:lpstr>
      <vt:lpstr>Activity 4.2: Design an Area Command Organization and Process for a Simulated Incident.  Allotted Time: 2 hours</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0400 Advanced Incident Command System for Complex Incidents, ICS 400 - Unit 4 Area Command - Visuals</dc:title>
  <dc:creator>FEMA</dc:creator>
  <cp:lastModifiedBy>Michael Wilson</cp:lastModifiedBy>
  <cp:revision>262</cp:revision>
  <dcterms:created xsi:type="dcterms:W3CDTF">2009-09-30T15:50:38Z</dcterms:created>
  <dcterms:modified xsi:type="dcterms:W3CDTF">2022-07-21T16:05:48Z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208000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