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5"/>
  </p:sldMasterIdLst>
  <p:notesMasterIdLst>
    <p:notesMasterId r:id="rId41"/>
  </p:notesMasterIdLst>
  <p:handoutMasterIdLst>
    <p:handoutMasterId r:id="rId42"/>
  </p:handoutMasterIdLst>
  <p:sldIdLst>
    <p:sldId id="301" r:id="rId6"/>
    <p:sldId id="347" r:id="rId7"/>
    <p:sldId id="348" r:id="rId8"/>
    <p:sldId id="284" r:id="rId9"/>
    <p:sldId id="349" r:id="rId10"/>
    <p:sldId id="350" r:id="rId11"/>
    <p:sldId id="351" r:id="rId12"/>
    <p:sldId id="352" r:id="rId13"/>
    <p:sldId id="353" r:id="rId14"/>
    <p:sldId id="354" r:id="rId15"/>
    <p:sldId id="368" r:id="rId16"/>
    <p:sldId id="322" r:id="rId17"/>
    <p:sldId id="355" r:id="rId18"/>
    <p:sldId id="341" r:id="rId19"/>
    <p:sldId id="340" r:id="rId20"/>
    <p:sldId id="313" r:id="rId21"/>
    <p:sldId id="356" r:id="rId22"/>
    <p:sldId id="357" r:id="rId23"/>
    <p:sldId id="358" r:id="rId24"/>
    <p:sldId id="326" r:id="rId25"/>
    <p:sldId id="359" r:id="rId26"/>
    <p:sldId id="360" r:id="rId27"/>
    <p:sldId id="361" r:id="rId28"/>
    <p:sldId id="330" r:id="rId29"/>
    <p:sldId id="362" r:id="rId30"/>
    <p:sldId id="363" r:id="rId31"/>
    <p:sldId id="333" r:id="rId32"/>
    <p:sldId id="367" r:id="rId33"/>
    <p:sldId id="364" r:id="rId34"/>
    <p:sldId id="365" r:id="rId35"/>
    <p:sldId id="337" r:id="rId36"/>
    <p:sldId id="345" r:id="rId37"/>
    <p:sldId id="346" r:id="rId38"/>
    <p:sldId id="342" r:id="rId39"/>
    <p:sldId id="366"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wiles" initials="d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3333FF"/>
    <a:srgbClr val="000000"/>
    <a:srgbClr val="660033"/>
    <a:srgbClr val="577054"/>
    <a:srgbClr val="3A4A38"/>
    <a:srgbClr val="D0D2CC"/>
    <a:srgbClr val="003366"/>
    <a:srgbClr val="000068"/>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AFE220-C380-45CA-A4BD-97690CE9F885}" v="43" dt="2018-07-16T17:44:28.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65" autoAdjust="0"/>
  </p:normalViewPr>
  <p:slideViewPr>
    <p:cSldViewPr>
      <p:cViewPr varScale="1">
        <p:scale>
          <a:sx n="95" d="100"/>
          <a:sy n="95" d="100"/>
        </p:scale>
        <p:origin x="1584" y="102"/>
      </p:cViewPr>
      <p:guideLst>
        <p:guide orient="horz" pos="2160"/>
        <p:guide pos="2880"/>
      </p:guideLst>
    </p:cSldViewPr>
  </p:slideViewPr>
  <p:outlineViewPr>
    <p:cViewPr>
      <p:scale>
        <a:sx n="33" d="100"/>
        <a:sy n="33" d="100"/>
      </p:scale>
      <p:origin x="0" y="-504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eglinde Simon" userId="4be848b8-2dde-45b4-a745-1221a72406c8" providerId="ADAL" clId="{1FA0E46D-1FFB-4EF3-ABF6-46D73BC68905}"/>
  </pc:docChgLst>
  <pc:docChgLst>
    <pc:chgData name="Sieglinde Simon" userId="4be848b8-2dde-45b4-a745-1221a72406c8" providerId="ADAL" clId="{F50686D7-CAF8-4DB9-BE66-857026EFF5E9}"/>
  </pc:docChgLst>
  <pc:docChgLst>
    <pc:chgData name="Shawn Rothstein" userId="76cf5933-ef08-44f4-afca-9dbc51d3f8f0" providerId="ADAL" clId="{B1AFE220-C380-45CA-A4BD-97690CE9F885}"/>
    <pc:docChg chg="modSld">
      <pc:chgData name="Shawn Rothstein" userId="76cf5933-ef08-44f4-afca-9dbc51d3f8f0" providerId="ADAL" clId="{B1AFE220-C380-45CA-A4BD-97690CE9F885}" dt="2018-07-16T17:44:28.422" v="41" actId="14100"/>
      <pc:docMkLst>
        <pc:docMk/>
      </pc:docMkLst>
      <pc:sldChg chg="addSp delSp modSp">
        <pc:chgData name="Shawn Rothstein" userId="76cf5933-ef08-44f4-afca-9dbc51d3f8f0" providerId="ADAL" clId="{B1AFE220-C380-45CA-A4BD-97690CE9F885}" dt="2018-07-16T17:41:49.999" v="20" actId="1076"/>
        <pc:sldMkLst>
          <pc:docMk/>
          <pc:sldMk cId="1126725283" sldId="284"/>
        </pc:sldMkLst>
        <pc:spChg chg="mod">
          <ac:chgData name="Shawn Rothstein" userId="76cf5933-ef08-44f4-afca-9dbc51d3f8f0" providerId="ADAL" clId="{B1AFE220-C380-45CA-A4BD-97690CE9F885}" dt="2018-07-16T17:41:49.999" v="20" actId="1076"/>
          <ac:spMkLst>
            <pc:docMk/>
            <pc:sldMk cId="1126725283" sldId="284"/>
            <ac:spMk id="7" creationId="{EA232808-A8FB-4975-9389-433BCE567338}"/>
          </ac:spMkLst>
        </pc:spChg>
        <pc:spChg chg="add del">
          <ac:chgData name="Shawn Rothstein" userId="76cf5933-ef08-44f4-afca-9dbc51d3f8f0" providerId="ADAL" clId="{B1AFE220-C380-45CA-A4BD-97690CE9F885}" dt="2018-07-16T17:40:14.296" v="5"/>
          <ac:spMkLst>
            <pc:docMk/>
            <pc:sldMk cId="1126725283" sldId="284"/>
            <ac:spMk id="12" creationId="{C1D29E98-D19F-4DCC-90A3-4CC3DBB50918}"/>
          </ac:spMkLst>
        </pc:spChg>
        <pc:grpChg chg="mod">
          <ac:chgData name="Shawn Rothstein" userId="76cf5933-ef08-44f4-afca-9dbc51d3f8f0" providerId="ADAL" clId="{B1AFE220-C380-45CA-A4BD-97690CE9F885}" dt="2018-07-16T17:41:28.950" v="15" actId="14100"/>
          <ac:grpSpMkLst>
            <pc:docMk/>
            <pc:sldMk cId="1126725283" sldId="284"/>
            <ac:grpSpMk id="6" creationId="{00000000-0000-0000-0000-000000000000}"/>
          </ac:grpSpMkLst>
        </pc:grpChg>
      </pc:sldChg>
      <pc:sldChg chg="modSp">
        <pc:chgData name="Shawn Rothstein" userId="76cf5933-ef08-44f4-afca-9dbc51d3f8f0" providerId="ADAL" clId="{B1AFE220-C380-45CA-A4BD-97690CE9F885}" dt="2018-07-16T17:42:12.222" v="25" actId="6549"/>
        <pc:sldMkLst>
          <pc:docMk/>
          <pc:sldMk cId="4113082037" sldId="313"/>
        </pc:sldMkLst>
        <pc:spChg chg="mod">
          <ac:chgData name="Shawn Rothstein" userId="76cf5933-ef08-44f4-afca-9dbc51d3f8f0" providerId="ADAL" clId="{B1AFE220-C380-45CA-A4BD-97690CE9F885}" dt="2018-07-16T17:42:12.222" v="25" actId="6549"/>
          <ac:spMkLst>
            <pc:docMk/>
            <pc:sldMk cId="4113082037" sldId="313"/>
            <ac:spMk id="21" creationId="{52C06F6B-6BAA-4B2B-AFF3-179CE4155A57}"/>
          </ac:spMkLst>
        </pc:spChg>
      </pc:sldChg>
      <pc:sldChg chg="modSp">
        <pc:chgData name="Shawn Rothstein" userId="76cf5933-ef08-44f4-afca-9dbc51d3f8f0" providerId="ADAL" clId="{B1AFE220-C380-45CA-A4BD-97690CE9F885}" dt="2018-07-16T17:42:16.818" v="26" actId="6549"/>
        <pc:sldMkLst>
          <pc:docMk/>
          <pc:sldMk cId="2799733142" sldId="326"/>
        </pc:sldMkLst>
        <pc:spChg chg="mod">
          <ac:chgData name="Shawn Rothstein" userId="76cf5933-ef08-44f4-afca-9dbc51d3f8f0" providerId="ADAL" clId="{B1AFE220-C380-45CA-A4BD-97690CE9F885}" dt="2018-07-16T17:42:16.818" v="26" actId="6549"/>
          <ac:spMkLst>
            <pc:docMk/>
            <pc:sldMk cId="2799733142" sldId="326"/>
            <ac:spMk id="16" creationId="{0E5AF080-2BF4-4F51-A04A-C9D9C4A94738}"/>
          </ac:spMkLst>
        </pc:spChg>
      </pc:sldChg>
      <pc:sldChg chg="modSp">
        <pc:chgData name="Shawn Rothstein" userId="76cf5933-ef08-44f4-afca-9dbc51d3f8f0" providerId="ADAL" clId="{B1AFE220-C380-45CA-A4BD-97690CE9F885}" dt="2018-07-16T17:42:26.594" v="30" actId="6549"/>
        <pc:sldMkLst>
          <pc:docMk/>
          <pc:sldMk cId="1752119403" sldId="330"/>
        </pc:sldMkLst>
        <pc:spChg chg="mod">
          <ac:chgData name="Shawn Rothstein" userId="76cf5933-ef08-44f4-afca-9dbc51d3f8f0" providerId="ADAL" clId="{B1AFE220-C380-45CA-A4BD-97690CE9F885}" dt="2018-07-16T17:42:26.594" v="30" actId="6549"/>
          <ac:spMkLst>
            <pc:docMk/>
            <pc:sldMk cId="1752119403" sldId="330"/>
            <ac:spMk id="4" creationId="{30B5F118-880F-41F3-A4C4-703FBB358528}"/>
          </ac:spMkLst>
        </pc:spChg>
      </pc:sldChg>
      <pc:sldChg chg="modSp">
        <pc:chgData name="Shawn Rothstein" userId="76cf5933-ef08-44f4-afca-9dbc51d3f8f0" providerId="ADAL" clId="{B1AFE220-C380-45CA-A4BD-97690CE9F885}" dt="2018-07-16T17:42:52.802" v="32" actId="6549"/>
        <pc:sldMkLst>
          <pc:docMk/>
          <pc:sldMk cId="1902136011" sldId="333"/>
        </pc:sldMkLst>
        <pc:spChg chg="mod">
          <ac:chgData name="Shawn Rothstein" userId="76cf5933-ef08-44f4-afca-9dbc51d3f8f0" providerId="ADAL" clId="{B1AFE220-C380-45CA-A4BD-97690CE9F885}" dt="2018-07-16T17:42:52.802" v="32" actId="6549"/>
          <ac:spMkLst>
            <pc:docMk/>
            <pc:sldMk cId="1902136011" sldId="333"/>
            <ac:spMk id="18" creationId="{5F4E7D85-EA10-4658-B4B3-A84433996C43}"/>
          </ac:spMkLst>
        </pc:spChg>
      </pc:sldChg>
      <pc:sldChg chg="addSp delSp modSp">
        <pc:chgData name="Shawn Rothstein" userId="76cf5933-ef08-44f4-afca-9dbc51d3f8f0" providerId="ADAL" clId="{B1AFE220-C380-45CA-A4BD-97690CE9F885}" dt="2018-07-16T17:44:28.422" v="41" actId="14100"/>
        <pc:sldMkLst>
          <pc:docMk/>
          <pc:sldMk cId="2717525436" sldId="340"/>
        </pc:sldMkLst>
        <pc:spChg chg="add del mod">
          <ac:chgData name="Shawn Rothstein" userId="76cf5933-ef08-44f4-afca-9dbc51d3f8f0" providerId="ADAL" clId="{B1AFE220-C380-45CA-A4BD-97690CE9F885}" dt="2018-07-16T17:43:53.205" v="39"/>
          <ac:spMkLst>
            <pc:docMk/>
            <pc:sldMk cId="2717525436" sldId="340"/>
            <ac:spMk id="2" creationId="{2EF37356-8F5D-4351-8A04-CB3BC4D31B48}"/>
          </ac:spMkLst>
        </pc:spChg>
        <pc:spChg chg="mod">
          <ac:chgData name="Shawn Rothstein" userId="76cf5933-ef08-44f4-afca-9dbc51d3f8f0" providerId="ADAL" clId="{B1AFE220-C380-45CA-A4BD-97690CE9F885}" dt="2018-07-16T17:44:28.422" v="41" actId="14100"/>
          <ac:spMkLst>
            <pc:docMk/>
            <pc:sldMk cId="2717525436" sldId="340"/>
            <ac:spMk id="4" creationId="{93E649A6-D21E-4471-833C-C57CA0E676D4}"/>
          </ac:spMkLst>
        </pc:spChg>
      </pc:sldChg>
      <pc:sldChg chg="modSp">
        <pc:chgData name="Shawn Rothstein" userId="76cf5933-ef08-44f4-afca-9dbc51d3f8f0" providerId="ADAL" clId="{B1AFE220-C380-45CA-A4BD-97690CE9F885}" dt="2018-07-16T17:42:07.203" v="23" actId="6549"/>
        <pc:sldMkLst>
          <pc:docMk/>
          <pc:sldMk cId="2102775694" sldId="341"/>
        </pc:sldMkLst>
        <pc:spChg chg="mod">
          <ac:chgData name="Shawn Rothstein" userId="76cf5933-ef08-44f4-afca-9dbc51d3f8f0" providerId="ADAL" clId="{B1AFE220-C380-45CA-A4BD-97690CE9F885}" dt="2018-07-16T17:42:07.203" v="23" actId="6549"/>
          <ac:spMkLst>
            <pc:docMk/>
            <pc:sldMk cId="2102775694" sldId="341"/>
            <ac:spMk id="11" creationId="{19FA6DC7-1FC3-4D75-831C-714A8D3C85A9}"/>
          </ac:spMkLst>
        </pc:spChg>
      </pc:sldChg>
      <pc:sldChg chg="modSp">
        <pc:chgData name="Shawn Rothstein" userId="76cf5933-ef08-44f4-afca-9dbc51d3f8f0" providerId="ADAL" clId="{B1AFE220-C380-45CA-A4BD-97690CE9F885}" dt="2018-07-16T17:43:02.985" v="36" actId="6549"/>
        <pc:sldMkLst>
          <pc:docMk/>
          <pc:sldMk cId="421160511" sldId="345"/>
        </pc:sldMkLst>
        <pc:spChg chg="mod">
          <ac:chgData name="Shawn Rothstein" userId="76cf5933-ef08-44f4-afca-9dbc51d3f8f0" providerId="ADAL" clId="{B1AFE220-C380-45CA-A4BD-97690CE9F885}" dt="2018-07-16T17:43:02.985" v="36" actId="6549"/>
          <ac:spMkLst>
            <pc:docMk/>
            <pc:sldMk cId="421160511" sldId="345"/>
            <ac:spMk id="18" creationId="{EAB42AEE-EB0F-49FE-A8AD-DE81D9D6F0A2}"/>
          </ac:spMkLst>
        </pc:spChg>
      </pc:sldChg>
      <pc:sldChg chg="modSp">
        <pc:chgData name="Shawn Rothstein" userId="76cf5933-ef08-44f4-afca-9dbc51d3f8f0" providerId="ADAL" clId="{B1AFE220-C380-45CA-A4BD-97690CE9F885}" dt="2018-07-16T17:43:04.501" v="37" actId="6549"/>
        <pc:sldMkLst>
          <pc:docMk/>
          <pc:sldMk cId="1528696210" sldId="346"/>
        </pc:sldMkLst>
        <pc:spChg chg="mod">
          <ac:chgData name="Shawn Rothstein" userId="76cf5933-ef08-44f4-afca-9dbc51d3f8f0" providerId="ADAL" clId="{B1AFE220-C380-45CA-A4BD-97690CE9F885}" dt="2018-07-16T17:43:04.501" v="37" actId="6549"/>
          <ac:spMkLst>
            <pc:docMk/>
            <pc:sldMk cId="1528696210" sldId="346"/>
            <ac:spMk id="29699" creationId="{00000000-0000-0000-0000-000000000000}"/>
          </ac:spMkLst>
        </pc:spChg>
      </pc:sldChg>
      <pc:sldChg chg="modSp">
        <pc:chgData name="Shawn Rothstein" userId="76cf5933-ef08-44f4-afca-9dbc51d3f8f0" providerId="ADAL" clId="{B1AFE220-C380-45CA-A4BD-97690CE9F885}" dt="2018-07-16T17:41:59.544" v="21" actId="6549"/>
        <pc:sldMkLst>
          <pc:docMk/>
          <pc:sldMk cId="1306288720" sldId="350"/>
        </pc:sldMkLst>
        <pc:spChg chg="mod">
          <ac:chgData name="Shawn Rothstein" userId="76cf5933-ef08-44f4-afca-9dbc51d3f8f0" providerId="ADAL" clId="{B1AFE220-C380-45CA-A4BD-97690CE9F885}" dt="2018-07-16T17:41:59.544" v="21" actId="6549"/>
          <ac:spMkLst>
            <pc:docMk/>
            <pc:sldMk cId="1306288720" sldId="350"/>
            <ac:spMk id="3" creationId="{5104A926-AE4E-447B-9D07-375C35C11B16}"/>
          </ac:spMkLst>
        </pc:spChg>
      </pc:sldChg>
      <pc:sldChg chg="modSp">
        <pc:chgData name="Shawn Rothstein" userId="76cf5933-ef08-44f4-afca-9dbc51d3f8f0" providerId="ADAL" clId="{B1AFE220-C380-45CA-A4BD-97690CE9F885}" dt="2018-07-16T17:42:05.372" v="22" actId="6549"/>
        <pc:sldMkLst>
          <pc:docMk/>
          <pc:sldMk cId="3712065932" sldId="355"/>
        </pc:sldMkLst>
        <pc:spChg chg="mod">
          <ac:chgData name="Shawn Rothstein" userId="76cf5933-ef08-44f4-afca-9dbc51d3f8f0" providerId="ADAL" clId="{B1AFE220-C380-45CA-A4BD-97690CE9F885}" dt="2018-07-16T17:42:05.372" v="22" actId="6549"/>
          <ac:spMkLst>
            <pc:docMk/>
            <pc:sldMk cId="3712065932" sldId="355"/>
            <ac:spMk id="3" creationId="{B70D7FE1-8CCD-43AC-9D1D-3274ED224876}"/>
          </ac:spMkLst>
        </pc:spChg>
      </pc:sldChg>
      <pc:sldChg chg="modSp">
        <pc:chgData name="Shawn Rothstein" userId="76cf5933-ef08-44f4-afca-9dbc51d3f8f0" providerId="ADAL" clId="{B1AFE220-C380-45CA-A4BD-97690CE9F885}" dt="2018-07-16T17:42:18.967" v="27" actId="6549"/>
        <pc:sldMkLst>
          <pc:docMk/>
          <pc:sldMk cId="770826388" sldId="359"/>
        </pc:sldMkLst>
        <pc:spChg chg="mod">
          <ac:chgData name="Shawn Rothstein" userId="76cf5933-ef08-44f4-afca-9dbc51d3f8f0" providerId="ADAL" clId="{B1AFE220-C380-45CA-A4BD-97690CE9F885}" dt="2018-07-16T17:42:18.967" v="27" actId="6549"/>
          <ac:spMkLst>
            <pc:docMk/>
            <pc:sldMk cId="770826388" sldId="359"/>
            <ac:spMk id="3" creationId="{FAEA59D4-6880-4697-8CA1-70703D672E73}"/>
          </ac:spMkLst>
        </pc:spChg>
      </pc:sldChg>
      <pc:sldChg chg="modSp">
        <pc:chgData name="Shawn Rothstein" userId="76cf5933-ef08-44f4-afca-9dbc51d3f8f0" providerId="ADAL" clId="{B1AFE220-C380-45CA-A4BD-97690CE9F885}" dt="2018-07-16T17:42:21.467" v="28" actId="6549"/>
        <pc:sldMkLst>
          <pc:docMk/>
          <pc:sldMk cId="954173289" sldId="360"/>
        </pc:sldMkLst>
        <pc:spChg chg="mod">
          <ac:chgData name="Shawn Rothstein" userId="76cf5933-ef08-44f4-afca-9dbc51d3f8f0" providerId="ADAL" clId="{B1AFE220-C380-45CA-A4BD-97690CE9F885}" dt="2018-07-16T17:42:21.467" v="28" actId="6549"/>
          <ac:spMkLst>
            <pc:docMk/>
            <pc:sldMk cId="954173289" sldId="360"/>
            <ac:spMk id="3" creationId="{B3025CA0-381E-4453-B87C-FB406E6528F0}"/>
          </ac:spMkLst>
        </pc:spChg>
      </pc:sldChg>
      <pc:sldChg chg="modSp">
        <pc:chgData name="Shawn Rothstein" userId="76cf5933-ef08-44f4-afca-9dbc51d3f8f0" providerId="ADAL" clId="{B1AFE220-C380-45CA-A4BD-97690CE9F885}" dt="2018-07-16T17:42:23.978" v="29" actId="6549"/>
        <pc:sldMkLst>
          <pc:docMk/>
          <pc:sldMk cId="4044384008" sldId="361"/>
        </pc:sldMkLst>
        <pc:spChg chg="mod">
          <ac:chgData name="Shawn Rothstein" userId="76cf5933-ef08-44f4-afca-9dbc51d3f8f0" providerId="ADAL" clId="{B1AFE220-C380-45CA-A4BD-97690CE9F885}" dt="2018-07-16T17:42:23.978" v="29" actId="6549"/>
          <ac:spMkLst>
            <pc:docMk/>
            <pc:sldMk cId="4044384008" sldId="361"/>
            <ac:spMk id="3" creationId="{D0B4985A-E884-4B79-B677-D2113F1DEA1B}"/>
          </ac:spMkLst>
        </pc:spChg>
      </pc:sldChg>
      <pc:sldChg chg="modSp">
        <pc:chgData name="Shawn Rothstein" userId="76cf5933-ef08-44f4-afca-9dbc51d3f8f0" providerId="ADAL" clId="{B1AFE220-C380-45CA-A4BD-97690CE9F885}" dt="2018-07-16T17:42:38.770" v="31" actId="6549"/>
        <pc:sldMkLst>
          <pc:docMk/>
          <pc:sldMk cId="1548964293" sldId="363"/>
        </pc:sldMkLst>
        <pc:spChg chg="mod">
          <ac:chgData name="Shawn Rothstein" userId="76cf5933-ef08-44f4-afca-9dbc51d3f8f0" providerId="ADAL" clId="{B1AFE220-C380-45CA-A4BD-97690CE9F885}" dt="2018-07-16T17:42:38.770" v="31" actId="6549"/>
          <ac:spMkLst>
            <pc:docMk/>
            <pc:sldMk cId="1548964293" sldId="363"/>
            <ac:spMk id="3" creationId="{A71E343F-6628-47D8-B5BE-3BBA668F0159}"/>
          </ac:spMkLst>
        </pc:spChg>
      </pc:sldChg>
      <pc:sldChg chg="modSp">
        <pc:chgData name="Shawn Rothstein" userId="76cf5933-ef08-44f4-afca-9dbc51d3f8f0" providerId="ADAL" clId="{B1AFE220-C380-45CA-A4BD-97690CE9F885}" dt="2018-07-16T17:42:57.851" v="34" actId="6549"/>
        <pc:sldMkLst>
          <pc:docMk/>
          <pc:sldMk cId="1859832910" sldId="364"/>
        </pc:sldMkLst>
        <pc:spChg chg="mod">
          <ac:chgData name="Shawn Rothstein" userId="76cf5933-ef08-44f4-afca-9dbc51d3f8f0" providerId="ADAL" clId="{B1AFE220-C380-45CA-A4BD-97690CE9F885}" dt="2018-07-16T17:42:57.851" v="34" actId="6549"/>
          <ac:spMkLst>
            <pc:docMk/>
            <pc:sldMk cId="1859832910" sldId="364"/>
            <ac:spMk id="3" creationId="{23923384-165C-447A-BDCB-709D19DDC928}"/>
          </ac:spMkLst>
        </pc:spChg>
      </pc:sldChg>
      <pc:sldChg chg="modSp">
        <pc:chgData name="Shawn Rothstein" userId="76cf5933-ef08-44f4-afca-9dbc51d3f8f0" providerId="ADAL" clId="{B1AFE220-C380-45CA-A4BD-97690CE9F885}" dt="2018-07-16T17:42:59.985" v="35" actId="6549"/>
        <pc:sldMkLst>
          <pc:docMk/>
          <pc:sldMk cId="2869195464" sldId="365"/>
        </pc:sldMkLst>
        <pc:spChg chg="mod">
          <ac:chgData name="Shawn Rothstein" userId="76cf5933-ef08-44f4-afca-9dbc51d3f8f0" providerId="ADAL" clId="{B1AFE220-C380-45CA-A4BD-97690CE9F885}" dt="2018-07-16T17:42:59.985" v="35" actId="6549"/>
          <ac:spMkLst>
            <pc:docMk/>
            <pc:sldMk cId="2869195464" sldId="365"/>
            <ac:spMk id="3" creationId="{72A4B79A-24AA-428F-87E9-2CAB70188E33}"/>
          </ac:spMkLst>
        </pc:spChg>
      </pc:sldChg>
      <pc:sldChg chg="modSp">
        <pc:chgData name="Shawn Rothstein" userId="76cf5933-ef08-44f4-afca-9dbc51d3f8f0" providerId="ADAL" clId="{B1AFE220-C380-45CA-A4BD-97690CE9F885}" dt="2018-07-16T17:42:54.601" v="33" actId="6549"/>
        <pc:sldMkLst>
          <pc:docMk/>
          <pc:sldMk cId="1619971718" sldId="367"/>
        </pc:sldMkLst>
        <pc:spChg chg="mod">
          <ac:chgData name="Shawn Rothstein" userId="76cf5933-ef08-44f4-afca-9dbc51d3f8f0" providerId="ADAL" clId="{B1AFE220-C380-45CA-A4BD-97690CE9F885}" dt="2018-07-16T17:42:54.601" v="33" actId="6549"/>
          <ac:spMkLst>
            <pc:docMk/>
            <pc:sldMk cId="1619971718" sldId="367"/>
            <ac:spMk id="3" creationId="{29AEB95B-6A57-4A80-80AA-A8D4F05F21E2}"/>
          </ac:spMkLst>
        </pc:spChg>
      </pc:sldChg>
    </pc:docChg>
  </pc:docChgLst>
  <pc:docChgLst>
    <pc:chgData name="Genny Wood" userId="946d9ed7-ecaa-472b-b848-47498b3a21f4" providerId="ADAL" clId="{9AA88CAB-1B0F-4EB0-85AF-83C24936EA59}"/>
    <pc:docChg chg="undo modSld">
      <pc:chgData name="Genny Wood" userId="946d9ed7-ecaa-472b-b848-47498b3a21f4" providerId="ADAL" clId="{9AA88CAB-1B0F-4EB0-85AF-83C24936EA59}" dt="2018-05-18T20:06:31.003" v="264" actId="962"/>
      <pc:docMkLst>
        <pc:docMk/>
      </pc:docMkLst>
      <pc:sldChg chg="modSp">
        <pc:chgData name="Genny Wood" userId="946d9ed7-ecaa-472b-b848-47498b3a21f4" providerId="ADAL" clId="{9AA88CAB-1B0F-4EB0-85AF-83C24936EA59}" dt="2018-05-18T20:03:40.570" v="245" actId="962"/>
        <pc:sldMkLst>
          <pc:docMk/>
          <pc:sldMk cId="4113082037" sldId="313"/>
        </pc:sldMkLst>
        <pc:spChg chg="mod">
          <ac:chgData name="Genny Wood" userId="946d9ed7-ecaa-472b-b848-47498b3a21f4" providerId="ADAL" clId="{9AA88CAB-1B0F-4EB0-85AF-83C24936EA59}" dt="2018-05-18T19:47:48.544" v="170"/>
          <ac:spMkLst>
            <pc:docMk/>
            <pc:sldMk cId="4113082037" sldId="313"/>
            <ac:spMk id="14" creationId="{20CC543E-C587-4020-90B7-3C9D173EA3FE}"/>
          </ac:spMkLst>
        </pc:spChg>
        <pc:grpChg chg="mod">
          <ac:chgData name="Genny Wood" userId="946d9ed7-ecaa-472b-b848-47498b3a21f4" providerId="ADAL" clId="{9AA88CAB-1B0F-4EB0-85AF-83C24936EA59}" dt="2018-05-18T20:03:40.570" v="245" actId="962"/>
          <ac:grpSpMkLst>
            <pc:docMk/>
            <pc:sldMk cId="4113082037" sldId="313"/>
            <ac:grpSpMk id="22" creationId="{E466DFA2-1813-47AD-B1D9-239A8A6EB8F4}"/>
          </ac:grpSpMkLst>
        </pc:grpChg>
      </pc:sldChg>
      <pc:sldChg chg="modSp">
        <pc:chgData name="Genny Wood" userId="946d9ed7-ecaa-472b-b848-47498b3a21f4" providerId="ADAL" clId="{9AA88CAB-1B0F-4EB0-85AF-83C24936EA59}" dt="2018-05-18T20:04:26.701" v="253" actId="962"/>
        <pc:sldMkLst>
          <pc:docMk/>
          <pc:sldMk cId="2799733142" sldId="326"/>
        </pc:sldMkLst>
        <pc:grpChg chg="mod">
          <ac:chgData name="Genny Wood" userId="946d9ed7-ecaa-472b-b848-47498b3a21f4" providerId="ADAL" clId="{9AA88CAB-1B0F-4EB0-85AF-83C24936EA59}" dt="2018-05-18T20:04:26.701" v="253" actId="962"/>
          <ac:grpSpMkLst>
            <pc:docMk/>
            <pc:sldMk cId="2799733142" sldId="326"/>
            <ac:grpSpMk id="3" creationId="{A13E1C14-00AE-4ADA-A9D7-88932731074C}"/>
          </ac:grpSpMkLst>
        </pc:grpChg>
      </pc:sldChg>
      <pc:sldChg chg="modSp">
        <pc:chgData name="Genny Wood" userId="946d9ed7-ecaa-472b-b848-47498b3a21f4" providerId="ADAL" clId="{9AA88CAB-1B0F-4EB0-85AF-83C24936EA59}" dt="2018-05-18T20:05:10.820" v="258" actId="962"/>
        <pc:sldMkLst>
          <pc:docMk/>
          <pc:sldMk cId="1902136011" sldId="333"/>
        </pc:sldMkLst>
        <pc:grpChg chg="mod">
          <ac:chgData name="Genny Wood" userId="946d9ed7-ecaa-472b-b848-47498b3a21f4" providerId="ADAL" clId="{9AA88CAB-1B0F-4EB0-85AF-83C24936EA59}" dt="2018-05-18T20:05:10.820" v="258" actId="962"/>
          <ac:grpSpMkLst>
            <pc:docMk/>
            <pc:sldMk cId="1902136011" sldId="333"/>
            <ac:grpSpMk id="3" creationId="{8CC87A75-E539-4B24-AECA-3385209636DC}"/>
          </ac:grpSpMkLst>
        </pc:grpChg>
      </pc:sldChg>
      <pc:sldChg chg="modSp">
        <pc:chgData name="Genny Wood" userId="946d9ed7-ecaa-472b-b848-47498b3a21f4" providerId="ADAL" clId="{9AA88CAB-1B0F-4EB0-85AF-83C24936EA59}" dt="2018-05-18T20:06:31.003" v="264" actId="962"/>
        <pc:sldMkLst>
          <pc:docMk/>
          <pc:sldMk cId="421160511" sldId="345"/>
        </pc:sldMkLst>
        <pc:spChg chg="mod">
          <ac:chgData name="Genny Wood" userId="946d9ed7-ecaa-472b-b848-47498b3a21f4" providerId="ADAL" clId="{9AA88CAB-1B0F-4EB0-85AF-83C24936EA59}" dt="2018-05-18T20:06:31.003" v="264" actId="962"/>
          <ac:spMkLst>
            <pc:docMk/>
            <pc:sldMk cId="421160511" sldId="345"/>
            <ac:spMk id="18" creationId="{EAB42AEE-EB0F-49FE-A8AD-DE81D9D6F0A2}"/>
          </ac:spMkLst>
        </pc:spChg>
        <pc:grpChg chg="mod">
          <ac:chgData name="Genny Wood" userId="946d9ed7-ecaa-472b-b848-47498b3a21f4" providerId="ADAL" clId="{9AA88CAB-1B0F-4EB0-85AF-83C24936EA59}" dt="2018-05-18T20:05:43.373" v="261" actId="962"/>
          <ac:grpSpMkLst>
            <pc:docMk/>
            <pc:sldMk cId="421160511" sldId="345"/>
            <ac:grpSpMk id="3" creationId="{8CC87A75-E539-4B24-AECA-3385209636DC}"/>
          </ac:grpSpMkLst>
        </pc:grpChg>
      </pc:sldChg>
      <pc:sldChg chg="addSp modSp">
        <pc:chgData name="Genny Wood" userId="946d9ed7-ecaa-472b-b848-47498b3a21f4" providerId="ADAL" clId="{9AA88CAB-1B0F-4EB0-85AF-83C24936EA59}" dt="2018-05-18T19:06:21.646" v="149" actId="962"/>
        <pc:sldMkLst>
          <pc:docMk/>
          <pc:sldMk cId="1306288720" sldId="350"/>
        </pc:sldMkLst>
        <pc:grpChg chg="add mod">
          <ac:chgData name="Genny Wood" userId="946d9ed7-ecaa-472b-b848-47498b3a21f4" providerId="ADAL" clId="{9AA88CAB-1B0F-4EB0-85AF-83C24936EA59}" dt="2018-05-18T19:06:21.646" v="149" actId="962"/>
          <ac:grpSpMkLst>
            <pc:docMk/>
            <pc:sldMk cId="1306288720" sldId="350"/>
            <ac:grpSpMk id="7" creationId="{E4E6516E-B7DD-4927-9A0C-5E39DE680186}"/>
          </ac:grpSpMkLst>
        </pc:grpChg>
        <pc:picChg chg="mod">
          <ac:chgData name="Genny Wood" userId="946d9ed7-ecaa-472b-b848-47498b3a21f4" providerId="ADAL" clId="{9AA88CAB-1B0F-4EB0-85AF-83C24936EA59}" dt="2018-05-18T19:06:09.889" v="148" actId="164"/>
          <ac:picMkLst>
            <pc:docMk/>
            <pc:sldMk cId="1306288720" sldId="350"/>
            <ac:picMk id="5" creationId="{F23BA09C-4DC6-4F9F-AE5A-3FE6BEDDB0BA}"/>
          </ac:picMkLst>
        </pc:picChg>
        <pc:picChg chg="mod">
          <ac:chgData name="Genny Wood" userId="946d9ed7-ecaa-472b-b848-47498b3a21f4" providerId="ADAL" clId="{9AA88CAB-1B0F-4EB0-85AF-83C24936EA59}" dt="2018-05-18T19:06:09.889" v="148" actId="164"/>
          <ac:picMkLst>
            <pc:docMk/>
            <pc:sldMk cId="1306288720" sldId="350"/>
            <ac:picMk id="6" creationId="{3C33147F-748D-48A0-A8EC-D5F2ED15DB8F}"/>
          </ac:picMkLst>
        </pc:picChg>
      </pc:sldChg>
      <pc:sldChg chg="addSp modSp">
        <pc:chgData name="Genny Wood" userId="946d9ed7-ecaa-472b-b848-47498b3a21f4" providerId="ADAL" clId="{9AA88CAB-1B0F-4EB0-85AF-83C24936EA59}" dt="2018-05-18T19:07:29.455" v="151" actId="962"/>
        <pc:sldMkLst>
          <pc:docMk/>
          <pc:sldMk cId="916539239" sldId="352"/>
        </pc:sldMkLst>
        <pc:grpChg chg="add mod">
          <ac:chgData name="Genny Wood" userId="946d9ed7-ecaa-472b-b848-47498b3a21f4" providerId="ADAL" clId="{9AA88CAB-1B0F-4EB0-85AF-83C24936EA59}" dt="2018-05-18T19:07:29.455" v="151" actId="962"/>
          <ac:grpSpMkLst>
            <pc:docMk/>
            <pc:sldMk cId="916539239" sldId="352"/>
            <ac:grpSpMk id="7" creationId="{DE1C12B3-7675-45A3-AE65-6425E22D03A3}"/>
          </ac:grpSpMkLst>
        </pc:grpChg>
        <pc:picChg chg="mod">
          <ac:chgData name="Genny Wood" userId="946d9ed7-ecaa-472b-b848-47498b3a21f4" providerId="ADAL" clId="{9AA88CAB-1B0F-4EB0-85AF-83C24936EA59}" dt="2018-05-18T19:07:14.615" v="150" actId="164"/>
          <ac:picMkLst>
            <pc:docMk/>
            <pc:sldMk cId="916539239" sldId="352"/>
            <ac:picMk id="5" creationId="{73934FC4-6444-450C-A25E-FE02B3CCCC69}"/>
          </ac:picMkLst>
        </pc:picChg>
        <pc:picChg chg="mod">
          <ac:chgData name="Genny Wood" userId="946d9ed7-ecaa-472b-b848-47498b3a21f4" providerId="ADAL" clId="{9AA88CAB-1B0F-4EB0-85AF-83C24936EA59}" dt="2018-05-18T19:07:14.615" v="150" actId="164"/>
          <ac:picMkLst>
            <pc:docMk/>
            <pc:sldMk cId="916539239" sldId="352"/>
            <ac:picMk id="6" creationId="{CCBF1E67-0CB5-4E49-AACC-DD6946451005}"/>
          </ac:picMkLst>
        </pc:picChg>
      </pc:sldChg>
      <pc:sldChg chg="modSp">
        <pc:chgData name="Genny Wood" userId="946d9ed7-ecaa-472b-b848-47498b3a21f4" providerId="ADAL" clId="{9AA88CAB-1B0F-4EB0-85AF-83C24936EA59}" dt="2018-05-18T18:43:46.792" v="139" actId="962"/>
        <pc:sldMkLst>
          <pc:docMk/>
          <pc:sldMk cId="3521338377" sldId="356"/>
        </pc:sldMkLst>
        <pc:picChg chg="mod">
          <ac:chgData name="Genny Wood" userId="946d9ed7-ecaa-472b-b848-47498b3a21f4" providerId="ADAL" clId="{9AA88CAB-1B0F-4EB0-85AF-83C24936EA59}" dt="2018-05-18T18:43:46.792" v="139" actId="962"/>
          <ac:picMkLst>
            <pc:docMk/>
            <pc:sldMk cId="3521338377" sldId="356"/>
            <ac:picMk id="5" creationId="{D95C5C78-D67C-4C4F-9349-96CBBD0D5D69}"/>
          </ac:picMkLst>
        </pc:picChg>
      </pc:sldChg>
      <pc:sldChg chg="addSp modSp">
        <pc:chgData name="Genny Wood" userId="946d9ed7-ecaa-472b-b848-47498b3a21f4" providerId="ADAL" clId="{9AA88CAB-1B0F-4EB0-85AF-83C24936EA59}" dt="2018-05-18T18:51:06.998" v="141" actId="962"/>
        <pc:sldMkLst>
          <pc:docMk/>
          <pc:sldMk cId="770826388" sldId="359"/>
        </pc:sldMkLst>
        <pc:grpChg chg="add mod">
          <ac:chgData name="Genny Wood" userId="946d9ed7-ecaa-472b-b848-47498b3a21f4" providerId="ADAL" clId="{9AA88CAB-1B0F-4EB0-85AF-83C24936EA59}" dt="2018-05-18T18:51:06.998" v="141" actId="962"/>
          <ac:grpSpMkLst>
            <pc:docMk/>
            <pc:sldMk cId="770826388" sldId="359"/>
            <ac:grpSpMk id="7" creationId="{EDDF652F-2466-41ED-974A-C39183D8FA05}"/>
          </ac:grpSpMkLst>
        </pc:grpChg>
        <pc:picChg chg="mod">
          <ac:chgData name="Genny Wood" userId="946d9ed7-ecaa-472b-b848-47498b3a21f4" providerId="ADAL" clId="{9AA88CAB-1B0F-4EB0-85AF-83C24936EA59}" dt="2018-05-18T18:50:56.547" v="140" actId="164"/>
          <ac:picMkLst>
            <pc:docMk/>
            <pc:sldMk cId="770826388" sldId="359"/>
            <ac:picMk id="5" creationId="{BFA8615C-30B7-4134-BDDE-49BF672DC180}"/>
          </ac:picMkLst>
        </pc:picChg>
        <pc:picChg chg="mod">
          <ac:chgData name="Genny Wood" userId="946d9ed7-ecaa-472b-b848-47498b3a21f4" providerId="ADAL" clId="{9AA88CAB-1B0F-4EB0-85AF-83C24936EA59}" dt="2018-05-18T18:50:56.547" v="140" actId="164"/>
          <ac:picMkLst>
            <pc:docMk/>
            <pc:sldMk cId="770826388" sldId="359"/>
            <ac:picMk id="6" creationId="{6561D4C1-45B0-4B08-BDE1-1A22C53F3B8F}"/>
          </ac:picMkLst>
        </pc:picChg>
      </pc:sldChg>
      <pc:sldChg chg="addSp modSp">
        <pc:chgData name="Genny Wood" userId="946d9ed7-ecaa-472b-b848-47498b3a21f4" providerId="ADAL" clId="{9AA88CAB-1B0F-4EB0-85AF-83C24936EA59}" dt="2018-05-18T18:56:50.352" v="145" actId="962"/>
        <pc:sldMkLst>
          <pc:docMk/>
          <pc:sldMk cId="954173289" sldId="360"/>
        </pc:sldMkLst>
        <pc:grpChg chg="add mod">
          <ac:chgData name="Genny Wood" userId="946d9ed7-ecaa-472b-b848-47498b3a21f4" providerId="ADAL" clId="{9AA88CAB-1B0F-4EB0-85AF-83C24936EA59}" dt="2018-05-18T18:56:50.352" v="145" actId="962"/>
          <ac:grpSpMkLst>
            <pc:docMk/>
            <pc:sldMk cId="954173289" sldId="360"/>
            <ac:grpSpMk id="7" creationId="{991807BE-A018-4A60-B978-5D2A7D177854}"/>
          </ac:grpSpMkLst>
        </pc:grpChg>
        <pc:picChg chg="mod">
          <ac:chgData name="Genny Wood" userId="946d9ed7-ecaa-472b-b848-47498b3a21f4" providerId="ADAL" clId="{9AA88CAB-1B0F-4EB0-85AF-83C24936EA59}" dt="2018-05-18T18:56:40.600" v="144" actId="164"/>
          <ac:picMkLst>
            <pc:docMk/>
            <pc:sldMk cId="954173289" sldId="360"/>
            <ac:picMk id="5" creationId="{EC2C811C-D524-4E6E-9E72-1C5CBA55E4D9}"/>
          </ac:picMkLst>
        </pc:picChg>
        <pc:picChg chg="mod">
          <ac:chgData name="Genny Wood" userId="946d9ed7-ecaa-472b-b848-47498b3a21f4" providerId="ADAL" clId="{9AA88CAB-1B0F-4EB0-85AF-83C24936EA59}" dt="2018-05-18T18:56:40.600" v="144" actId="164"/>
          <ac:picMkLst>
            <pc:docMk/>
            <pc:sldMk cId="954173289" sldId="360"/>
            <ac:picMk id="6" creationId="{92D14134-A1E5-4955-98B7-CB60B595915D}"/>
          </ac:picMkLst>
        </pc:picChg>
      </pc:sldChg>
      <pc:sldChg chg="addSp modSp">
        <pc:chgData name="Genny Wood" userId="946d9ed7-ecaa-472b-b848-47498b3a21f4" providerId="ADAL" clId="{9AA88CAB-1B0F-4EB0-85AF-83C24936EA59}" dt="2018-05-18T19:00:45.732" v="147" actId="962"/>
        <pc:sldMkLst>
          <pc:docMk/>
          <pc:sldMk cId="3553106556" sldId="362"/>
        </pc:sldMkLst>
        <pc:grpChg chg="add mod">
          <ac:chgData name="Genny Wood" userId="946d9ed7-ecaa-472b-b848-47498b3a21f4" providerId="ADAL" clId="{9AA88CAB-1B0F-4EB0-85AF-83C24936EA59}" dt="2018-05-18T19:00:45.732" v="147" actId="962"/>
          <ac:grpSpMkLst>
            <pc:docMk/>
            <pc:sldMk cId="3553106556" sldId="362"/>
            <ac:grpSpMk id="7" creationId="{8824CE72-668B-4B4C-B2A6-F1C13CDF73DC}"/>
          </ac:grpSpMkLst>
        </pc:grpChg>
        <pc:picChg chg="mod">
          <ac:chgData name="Genny Wood" userId="946d9ed7-ecaa-472b-b848-47498b3a21f4" providerId="ADAL" clId="{9AA88CAB-1B0F-4EB0-85AF-83C24936EA59}" dt="2018-05-18T19:00:36.561" v="146" actId="164"/>
          <ac:picMkLst>
            <pc:docMk/>
            <pc:sldMk cId="3553106556" sldId="362"/>
            <ac:picMk id="5" creationId="{058DDE96-C9C7-4C3D-9334-2B6F527F5459}"/>
          </ac:picMkLst>
        </pc:picChg>
        <pc:picChg chg="mod">
          <ac:chgData name="Genny Wood" userId="946d9ed7-ecaa-472b-b848-47498b3a21f4" providerId="ADAL" clId="{9AA88CAB-1B0F-4EB0-85AF-83C24936EA59}" dt="2018-05-18T19:00:36.561" v="146" actId="164"/>
          <ac:picMkLst>
            <pc:docMk/>
            <pc:sldMk cId="3553106556" sldId="362"/>
            <ac:picMk id="6" creationId="{275337C9-052F-43EE-A5E1-B0D87E442BA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5837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5837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5837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C5F5205-3D14-4759-B141-26B5F79F0071}" type="slidenum">
              <a:rPr lang="en-US"/>
              <a:pPr>
                <a:defRPr/>
              </a:pPr>
              <a:t>‹#›</a:t>
            </a:fld>
            <a:endParaRPr lang="en-US"/>
          </a:p>
        </p:txBody>
      </p:sp>
    </p:spTree>
    <p:extLst>
      <p:ext uri="{BB962C8B-B14F-4D97-AF65-F5344CB8AC3E}">
        <p14:creationId xmlns:p14="http://schemas.microsoft.com/office/powerpoint/2010/main" val="2606553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04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04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04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298EDF-5935-43E3-96A7-964E7186D03B}" type="slidenum">
              <a:rPr lang="en-US"/>
              <a:pPr>
                <a:defRPr/>
              </a:pPr>
              <a:t>‹#›</a:t>
            </a:fld>
            <a:endParaRPr lang="en-US"/>
          </a:p>
        </p:txBody>
      </p:sp>
    </p:spTree>
    <p:extLst>
      <p:ext uri="{BB962C8B-B14F-4D97-AF65-F5344CB8AC3E}">
        <p14:creationId xmlns:p14="http://schemas.microsoft.com/office/powerpoint/2010/main" val="16144267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4</a:t>
            </a:fld>
            <a:endParaRPr lang="en-US"/>
          </a:p>
        </p:txBody>
      </p:sp>
    </p:spTree>
    <p:extLst>
      <p:ext uri="{BB962C8B-B14F-4D97-AF65-F5344CB8AC3E}">
        <p14:creationId xmlns:p14="http://schemas.microsoft.com/office/powerpoint/2010/main" val="2984318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12</a:t>
            </a:fld>
            <a:endParaRPr lang="en-US"/>
          </a:p>
        </p:txBody>
      </p:sp>
    </p:spTree>
    <p:extLst>
      <p:ext uri="{BB962C8B-B14F-4D97-AF65-F5344CB8AC3E}">
        <p14:creationId xmlns:p14="http://schemas.microsoft.com/office/powerpoint/2010/main" val="4076027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15</a:t>
            </a:fld>
            <a:endParaRPr lang="en-US"/>
          </a:p>
        </p:txBody>
      </p:sp>
    </p:spTree>
    <p:extLst>
      <p:ext uri="{BB962C8B-B14F-4D97-AF65-F5344CB8AC3E}">
        <p14:creationId xmlns:p14="http://schemas.microsoft.com/office/powerpoint/2010/main" val="3168323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16</a:t>
            </a:fld>
            <a:endParaRPr lang="en-US"/>
          </a:p>
        </p:txBody>
      </p:sp>
    </p:spTree>
    <p:extLst>
      <p:ext uri="{BB962C8B-B14F-4D97-AF65-F5344CB8AC3E}">
        <p14:creationId xmlns:p14="http://schemas.microsoft.com/office/powerpoint/2010/main" val="443113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20</a:t>
            </a:fld>
            <a:endParaRPr lang="en-US"/>
          </a:p>
        </p:txBody>
      </p:sp>
    </p:spTree>
    <p:extLst>
      <p:ext uri="{BB962C8B-B14F-4D97-AF65-F5344CB8AC3E}">
        <p14:creationId xmlns:p14="http://schemas.microsoft.com/office/powerpoint/2010/main" val="3709922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24</a:t>
            </a:fld>
            <a:endParaRPr lang="en-US"/>
          </a:p>
        </p:txBody>
      </p:sp>
    </p:spTree>
    <p:extLst>
      <p:ext uri="{BB962C8B-B14F-4D97-AF65-F5344CB8AC3E}">
        <p14:creationId xmlns:p14="http://schemas.microsoft.com/office/powerpoint/2010/main" val="3249604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27</a:t>
            </a:fld>
            <a:endParaRPr lang="en-US"/>
          </a:p>
        </p:txBody>
      </p:sp>
    </p:spTree>
    <p:extLst>
      <p:ext uri="{BB962C8B-B14F-4D97-AF65-F5344CB8AC3E}">
        <p14:creationId xmlns:p14="http://schemas.microsoft.com/office/powerpoint/2010/main" val="166924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32</a:t>
            </a:fld>
            <a:endParaRPr lang="en-US"/>
          </a:p>
        </p:txBody>
      </p:sp>
    </p:spTree>
    <p:extLst>
      <p:ext uri="{BB962C8B-B14F-4D97-AF65-F5344CB8AC3E}">
        <p14:creationId xmlns:p14="http://schemas.microsoft.com/office/powerpoint/2010/main" val="362761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012E052-8BDE-4C1B-A46A-BA64E5967434}" type="datetime1">
              <a:rPr lang="en-US" smtClean="0">
                <a:solidFill>
                  <a:srgbClr val="000000"/>
                </a:solidFill>
              </a:r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3.</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DEF152C-5029-4BEF-A2B5-7A73373F539E}" type="datetime1">
              <a:rPr lang="en-US" smtClean="0">
                <a:solidFill>
                  <a:srgbClr val="000000"/>
                </a:solidFill>
              </a:r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3.</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C5D2F1B-222A-4057-B691-A4BFFC5D0AE0}" type="datetime1">
              <a:rPr lang="en-US" smtClean="0">
                <a:solidFill>
                  <a:srgbClr val="000000"/>
                </a:solidFill>
              </a:r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3.</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7B8E46-40E5-4F30-8217-A52D5A074A4B}" type="datetime1">
              <a:rPr lang="en-US" smtClean="0">
                <a:solidFill>
                  <a:srgbClr val="000000"/>
                </a:solidFill>
              </a:r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3.</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fontAlgn="base">
              <a:spcBef>
                <a:spcPct val="0"/>
              </a:spcBef>
              <a:spcAft>
                <a:spcPct val="0"/>
              </a:spcAft>
              <a:defRPr/>
            </a:pPr>
            <a:fld id="{6D6DC0DB-BF97-4E7E-9BDD-32C6C59A6145}" type="datetime1">
              <a:rPr lang="en-US" smtClean="0">
                <a:solidFill>
                  <a:srgbClr val="000000"/>
                </a:solidFill>
              </a:rPr>
              <a:t>7/21/2022</a:t>
            </a:fld>
            <a:endParaRPr lang="en-US" dirty="0">
              <a:solidFill>
                <a:srgbClr val="000000"/>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dirty="0">
              <a:solidFill>
                <a:srgbClr val="000000"/>
              </a:solidFill>
            </a:endParaRPr>
          </a:p>
        </p:txBody>
      </p:sp>
      <p:sp>
        <p:nvSpPr>
          <p:cNvPr id="9" name="Slide Number Placeholder 8"/>
          <p:cNvSpPr>
            <a:spLocks noGrp="1"/>
          </p:cNvSpPr>
          <p:nvPr>
            <p:ph type="sldNum" sz="quarter" idx="12"/>
          </p:nvPr>
        </p:nvSpPr>
        <p:spPr>
          <a:xfrm>
            <a:off x="6556248" y="6245352"/>
            <a:ext cx="2133600" cy="476250"/>
          </a:xfrm>
        </p:spPr>
        <p:txBody>
          <a:bodyPr/>
          <a:lstStyle>
            <a:lvl1pPr>
              <a:defRPr b="1"/>
            </a:lvl1pPr>
          </a:lstStyle>
          <a:p>
            <a:pPr>
              <a:defRPr/>
            </a:pPr>
            <a:r>
              <a:rPr lang="en-US" dirty="0"/>
              <a:t>Visual 3.</a:t>
            </a:r>
            <a:fld id="{167A036F-738C-4416-983E-5B04119587A4}" type="slidenum">
              <a:rPr lang="en-US" smtClean="0"/>
              <a:pPr>
                <a:defRPr/>
              </a:pPr>
              <a:t>‹#›</a:t>
            </a:fld>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E48F7D9-2CF9-4CC1-A05B-63AA5FA25DA9}" type="datetime1">
              <a:rPr lang="en-US" smtClean="0">
                <a:solidFill>
                  <a:srgbClr val="000000"/>
                </a:solidFill>
              </a:r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3.</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2F4FD6D-94B9-49B6-BA7B-FCD63D918347}" type="datetime1">
              <a:rPr lang="en-US" smtClean="0">
                <a:solidFill>
                  <a:srgbClr val="000000"/>
                </a:solidFill>
              </a:rPr>
              <a:t>7/21/2022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3.</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Rectangle 4"/>
          <p:cNvSpPr>
            <a:spLocks noGrp="1" noChangeArrowheads="1"/>
          </p:cNvSpPr>
          <p:nvPr>
            <p:ph type="dt" sz="half" idx="10"/>
          </p:nvPr>
        </p:nvSpPr>
        <p:spPr>
          <a:ln/>
        </p:spPr>
        <p:txBody>
          <a:bodyPr/>
          <a:lstStyle>
            <a:lvl1pPr>
              <a:defRPr/>
            </a:lvl1pPr>
          </a:lstStyle>
          <a:p>
            <a:pPr>
              <a:defRPr/>
            </a:pPr>
            <a:fld id="{BDDBEF22-33F8-4868-B9B5-45A75002BFA7}" type="datetime1">
              <a:rPr lang="en-US" smtClean="0">
                <a:solidFill>
                  <a:srgbClr val="000000"/>
                </a:solidFill>
              </a:rPr>
              <a:t>7/21/2022</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10"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3.</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6BF8C712-CB00-4622-A8E3-5F7630A3C30C}" type="datetime1">
              <a:rPr lang="en-US" smtClean="0">
                <a:solidFill>
                  <a:srgbClr val="000000"/>
                </a:solidFill>
              </a:rPr>
              <a:t>7/21/2022</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3.</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DDCC442-3CEE-46B6-87EB-FB3E98C88461}" type="datetime1">
              <a:rPr lang="en-US" smtClean="0">
                <a:solidFill>
                  <a:srgbClr val="000000"/>
                </a:solidFill>
              </a:rPr>
              <a:t>7/21/2022</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Slide Number Placeholder 3"/>
          <p:cNvSpPr>
            <a:spLocks noGrp="1"/>
          </p:cNvSpPr>
          <p:nvPr>
            <p:ph type="sldNum" sz="quarter" idx="12"/>
          </p:nvPr>
        </p:nvSpPr>
        <p:spPr>
          <a:xfrm>
            <a:off x="6934200" y="6245225"/>
            <a:ext cx="2133600" cy="476250"/>
          </a:xfrm>
          <a:ln/>
        </p:spPr>
        <p:txBody>
          <a:bodyPr/>
          <a:lstStyle>
            <a:lvl1pPr>
              <a:defRPr/>
            </a:lvl1pPr>
          </a:lstStyle>
          <a:p>
            <a:pPr>
              <a:defRPr/>
            </a:pPr>
            <a:r>
              <a:rPr lang="en-US" dirty="0"/>
              <a:t>Visual 3.</a:t>
            </a:r>
            <a:fld id="{39BEE0A1-21C7-45F8-91DE-2FA0295A022E}" type="slidenum">
              <a:rPr lang="en-US" smtClean="0"/>
              <a:pPr>
                <a:defRPr/>
              </a:pPr>
              <a:t>‹#›</a:t>
            </a:fld>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3F46F47-828A-48FC-9BBE-1C523A7E56D8}" type="datetime1">
              <a:rPr lang="en-US" smtClean="0">
                <a:solidFill>
                  <a:srgbClr val="000000"/>
                </a:solidFill>
              </a:rPr>
              <a:t>7/21/2022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3.</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B7B36EC-D76D-495B-918F-FB38FAE6F6FE}" type="datetime1">
              <a:rPr lang="en-US" smtClean="0">
                <a:solidFill>
                  <a:srgbClr val="000000"/>
                </a:solidFill>
              </a:rPr>
              <a:t>7/21/2022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3.</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FEMA Visual Template"/>
          <p:cNvPicPr>
            <a:picLocks noChangeAspect="1" noChangeArrowheads="1"/>
          </p:cNvPicPr>
          <p:nvPr userDrawn="1"/>
        </p:nvPicPr>
        <p:blipFill>
          <a:blip r:embed="rId14" cstate="screen"/>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3048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1068388"/>
            <a:ext cx="82296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fld id="{AB7C24B9-27A7-412E-ADF8-A532EC0BA3AA}" type="datetime1">
              <a:rPr lang="en-US" smtClean="0">
                <a:solidFill>
                  <a:srgbClr val="000000"/>
                </a:solidFill>
              </a:rPr>
              <a:t>7/21/2022</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dirty="0">
              <a:solidFill>
                <a:srgbClr val="000000"/>
              </a:solidFill>
            </a:endParaRPr>
          </a:p>
        </p:txBody>
      </p:sp>
      <p:cxnSp>
        <p:nvCxnSpPr>
          <p:cNvPr id="8" name="Straight Connector 7"/>
          <p:cNvCxnSpPr/>
          <p:nvPr userDrawn="1"/>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3.</a:t>
            </a:r>
            <a:fld id="{167A036F-738C-4416-983E-5B04119587A4}" type="slidenum">
              <a:rPr lang="en-US" smtClean="0"/>
              <a:pPr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ransition>
    <p:wipe dir="r"/>
  </p:transition>
  <p:hf hdr="0" ftr="0" dt="0"/>
  <p:txStyles>
    <p:titleStyle>
      <a:lvl1pPr algn="l" rtl="0" eaLnBrk="0" fontAlgn="base" hangingPunct="0">
        <a:spcBef>
          <a:spcPct val="0"/>
        </a:spcBef>
        <a:spcAft>
          <a:spcPct val="0"/>
        </a:spcAft>
        <a:defRPr sz="3800" b="1">
          <a:solidFill>
            <a:srgbClr val="000066"/>
          </a:solidFill>
          <a:latin typeface="+mj-lt"/>
          <a:ea typeface="+mj-ea"/>
          <a:cs typeface="+mj-cs"/>
        </a:defRPr>
      </a:lvl1pPr>
      <a:lvl2pPr algn="l" rtl="0" eaLnBrk="0" fontAlgn="base" hangingPunct="0">
        <a:spcBef>
          <a:spcPct val="0"/>
        </a:spcBef>
        <a:spcAft>
          <a:spcPct val="0"/>
        </a:spcAft>
        <a:defRPr sz="3800" b="1">
          <a:solidFill>
            <a:srgbClr val="000066"/>
          </a:solidFill>
          <a:latin typeface="Times New Roman" pitchFamily="18" charset="0"/>
          <a:cs typeface="Arial" charset="0"/>
        </a:defRPr>
      </a:lvl2pPr>
      <a:lvl3pPr algn="l" rtl="0" eaLnBrk="0" fontAlgn="base" hangingPunct="0">
        <a:spcBef>
          <a:spcPct val="0"/>
        </a:spcBef>
        <a:spcAft>
          <a:spcPct val="0"/>
        </a:spcAft>
        <a:defRPr sz="3800" b="1">
          <a:solidFill>
            <a:srgbClr val="000066"/>
          </a:solidFill>
          <a:latin typeface="Times New Roman" pitchFamily="18" charset="0"/>
          <a:cs typeface="Arial" charset="0"/>
        </a:defRPr>
      </a:lvl3pPr>
      <a:lvl4pPr algn="l" rtl="0" eaLnBrk="0" fontAlgn="base" hangingPunct="0">
        <a:spcBef>
          <a:spcPct val="0"/>
        </a:spcBef>
        <a:spcAft>
          <a:spcPct val="0"/>
        </a:spcAft>
        <a:defRPr sz="3800" b="1">
          <a:solidFill>
            <a:srgbClr val="000066"/>
          </a:solidFill>
          <a:latin typeface="Times New Roman" pitchFamily="18" charset="0"/>
          <a:cs typeface="Arial" charset="0"/>
        </a:defRPr>
      </a:lvl4pPr>
      <a:lvl5pPr algn="l" rtl="0" eaLnBrk="0" fontAlgn="base" hangingPunct="0">
        <a:spcBef>
          <a:spcPct val="0"/>
        </a:spcBef>
        <a:spcAft>
          <a:spcPct val="0"/>
        </a:spcAft>
        <a:defRPr sz="3800" b="1">
          <a:solidFill>
            <a:srgbClr val="000066"/>
          </a:solidFill>
          <a:latin typeface="Times New Roman" pitchFamily="18" charset="0"/>
          <a:cs typeface="Arial" charset="0"/>
        </a:defRPr>
      </a:lvl5pPr>
      <a:lvl6pPr marL="457200" algn="l" rtl="0" eaLnBrk="0" fontAlgn="base" hangingPunct="0">
        <a:spcBef>
          <a:spcPct val="0"/>
        </a:spcBef>
        <a:spcAft>
          <a:spcPct val="0"/>
        </a:spcAft>
        <a:defRPr sz="3800" b="1">
          <a:solidFill>
            <a:srgbClr val="000066"/>
          </a:solidFill>
          <a:latin typeface="Times New Roman" pitchFamily="18" charset="0"/>
          <a:cs typeface="Arial" charset="0"/>
        </a:defRPr>
      </a:lvl6pPr>
      <a:lvl7pPr marL="914400" algn="l" rtl="0" eaLnBrk="0" fontAlgn="base" hangingPunct="0">
        <a:spcBef>
          <a:spcPct val="0"/>
        </a:spcBef>
        <a:spcAft>
          <a:spcPct val="0"/>
        </a:spcAft>
        <a:defRPr sz="3800" b="1">
          <a:solidFill>
            <a:srgbClr val="000066"/>
          </a:solidFill>
          <a:latin typeface="Times New Roman" pitchFamily="18" charset="0"/>
          <a:cs typeface="Arial" charset="0"/>
        </a:defRPr>
      </a:lvl7pPr>
      <a:lvl8pPr marL="1371600" algn="l" rtl="0" eaLnBrk="0" fontAlgn="base" hangingPunct="0">
        <a:spcBef>
          <a:spcPct val="0"/>
        </a:spcBef>
        <a:spcAft>
          <a:spcPct val="0"/>
        </a:spcAft>
        <a:defRPr sz="3800" b="1">
          <a:solidFill>
            <a:srgbClr val="000066"/>
          </a:solidFill>
          <a:latin typeface="Times New Roman" pitchFamily="18" charset="0"/>
          <a:cs typeface="Arial" charset="0"/>
        </a:defRPr>
      </a:lvl8pPr>
      <a:lvl9pPr marL="1828800" algn="l" rtl="0" eaLnBrk="0" fontAlgn="base" hangingPunct="0">
        <a:spcBef>
          <a:spcPct val="0"/>
        </a:spcBef>
        <a:spcAft>
          <a:spcPct val="0"/>
        </a:spcAft>
        <a:defRPr sz="3800" b="1">
          <a:solidFill>
            <a:srgbClr val="000066"/>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tabLst>
          <a:tab pos="401638" algn="l"/>
        </a:tabLst>
        <a:defRPr sz="2800" b="1">
          <a:solidFill>
            <a:srgbClr val="000066"/>
          </a:solidFill>
          <a:latin typeface="+mn-lt"/>
          <a:ea typeface="+mn-ea"/>
          <a:cs typeface="+mn-cs"/>
        </a:defRPr>
      </a:lvl1pPr>
      <a:lvl2pPr marL="4572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2pPr>
      <a:lvl3pPr marL="9144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3pPr>
      <a:lvl4pPr marL="13716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4pPr>
      <a:lvl5pPr marL="21748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5pPr>
      <a:lvl6pPr marL="26320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6pPr>
      <a:lvl7pPr marL="30892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7pPr>
      <a:lvl8pPr marL="35464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8pPr>
      <a:lvl9pPr marL="40036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F2A4B-B964-4F0C-8E0A-EA09F1AFDB27}"/>
              </a:ext>
            </a:extLst>
          </p:cNvPr>
          <p:cNvSpPr>
            <a:spLocks noGrp="1"/>
          </p:cNvSpPr>
          <p:nvPr>
            <p:ph type="title"/>
          </p:nvPr>
        </p:nvSpPr>
        <p:spPr>
          <a:xfrm>
            <a:off x="609600" y="2971800"/>
            <a:ext cx="8229600" cy="639763"/>
          </a:xfrm>
        </p:spPr>
        <p:txBody>
          <a:bodyPr/>
          <a:lstStyle/>
          <a:p>
            <a:r>
              <a:rPr lang="en-US" sz="4000" dirty="0"/>
              <a:t>Unit 3:</a:t>
            </a:r>
            <a:br>
              <a:rPr lang="en-US" sz="4000" dirty="0"/>
            </a:br>
            <a:r>
              <a:rPr lang="en-US" sz="4000" dirty="0"/>
              <a:t>Complex Incident Management</a:t>
            </a:r>
            <a:br>
              <a:rPr lang="en-US" sz="4000" dirty="0"/>
            </a:br>
            <a:endParaRPr lang="en-US" dirty="0"/>
          </a:p>
        </p:txBody>
      </p:sp>
      <p:sp>
        <p:nvSpPr>
          <p:cNvPr id="4" name="Slide Number Placeholder 3"/>
          <p:cNvSpPr>
            <a:spLocks noGrp="1"/>
          </p:cNvSpPr>
          <p:nvPr>
            <p:ph type="sldNum" sz="quarter" idx="4"/>
          </p:nvPr>
        </p:nvSpPr>
        <p:spPr/>
        <p:txBody>
          <a:bodyPr/>
          <a:lstStyle/>
          <a:p>
            <a:pPr>
              <a:defRPr/>
            </a:pPr>
            <a:r>
              <a:rPr lang="en-US" dirty="0"/>
              <a:t>Visual 3.</a:t>
            </a:r>
            <a:fld id="{167A036F-738C-4416-983E-5B04119587A4}" type="slidenum">
              <a:rPr lang="en-US" smtClean="0"/>
              <a:pPr>
                <a:defRPr/>
              </a:pPr>
              <a:t>1</a:t>
            </a:fld>
            <a:endParaRPr lang="en-US" dirty="0"/>
          </a:p>
        </p:txBody>
      </p:sp>
    </p:spTree>
    <p:extLst>
      <p:ext uri="{BB962C8B-B14F-4D97-AF65-F5344CB8AC3E}">
        <p14:creationId xmlns:p14="http://schemas.microsoft.com/office/powerpoint/2010/main" val="3880679499"/>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66D3D-7809-4ECE-A61A-2035B3DC1F15}"/>
              </a:ext>
            </a:extLst>
          </p:cNvPr>
          <p:cNvSpPr>
            <a:spLocks noGrp="1"/>
          </p:cNvSpPr>
          <p:nvPr>
            <p:ph type="title"/>
          </p:nvPr>
        </p:nvSpPr>
        <p:spPr/>
        <p:txBody>
          <a:bodyPr/>
          <a:lstStyle/>
          <a:p>
            <a:r>
              <a:rPr lang="en-US" dirty="0"/>
              <a:t>Characteristics:  Logistics &amp; Planning</a:t>
            </a:r>
          </a:p>
        </p:txBody>
      </p:sp>
      <p:sp>
        <p:nvSpPr>
          <p:cNvPr id="3" name="Content Placeholder 2">
            <a:extLst>
              <a:ext uri="{FF2B5EF4-FFF2-40B4-BE49-F238E27FC236}">
                <a16:creationId xmlns:a16="http://schemas.microsoft.com/office/drawing/2014/main" id="{8AA288F5-B13D-47A6-949C-8CADF1AECFAE}"/>
              </a:ext>
            </a:extLst>
          </p:cNvPr>
          <p:cNvSpPr>
            <a:spLocks noGrp="1"/>
          </p:cNvSpPr>
          <p:nvPr>
            <p:ph idx="1"/>
          </p:nvPr>
        </p:nvSpPr>
        <p:spPr/>
        <p:txBody>
          <a:bodyPr/>
          <a:lstStyle/>
          <a:p>
            <a:pPr marL="457200" indent="-457200">
              <a:spcBef>
                <a:spcPts val="300"/>
              </a:spcBef>
              <a:spcAft>
                <a:spcPts val="300"/>
              </a:spcAft>
              <a:buFont typeface="Arial" panose="020B0604020202020204" pitchFamily="34" charset="0"/>
              <a:buChar char="•"/>
            </a:pPr>
            <a:r>
              <a:rPr lang="en-US" sz="2000" dirty="0"/>
              <a:t>Complexity Affects Logistics</a:t>
            </a:r>
          </a:p>
          <a:p>
            <a:pPr marL="914400" lvl="1" indent="-457200">
              <a:spcBef>
                <a:spcPts val="300"/>
              </a:spcBef>
              <a:spcAft>
                <a:spcPts val="300"/>
              </a:spcAft>
            </a:pPr>
            <a:r>
              <a:rPr lang="en-US" sz="2000" dirty="0"/>
              <a:t>A large number of tactical and support resources.</a:t>
            </a:r>
          </a:p>
          <a:p>
            <a:pPr marL="914400" lvl="1" indent="-457200">
              <a:spcBef>
                <a:spcPts val="300"/>
              </a:spcBef>
              <a:spcAft>
                <a:spcPts val="300"/>
              </a:spcAft>
            </a:pPr>
            <a:r>
              <a:rPr lang="en-US" sz="2000" dirty="0"/>
              <a:t>Additional Incident facilities may be required.</a:t>
            </a:r>
          </a:p>
          <a:p>
            <a:pPr marL="914400" lvl="1" indent="-457200">
              <a:spcBef>
                <a:spcPts val="300"/>
              </a:spcBef>
              <a:spcAft>
                <a:spcPts val="300"/>
              </a:spcAft>
            </a:pPr>
            <a:r>
              <a:rPr lang="en-US" sz="2000" dirty="0"/>
              <a:t>Specialized resources and support requirements.</a:t>
            </a:r>
          </a:p>
          <a:p>
            <a:pPr marL="914400" lvl="1" indent="-457200">
              <a:spcBef>
                <a:spcPts val="300"/>
              </a:spcBef>
              <a:spcAft>
                <a:spcPts val="300"/>
              </a:spcAft>
            </a:pPr>
            <a:r>
              <a:rPr lang="en-US" sz="2000" dirty="0"/>
              <a:t>Resources not owned by the jurisdiction.</a:t>
            </a:r>
          </a:p>
          <a:p>
            <a:pPr marL="457200" indent="-457200">
              <a:spcBef>
                <a:spcPts val="300"/>
              </a:spcBef>
              <a:spcAft>
                <a:spcPts val="300"/>
              </a:spcAft>
              <a:buFont typeface="Arial" panose="020B0604020202020204" pitchFamily="34" charset="0"/>
              <a:buChar char="•"/>
            </a:pPr>
            <a:r>
              <a:rPr lang="en-US" sz="2000" dirty="0"/>
              <a:t>Complexity Affects Planning</a:t>
            </a:r>
          </a:p>
          <a:p>
            <a:pPr marL="914400" lvl="1" indent="-457200">
              <a:spcBef>
                <a:spcPts val="300"/>
              </a:spcBef>
              <a:spcAft>
                <a:spcPts val="300"/>
              </a:spcAft>
            </a:pPr>
            <a:r>
              <a:rPr lang="en-US" sz="2000" dirty="0"/>
              <a:t>Multiple operational periods/dispersed ops.</a:t>
            </a:r>
          </a:p>
          <a:p>
            <a:pPr marL="914400" lvl="1" indent="-457200">
              <a:spcBef>
                <a:spcPts val="300"/>
              </a:spcBef>
              <a:spcAft>
                <a:spcPts val="300"/>
              </a:spcAft>
            </a:pPr>
            <a:r>
              <a:rPr lang="en-US" sz="2000" dirty="0"/>
              <a:t>A Unified Command is likely. </a:t>
            </a:r>
          </a:p>
          <a:p>
            <a:pPr marL="914400" lvl="1" indent="-457200">
              <a:spcBef>
                <a:spcPts val="300"/>
              </a:spcBef>
              <a:spcAft>
                <a:spcPts val="300"/>
              </a:spcAft>
            </a:pPr>
            <a:r>
              <a:rPr lang="en-US" sz="2000" dirty="0"/>
              <a:t>More robust planning section required.</a:t>
            </a:r>
          </a:p>
          <a:p>
            <a:pPr marL="914400" lvl="1" indent="-457200">
              <a:spcBef>
                <a:spcPts val="300"/>
              </a:spcBef>
              <a:spcAft>
                <a:spcPts val="300"/>
              </a:spcAft>
            </a:pPr>
            <a:r>
              <a:rPr lang="en-US" sz="2000" dirty="0"/>
              <a:t>More extensive IAPs.</a:t>
            </a:r>
          </a:p>
          <a:p>
            <a:pPr marL="914400" lvl="1" indent="-457200">
              <a:spcBef>
                <a:spcPts val="300"/>
              </a:spcBef>
              <a:spcAft>
                <a:spcPts val="300"/>
              </a:spcAft>
            </a:pPr>
            <a:r>
              <a:rPr lang="en-US" sz="2000" dirty="0"/>
              <a:t>Specialized planning functions conducted outside the planning section. </a:t>
            </a:r>
          </a:p>
        </p:txBody>
      </p:sp>
      <p:sp>
        <p:nvSpPr>
          <p:cNvPr id="4" name="Slide Number Placeholder 3">
            <a:extLst>
              <a:ext uri="{FF2B5EF4-FFF2-40B4-BE49-F238E27FC236}">
                <a16:creationId xmlns:a16="http://schemas.microsoft.com/office/drawing/2014/main" id="{F9FB955C-F626-4A77-9F2B-43D3DAF374AE}"/>
              </a:ext>
            </a:extLst>
          </p:cNvPr>
          <p:cNvSpPr>
            <a:spLocks noGrp="1"/>
          </p:cNvSpPr>
          <p:nvPr>
            <p:ph type="sldNum" sz="quarter" idx="12"/>
          </p:nvPr>
        </p:nvSpPr>
        <p:spPr/>
        <p:txBody>
          <a:bodyPr/>
          <a:lstStyle/>
          <a:p>
            <a:pPr>
              <a:defRPr/>
            </a:pPr>
            <a:r>
              <a:rPr lang="en-US"/>
              <a:t>Visual 3.</a:t>
            </a:r>
            <a:fld id="{167A036F-738C-4416-983E-5B04119587A4}" type="slidenum">
              <a:rPr lang="en-US" smtClean="0"/>
              <a:pPr>
                <a:defRPr/>
              </a:pPr>
              <a:t>10</a:t>
            </a:fld>
            <a:endParaRPr lang="en-US" dirty="0"/>
          </a:p>
        </p:txBody>
      </p:sp>
    </p:spTree>
    <p:extLst>
      <p:ext uri="{BB962C8B-B14F-4D97-AF65-F5344CB8AC3E}">
        <p14:creationId xmlns:p14="http://schemas.microsoft.com/office/powerpoint/2010/main" val="2564918053"/>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13E9D-20B7-4EBE-9293-E07C33DEC582}"/>
              </a:ext>
            </a:extLst>
          </p:cNvPr>
          <p:cNvSpPr>
            <a:spLocks noGrp="1"/>
          </p:cNvSpPr>
          <p:nvPr>
            <p:ph type="title"/>
          </p:nvPr>
        </p:nvSpPr>
        <p:spPr/>
        <p:txBody>
          <a:bodyPr/>
          <a:lstStyle/>
          <a:p>
            <a:r>
              <a:rPr lang="en-US" dirty="0"/>
              <a:t>ICS Organizational Options</a:t>
            </a:r>
          </a:p>
        </p:txBody>
      </p:sp>
      <p:sp>
        <p:nvSpPr>
          <p:cNvPr id="3" name="Content Placeholder 2">
            <a:extLst>
              <a:ext uri="{FF2B5EF4-FFF2-40B4-BE49-F238E27FC236}">
                <a16:creationId xmlns:a16="http://schemas.microsoft.com/office/drawing/2014/main" id="{B370ED5E-A14B-43C0-B523-3E179BD17437}"/>
              </a:ext>
            </a:extLst>
          </p:cNvPr>
          <p:cNvSpPr>
            <a:spLocks noGrp="1"/>
          </p:cNvSpPr>
          <p:nvPr>
            <p:ph idx="1"/>
          </p:nvPr>
        </p:nvSpPr>
        <p:spPr/>
        <p:txBody>
          <a:bodyPr/>
          <a:lstStyle/>
          <a:p>
            <a:pPr marL="0" indent="0">
              <a:spcBef>
                <a:spcPts val="600"/>
              </a:spcBef>
              <a:spcAft>
                <a:spcPts val="600"/>
              </a:spcAft>
              <a:buNone/>
            </a:pPr>
            <a:r>
              <a:rPr lang="en-US" sz="2400" dirty="0"/>
              <a:t>Options for managing a complex incident:</a:t>
            </a:r>
          </a:p>
          <a:p>
            <a:pPr marL="457200" indent="-457200">
              <a:spcBef>
                <a:spcPts val="600"/>
              </a:spcBef>
              <a:spcAft>
                <a:spcPts val="600"/>
              </a:spcAft>
              <a:buFont typeface="Arial" panose="020B0604020202020204" pitchFamily="34" charset="0"/>
              <a:buChar char="•"/>
            </a:pPr>
            <a:r>
              <a:rPr lang="en-US" sz="2400" dirty="0"/>
              <a:t>Combine several incidents into an incident complex.</a:t>
            </a:r>
          </a:p>
          <a:p>
            <a:pPr marL="457200" indent="-457200">
              <a:spcBef>
                <a:spcPts val="600"/>
              </a:spcBef>
              <a:spcAft>
                <a:spcPts val="600"/>
              </a:spcAft>
              <a:buFont typeface="Arial" panose="020B0604020202020204" pitchFamily="34" charset="0"/>
              <a:buChar char="•"/>
            </a:pPr>
            <a:r>
              <a:rPr lang="en-US" sz="2400" dirty="0"/>
              <a:t>Divide an incident into two or more single incidents.</a:t>
            </a:r>
          </a:p>
          <a:p>
            <a:pPr marL="457200" indent="-457200">
              <a:spcBef>
                <a:spcPts val="600"/>
              </a:spcBef>
              <a:spcAft>
                <a:spcPts val="600"/>
              </a:spcAft>
              <a:buFont typeface="Arial" panose="020B0604020202020204" pitchFamily="34" charset="0"/>
              <a:buChar char="•"/>
            </a:pPr>
            <a:r>
              <a:rPr lang="en-US" sz="2400" dirty="0"/>
              <a:t>Expand the planning capability.</a:t>
            </a:r>
          </a:p>
          <a:p>
            <a:pPr marL="457200" indent="-457200">
              <a:spcBef>
                <a:spcPts val="600"/>
              </a:spcBef>
              <a:spcAft>
                <a:spcPts val="600"/>
              </a:spcAft>
              <a:buFont typeface="Arial" panose="020B0604020202020204" pitchFamily="34" charset="0"/>
              <a:buChar char="•"/>
            </a:pPr>
            <a:r>
              <a:rPr lang="en-US" sz="2400" dirty="0"/>
              <a:t>Add a second Operations or Logistics section.</a:t>
            </a:r>
          </a:p>
          <a:p>
            <a:pPr marL="457200" indent="-457200">
              <a:spcBef>
                <a:spcPts val="600"/>
              </a:spcBef>
              <a:spcAft>
                <a:spcPts val="600"/>
              </a:spcAft>
              <a:buFont typeface="Arial" panose="020B0604020202020204" pitchFamily="34" charset="0"/>
              <a:buChar char="•"/>
            </a:pPr>
            <a:r>
              <a:rPr lang="en-US" sz="2400" dirty="0"/>
              <a:t>Establish the Intelligence/Investigations Function.</a:t>
            </a:r>
          </a:p>
        </p:txBody>
      </p:sp>
      <p:sp>
        <p:nvSpPr>
          <p:cNvPr id="4" name="Slide Number Placeholder 3">
            <a:extLst>
              <a:ext uri="{FF2B5EF4-FFF2-40B4-BE49-F238E27FC236}">
                <a16:creationId xmlns:a16="http://schemas.microsoft.com/office/drawing/2014/main" id="{D6623F98-8898-41B9-A163-AC4465BBA45D}"/>
              </a:ext>
            </a:extLst>
          </p:cNvPr>
          <p:cNvSpPr>
            <a:spLocks noGrp="1"/>
          </p:cNvSpPr>
          <p:nvPr>
            <p:ph type="sldNum" sz="quarter" idx="12"/>
          </p:nvPr>
        </p:nvSpPr>
        <p:spPr/>
        <p:txBody>
          <a:bodyPr/>
          <a:lstStyle/>
          <a:p>
            <a:pPr>
              <a:defRPr/>
            </a:pPr>
            <a:r>
              <a:rPr lang="en-US"/>
              <a:t>Visual 3.</a:t>
            </a:r>
            <a:fld id="{167A036F-738C-4416-983E-5B04119587A4}" type="slidenum">
              <a:rPr lang="en-US" smtClean="0"/>
              <a:pPr>
                <a:defRPr/>
              </a:pPr>
              <a:t>11</a:t>
            </a:fld>
            <a:endParaRPr lang="en-US" dirty="0"/>
          </a:p>
        </p:txBody>
      </p:sp>
    </p:spTree>
    <p:extLst>
      <p:ext uri="{BB962C8B-B14F-4D97-AF65-F5344CB8AC3E}">
        <p14:creationId xmlns:p14="http://schemas.microsoft.com/office/powerpoint/2010/main" val="2819939041"/>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B21F07-3697-4A15-AA48-8E1D716B04C1}"/>
              </a:ext>
            </a:extLst>
          </p:cNvPr>
          <p:cNvSpPr>
            <a:spLocks noGrp="1"/>
          </p:cNvSpPr>
          <p:nvPr>
            <p:ph type="title"/>
          </p:nvPr>
        </p:nvSpPr>
        <p:spPr/>
        <p:txBody>
          <a:bodyPr/>
          <a:lstStyle/>
          <a:p>
            <a:pPr>
              <a:lnSpc>
                <a:spcPts val="3500"/>
              </a:lnSpc>
            </a:pPr>
            <a:r>
              <a:rPr lang="en-US" dirty="0"/>
              <a:t>Option 1: Combining into an Incident Complex</a:t>
            </a:r>
          </a:p>
        </p:txBody>
      </p:sp>
      <p:sp>
        <p:nvSpPr>
          <p:cNvPr id="6" name="Slide Number Placeholder 5"/>
          <p:cNvSpPr>
            <a:spLocks noGrp="1"/>
          </p:cNvSpPr>
          <p:nvPr>
            <p:ph type="sldNum" sz="quarter" idx="4"/>
          </p:nvPr>
        </p:nvSpPr>
        <p:spPr/>
        <p:txBody>
          <a:bodyPr/>
          <a:lstStyle/>
          <a:p>
            <a:pPr>
              <a:defRPr/>
            </a:pPr>
            <a:r>
              <a:rPr lang="en-US" dirty="0"/>
              <a:t>Visual 3.</a:t>
            </a:r>
            <a:fld id="{167A036F-738C-4416-983E-5B04119587A4}" type="slidenum">
              <a:rPr lang="en-US" smtClean="0"/>
              <a:pPr>
                <a:defRPr/>
              </a:pPr>
              <a:t>12</a:t>
            </a:fld>
            <a:endParaRPr lang="en-US" dirty="0"/>
          </a:p>
        </p:txBody>
      </p:sp>
      <p:pic>
        <p:nvPicPr>
          <p:cNvPr id="7" name="Picture 2" descr="A hierarchy chart.  The top of the chart is Incident Commander.  This branches off into the Operations Section, Planning Section, Logistics Section, and the Finance/Admin Section. The operations section branches off into Branch I (Incident 1), Branch II (Incident 2), Branch III (Inciden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955800"/>
            <a:ext cx="87249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ttention Sign Images – Browse 432,362 Stock Photos, Vectors, and Video |  Adobe Stock">
            <a:extLst>
              <a:ext uri="{FF2B5EF4-FFF2-40B4-BE49-F238E27FC236}">
                <a16:creationId xmlns:a16="http://schemas.microsoft.com/office/drawing/2014/main" id="{4D8B0F07-1E19-4FE3-A140-539885E705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121" t="23333" r="13152" b="21112"/>
          <a:stretch/>
        </p:blipFill>
        <p:spPr bwMode="auto">
          <a:xfrm>
            <a:off x="4724400" y="593090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descr="Handout Icon #276237 - Free Icons Library">
            <a:extLst>
              <a:ext uri="{FF2B5EF4-FFF2-40B4-BE49-F238E27FC236}">
                <a16:creationId xmlns:a16="http://schemas.microsoft.com/office/drawing/2014/main" id="{CBC95C10-8E9D-4402-91C1-419DB93127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8091" y="89277"/>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618720"/>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BFCA4-8507-483C-AE08-4E9206E57D66}"/>
              </a:ext>
            </a:extLst>
          </p:cNvPr>
          <p:cNvSpPr>
            <a:spLocks noGrp="1"/>
          </p:cNvSpPr>
          <p:nvPr>
            <p:ph type="title"/>
          </p:nvPr>
        </p:nvSpPr>
        <p:spPr/>
        <p:txBody>
          <a:bodyPr/>
          <a:lstStyle/>
          <a:p>
            <a:r>
              <a:rPr lang="en-US" dirty="0"/>
              <a:t>Incident Complex:  Definition</a:t>
            </a:r>
          </a:p>
        </p:txBody>
      </p:sp>
      <p:sp>
        <p:nvSpPr>
          <p:cNvPr id="3" name="Content Placeholder 2">
            <a:extLst>
              <a:ext uri="{FF2B5EF4-FFF2-40B4-BE49-F238E27FC236}">
                <a16:creationId xmlns:a16="http://schemas.microsoft.com/office/drawing/2014/main" id="{B70D7FE1-8CCD-43AC-9D1D-3274ED224876}"/>
              </a:ext>
            </a:extLst>
          </p:cNvPr>
          <p:cNvSpPr>
            <a:spLocks noGrp="1"/>
          </p:cNvSpPr>
          <p:nvPr>
            <p:ph idx="1"/>
          </p:nvPr>
        </p:nvSpPr>
        <p:spPr>
          <a:xfrm>
            <a:off x="457200" y="1068388"/>
            <a:ext cx="4876800" cy="3960812"/>
          </a:xfrm>
        </p:spPr>
        <p:txBody>
          <a:bodyPr/>
          <a:lstStyle/>
          <a:p>
            <a:pPr marL="0" indent="0">
              <a:buNone/>
            </a:pPr>
            <a:r>
              <a:rPr lang="en-US" sz="2400" dirty="0"/>
              <a:t>An incident complex is an organizational structure that exists when two or more individual incidents located in the same general area are assigned to a single Incident Commander or Unified Command.</a:t>
            </a:r>
            <a:endParaRPr lang="en-US" dirty="0"/>
          </a:p>
        </p:txBody>
      </p:sp>
      <p:sp>
        <p:nvSpPr>
          <p:cNvPr id="4" name="Slide Number Placeholder 3">
            <a:extLst>
              <a:ext uri="{FF2B5EF4-FFF2-40B4-BE49-F238E27FC236}">
                <a16:creationId xmlns:a16="http://schemas.microsoft.com/office/drawing/2014/main" id="{65390DF8-6F1A-41F3-8D72-7D8D2D9A079A}"/>
              </a:ext>
            </a:extLst>
          </p:cNvPr>
          <p:cNvSpPr>
            <a:spLocks noGrp="1"/>
          </p:cNvSpPr>
          <p:nvPr>
            <p:ph type="sldNum" sz="quarter" idx="12"/>
          </p:nvPr>
        </p:nvSpPr>
        <p:spPr/>
        <p:txBody>
          <a:bodyPr/>
          <a:lstStyle/>
          <a:p>
            <a:pPr>
              <a:defRPr/>
            </a:pPr>
            <a:r>
              <a:rPr lang="en-US"/>
              <a:t>Visual 3.</a:t>
            </a:r>
            <a:fld id="{167A036F-738C-4416-983E-5B04119587A4}" type="slidenum">
              <a:rPr lang="en-US" smtClean="0"/>
              <a:pPr>
                <a:defRPr/>
              </a:pPr>
              <a:t>13</a:t>
            </a:fld>
            <a:endParaRPr lang="en-US" dirty="0"/>
          </a:p>
        </p:txBody>
      </p:sp>
      <p:pic>
        <p:nvPicPr>
          <p:cNvPr id="5" name="Picture 6" descr="Someone looking at a map">
            <a:extLst>
              <a:ext uri="{FF2B5EF4-FFF2-40B4-BE49-F238E27FC236}">
                <a16:creationId xmlns:a16="http://schemas.microsoft.com/office/drawing/2014/main" id="{662ED295-11A3-469E-ADA7-1A771E9529E3}"/>
              </a:ext>
            </a:extLst>
          </p:cNvPr>
          <p:cNvPicPr>
            <a:picLocks noChangeAspect="1"/>
          </p:cNvPicPr>
          <p:nvPr/>
        </p:nvPicPr>
        <p:blipFill>
          <a:blip r:embed="rId2">
            <a:extLst>
              <a:ext uri="{28A0092B-C50C-407E-A947-70E740481C1C}">
                <a14:useLocalDpi xmlns:a14="http://schemas.microsoft.com/office/drawing/2010/main" val="0"/>
              </a:ext>
            </a:extLst>
          </a:blip>
          <a:srcRect l="26666" r="12917"/>
          <a:stretch>
            <a:fillRect/>
          </a:stretch>
        </p:blipFill>
        <p:spPr bwMode="auto">
          <a:xfrm>
            <a:off x="5319712" y="1219200"/>
            <a:ext cx="3138488" cy="345440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065932"/>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at is the difference between an Incident Complex and a complex incident?&#10;">
            <a:extLst>
              <a:ext uri="{FF2B5EF4-FFF2-40B4-BE49-F238E27FC236}">
                <a16:creationId xmlns:a16="http://schemas.microsoft.com/office/drawing/2014/main" id="{447A8AAA-86ED-4C52-8D35-5BE32630BFB0}"/>
              </a:ext>
            </a:extLst>
          </p:cNvPr>
          <p:cNvPicPr>
            <a:picLocks noChangeAspect="1"/>
          </p:cNvPicPr>
          <p:nvPr/>
        </p:nvPicPr>
        <p:blipFill>
          <a:blip r:embed="rId2"/>
          <a:stretch>
            <a:fillRect/>
          </a:stretch>
        </p:blipFill>
        <p:spPr>
          <a:xfrm>
            <a:off x="457200" y="1219200"/>
            <a:ext cx="5048963" cy="2590799"/>
          </a:xfrm>
          <a:prstGeom prst="rect">
            <a:avLst/>
          </a:prstGeom>
        </p:spPr>
      </p:pic>
      <p:pic>
        <p:nvPicPr>
          <p:cNvPr id="6" name="Picture 5" descr="What is the difference between an Incident Complex and a complex incident?&#10;">
            <a:extLst>
              <a:ext uri="{FF2B5EF4-FFF2-40B4-BE49-F238E27FC236}">
                <a16:creationId xmlns:a16="http://schemas.microsoft.com/office/drawing/2014/main" id="{5DC82B18-538F-4B60-90CB-14010E5D5641}"/>
              </a:ext>
            </a:extLst>
          </p:cNvPr>
          <p:cNvPicPr>
            <a:picLocks noChangeAspect="1"/>
          </p:cNvPicPr>
          <p:nvPr/>
        </p:nvPicPr>
        <p:blipFill>
          <a:blip r:embed="rId2"/>
          <a:stretch>
            <a:fillRect/>
          </a:stretch>
        </p:blipFill>
        <p:spPr>
          <a:xfrm>
            <a:off x="4396196" y="3352800"/>
            <a:ext cx="4547780" cy="2333625"/>
          </a:xfrm>
          <a:prstGeom prst="rect">
            <a:avLst/>
          </a:prstGeom>
        </p:spPr>
      </p:pic>
      <p:sp>
        <p:nvSpPr>
          <p:cNvPr id="9" name="Title 8">
            <a:extLst>
              <a:ext uri="{FF2B5EF4-FFF2-40B4-BE49-F238E27FC236}">
                <a16:creationId xmlns:a16="http://schemas.microsoft.com/office/drawing/2014/main" id="{1A06955A-2B50-40EB-995D-ECA23AE089F3}"/>
              </a:ext>
            </a:extLst>
          </p:cNvPr>
          <p:cNvSpPr>
            <a:spLocks noGrp="1"/>
          </p:cNvSpPr>
          <p:nvPr>
            <p:ph type="title"/>
          </p:nvPr>
        </p:nvSpPr>
        <p:spPr/>
        <p:txBody>
          <a:bodyPr/>
          <a:lstStyle/>
          <a:p>
            <a:r>
              <a:rPr lang="en-US" dirty="0"/>
              <a:t>Discussion Questions</a:t>
            </a:r>
          </a:p>
        </p:txBody>
      </p:sp>
      <p:sp>
        <p:nvSpPr>
          <p:cNvPr id="11" name="Content Placeholder 10">
            <a:extLst>
              <a:ext uri="{FF2B5EF4-FFF2-40B4-BE49-F238E27FC236}">
                <a16:creationId xmlns:a16="http://schemas.microsoft.com/office/drawing/2014/main" id="{19FA6DC7-1FC3-4D75-831C-714A8D3C85A9}"/>
              </a:ext>
            </a:extLst>
          </p:cNvPr>
          <p:cNvSpPr>
            <a:spLocks noGrp="1"/>
          </p:cNvSpPr>
          <p:nvPr>
            <p:ph idx="1"/>
          </p:nvPr>
        </p:nvSpPr>
        <p:spPr>
          <a:xfrm>
            <a:off x="1752600" y="3886200"/>
            <a:ext cx="2473914" cy="1786580"/>
          </a:xfrm>
        </p:spPr>
        <p:txBody>
          <a:bodyPr/>
          <a:lstStyle/>
          <a:p>
            <a:pPr marL="0" indent="0">
              <a:buNone/>
            </a:pPr>
            <a:r>
              <a:rPr lang="en-US" sz="1400" dirty="0">
                <a:solidFill>
                  <a:schemeClr val="bg1"/>
                </a:solidFill>
              </a:rPr>
              <a:t>What are examples of when it might be advantageous to establish an Incident Complex? What is the difference between an Incident Complex and a complex incident?</a:t>
            </a:r>
            <a:endParaRPr lang="en-US" sz="1400" dirty="0"/>
          </a:p>
        </p:txBody>
      </p:sp>
      <p:sp>
        <p:nvSpPr>
          <p:cNvPr id="4" name="Slide Number Placeholder 3">
            <a:extLst>
              <a:ext uri="{FF2B5EF4-FFF2-40B4-BE49-F238E27FC236}">
                <a16:creationId xmlns:a16="http://schemas.microsoft.com/office/drawing/2014/main" id="{A9B25FB2-F0E8-480A-BC7A-A6B18E4D1FA7}"/>
              </a:ext>
            </a:extLst>
          </p:cNvPr>
          <p:cNvSpPr>
            <a:spLocks noGrp="1"/>
          </p:cNvSpPr>
          <p:nvPr>
            <p:ph type="sldNum" sz="quarter" idx="12"/>
          </p:nvPr>
        </p:nvSpPr>
        <p:spPr/>
        <p:txBody>
          <a:bodyPr/>
          <a:lstStyle/>
          <a:p>
            <a:pPr>
              <a:defRPr/>
            </a:pPr>
            <a:r>
              <a:rPr lang="en-US"/>
              <a:t>Visual 3.</a:t>
            </a:r>
            <a:fld id="{167A036F-738C-4416-983E-5B04119587A4}" type="slidenum">
              <a:rPr lang="en-US" smtClean="0"/>
              <a:pPr>
                <a:defRPr/>
              </a:pPr>
              <a:t>14</a:t>
            </a:fld>
            <a:endParaRPr lang="en-US" dirty="0"/>
          </a:p>
        </p:txBody>
      </p:sp>
      <p:sp>
        <p:nvSpPr>
          <p:cNvPr id="7" name="TextBox 6" descr="What are examples of when it might be advantageous to establish an Incident Complex?&#10;">
            <a:extLst>
              <a:ext uri="{FF2B5EF4-FFF2-40B4-BE49-F238E27FC236}">
                <a16:creationId xmlns:a16="http://schemas.microsoft.com/office/drawing/2014/main" id="{E1EF7872-3546-41FB-94FF-4CC364E349AC}"/>
              </a:ext>
            </a:extLst>
          </p:cNvPr>
          <p:cNvSpPr txBox="1"/>
          <p:nvPr/>
        </p:nvSpPr>
        <p:spPr>
          <a:xfrm>
            <a:off x="1229081" y="1429850"/>
            <a:ext cx="3505200" cy="1922950"/>
          </a:xfrm>
          <a:prstGeom prst="rect">
            <a:avLst/>
          </a:prstGeom>
          <a:noFill/>
        </p:spPr>
        <p:txBody>
          <a:bodyPr wrap="square" rtlCol="0">
            <a:spAutoFit/>
          </a:bodyPr>
          <a:lstStyle/>
          <a:p>
            <a:pPr algn="ctr"/>
            <a:r>
              <a:rPr lang="en-US" sz="2400" b="1" dirty="0">
                <a:solidFill>
                  <a:schemeClr val="bg1"/>
                </a:solidFill>
              </a:rPr>
              <a:t>What are examples of when it might be advantageous to establish an Incident Complex?</a:t>
            </a:r>
          </a:p>
        </p:txBody>
      </p:sp>
      <p:sp>
        <p:nvSpPr>
          <p:cNvPr id="8" name="TextBox 7">
            <a:extLst>
              <a:ext uri="{FF2B5EF4-FFF2-40B4-BE49-F238E27FC236}">
                <a16:creationId xmlns:a16="http://schemas.microsoft.com/office/drawing/2014/main" id="{E18A2F1D-B869-4582-873C-CEF86307D1CE}"/>
              </a:ext>
            </a:extLst>
          </p:cNvPr>
          <p:cNvSpPr txBox="1"/>
          <p:nvPr/>
        </p:nvSpPr>
        <p:spPr>
          <a:xfrm>
            <a:off x="4917486" y="3611399"/>
            <a:ext cx="3505200" cy="1569660"/>
          </a:xfrm>
          <a:prstGeom prst="rect">
            <a:avLst/>
          </a:prstGeom>
          <a:noFill/>
        </p:spPr>
        <p:txBody>
          <a:bodyPr wrap="square" rtlCol="0">
            <a:spAutoFit/>
          </a:bodyPr>
          <a:lstStyle/>
          <a:p>
            <a:pPr algn="ctr"/>
            <a:r>
              <a:rPr lang="en-US" sz="2400" b="1" dirty="0">
                <a:solidFill>
                  <a:schemeClr val="bg1"/>
                </a:solidFill>
              </a:rPr>
              <a:t>What is the difference between an Incident Complex and a complex incident?</a:t>
            </a:r>
          </a:p>
        </p:txBody>
      </p:sp>
    </p:spTree>
    <p:extLst>
      <p:ext uri="{BB962C8B-B14F-4D97-AF65-F5344CB8AC3E}">
        <p14:creationId xmlns:p14="http://schemas.microsoft.com/office/powerpoint/2010/main" val="2102775694"/>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A0A8CE-6F7D-49CC-B879-7CEEF2B1ECB6}"/>
              </a:ext>
            </a:extLst>
          </p:cNvPr>
          <p:cNvSpPr>
            <a:spLocks noGrp="1"/>
          </p:cNvSpPr>
          <p:nvPr>
            <p:ph type="title"/>
          </p:nvPr>
        </p:nvSpPr>
        <p:spPr/>
        <p:txBody>
          <a:bodyPr/>
          <a:lstStyle/>
          <a:p>
            <a:r>
              <a:rPr lang="en-US" dirty="0"/>
              <a:t>Incident Complex:  Structure</a:t>
            </a:r>
          </a:p>
        </p:txBody>
      </p:sp>
      <p:sp>
        <p:nvSpPr>
          <p:cNvPr id="4" name="Content Placeholder 3">
            <a:extLst>
              <a:ext uri="{FF2B5EF4-FFF2-40B4-BE49-F238E27FC236}">
                <a16:creationId xmlns:a16="http://schemas.microsoft.com/office/drawing/2014/main" id="{93E649A6-D21E-4471-833C-C57CA0E676D4}"/>
              </a:ext>
            </a:extLst>
          </p:cNvPr>
          <p:cNvSpPr>
            <a:spLocks noGrp="1"/>
          </p:cNvSpPr>
          <p:nvPr>
            <p:ph idx="1"/>
          </p:nvPr>
        </p:nvSpPr>
        <p:spPr>
          <a:xfrm>
            <a:off x="5715000" y="3098800"/>
            <a:ext cx="2971800" cy="2616200"/>
          </a:xfrm>
        </p:spPr>
        <p:txBody>
          <a:bodyPr/>
          <a:lstStyle/>
          <a:p>
            <a:pPr marL="0" indent="0">
              <a:buNone/>
            </a:pPr>
            <a:r>
              <a:rPr lang="en-US" sz="2400" dirty="0"/>
              <a:t>Using Branches allows for more flexibility to establish Divisions or Groups if required later.</a:t>
            </a:r>
          </a:p>
        </p:txBody>
      </p:sp>
      <p:sp>
        <p:nvSpPr>
          <p:cNvPr id="6" name="Slide Number Placeholder 5"/>
          <p:cNvSpPr>
            <a:spLocks noGrp="1"/>
          </p:cNvSpPr>
          <p:nvPr>
            <p:ph type="sldNum" sz="quarter" idx="4"/>
          </p:nvPr>
        </p:nvSpPr>
        <p:spPr/>
        <p:txBody>
          <a:bodyPr/>
          <a:lstStyle/>
          <a:p>
            <a:pPr>
              <a:defRPr/>
            </a:pPr>
            <a:r>
              <a:rPr lang="en-US" dirty="0"/>
              <a:t>Visual 3.</a:t>
            </a:r>
            <a:fld id="{167A036F-738C-4416-983E-5B04119587A4}" type="slidenum">
              <a:rPr lang="en-US" smtClean="0"/>
              <a:pPr>
                <a:defRPr/>
              </a:pPr>
              <a:t>15</a:t>
            </a:fld>
            <a:endParaRPr lang="en-US" dirty="0"/>
          </a:p>
        </p:txBody>
      </p:sp>
      <p:pic>
        <p:nvPicPr>
          <p:cNvPr id="7" name="Picture 2" descr="A hierarchy chart.  The top of the chart is Incident Commander.  This branches off into the Operations Section, Planning Section, Logistics Section, and the Finance/Admin Section. The operations section branches off into Branch I (Incident 1), Branch II (Incident 2), Branch III (Inciden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206500"/>
            <a:ext cx="87249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525436"/>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2B95A1-49BD-43CC-BDDB-698FD62112A9}"/>
              </a:ext>
            </a:extLst>
          </p:cNvPr>
          <p:cNvSpPr>
            <a:spLocks noGrp="1"/>
          </p:cNvSpPr>
          <p:nvPr>
            <p:ph type="title"/>
          </p:nvPr>
        </p:nvSpPr>
        <p:spPr/>
        <p:txBody>
          <a:bodyPr/>
          <a:lstStyle/>
          <a:p>
            <a:pPr>
              <a:lnSpc>
                <a:spcPts val="3500"/>
              </a:lnSpc>
            </a:pPr>
            <a:r>
              <a:rPr lang="en-US" dirty="0"/>
              <a:t>Option 2: Divide Incident into Two or More Single Incidents</a:t>
            </a:r>
          </a:p>
        </p:txBody>
      </p:sp>
      <p:sp>
        <p:nvSpPr>
          <p:cNvPr id="21" name="Content Placeholder 20">
            <a:extLst>
              <a:ext uri="{FF2B5EF4-FFF2-40B4-BE49-F238E27FC236}">
                <a16:creationId xmlns:a16="http://schemas.microsoft.com/office/drawing/2014/main" id="{52C06F6B-6BAA-4B2B-AFF3-179CE4155A57}"/>
              </a:ext>
            </a:extLst>
          </p:cNvPr>
          <p:cNvSpPr>
            <a:spLocks noGrp="1"/>
          </p:cNvSpPr>
          <p:nvPr>
            <p:ph idx="1"/>
          </p:nvPr>
        </p:nvSpPr>
        <p:spPr>
          <a:xfrm>
            <a:off x="577745" y="1132147"/>
            <a:ext cx="8229600" cy="4646612"/>
          </a:xfrm>
        </p:spPr>
        <p:txBody>
          <a:bodyPr/>
          <a:lstStyle/>
          <a:p>
            <a:pPr>
              <a:defRPr/>
            </a:pPr>
            <a:r>
              <a:rPr lang="en-US" dirty="0">
                <a:solidFill>
                  <a:schemeClr val="bg1"/>
                </a:solidFill>
              </a:rPr>
              <a:t>Combine Several Incidents Into an Incident Complex</a:t>
            </a:r>
          </a:p>
          <a:p>
            <a:pPr>
              <a:defRPr/>
            </a:pPr>
            <a:r>
              <a:rPr lang="en-US" dirty="0">
                <a:solidFill>
                  <a:schemeClr val="bg1"/>
                </a:solidFill>
              </a:rPr>
              <a:t>Divide an Incident Into Two or More Single Incidents</a:t>
            </a:r>
          </a:p>
          <a:p>
            <a:pPr>
              <a:defRPr/>
            </a:pPr>
            <a:r>
              <a:rPr lang="en-US" dirty="0">
                <a:solidFill>
                  <a:schemeClr val="bg1"/>
                </a:solidFill>
              </a:rPr>
              <a:t>Expand the Planning Capability</a:t>
            </a:r>
          </a:p>
          <a:p>
            <a:pPr>
              <a:defRPr/>
            </a:pPr>
            <a:r>
              <a:rPr lang="en-US" dirty="0">
                <a:solidFill>
                  <a:schemeClr val="bg1"/>
                </a:solidFill>
              </a:rPr>
              <a:t>Add a Second Operations or Logistics Section</a:t>
            </a:r>
          </a:p>
          <a:p>
            <a:pPr>
              <a:defRPr/>
            </a:pPr>
            <a:r>
              <a:rPr lang="en-US" dirty="0">
                <a:solidFill>
                  <a:schemeClr val="bg1"/>
                </a:solidFill>
              </a:rPr>
              <a:t>Establish the Intelligence/Investigations Function</a:t>
            </a:r>
            <a:endParaRPr lang="en-US" dirty="0"/>
          </a:p>
        </p:txBody>
      </p:sp>
      <p:sp>
        <p:nvSpPr>
          <p:cNvPr id="6" name="Slide Number Placeholder 5"/>
          <p:cNvSpPr>
            <a:spLocks noGrp="1"/>
          </p:cNvSpPr>
          <p:nvPr>
            <p:ph type="sldNum" sz="quarter" idx="12"/>
          </p:nvPr>
        </p:nvSpPr>
        <p:spPr/>
        <p:txBody>
          <a:bodyPr/>
          <a:lstStyle/>
          <a:p>
            <a:pPr>
              <a:defRPr/>
            </a:pPr>
            <a:r>
              <a:rPr lang="en-US" dirty="0"/>
              <a:t>Visual 3.</a:t>
            </a:r>
            <a:fld id="{167A036F-738C-4416-983E-5B04119587A4}" type="slidenum">
              <a:rPr lang="en-US" smtClean="0"/>
              <a:pPr>
                <a:defRPr/>
              </a:pPr>
              <a:t>16</a:t>
            </a:fld>
            <a:endParaRPr lang="en-US" dirty="0"/>
          </a:p>
        </p:txBody>
      </p:sp>
      <p:grpSp>
        <p:nvGrpSpPr>
          <p:cNvPr id="22" name="Group 21" descr="Combine several incidents into an incident complex.&#10;Divide an incident into two or more single incidents. Highlighted.&#10;Expand the planning capability.&#10;Add a second Operations or Logistics section.&#10;Establish the Intelligence/Investigations Function.&#10;">
            <a:extLst>
              <a:ext uri="{FF2B5EF4-FFF2-40B4-BE49-F238E27FC236}">
                <a16:creationId xmlns:a16="http://schemas.microsoft.com/office/drawing/2014/main" id="{E466DFA2-1813-47AD-B1D9-239A8A6EB8F4}"/>
              </a:ext>
            </a:extLst>
          </p:cNvPr>
          <p:cNvGrpSpPr/>
          <p:nvPr/>
        </p:nvGrpSpPr>
        <p:grpSpPr>
          <a:xfrm>
            <a:off x="703456" y="1219200"/>
            <a:ext cx="7848600" cy="4092966"/>
            <a:chOff x="647700" y="1260913"/>
            <a:chExt cx="7848600" cy="4092966"/>
          </a:xfrm>
        </p:grpSpPr>
        <p:grpSp>
          <p:nvGrpSpPr>
            <p:cNvPr id="5" name="Group 9" descr="Combine Several Incident Into an Incident Complex&#10;Divide an Incident Into Two or More Single Incidents (highlighted)&#10;Expand the Planning Capability&#10;Add a Second Operations or Logistics Section "/>
            <p:cNvGrpSpPr>
              <a:grpSpLocks/>
            </p:cNvGrpSpPr>
            <p:nvPr/>
          </p:nvGrpSpPr>
          <p:grpSpPr bwMode="auto">
            <a:xfrm>
              <a:off x="647700" y="1260913"/>
              <a:ext cx="7848600" cy="3124696"/>
              <a:chOff x="533400" y="1371600"/>
              <a:chExt cx="7848600" cy="3505200"/>
            </a:xfrm>
          </p:grpSpPr>
          <p:sp>
            <p:nvSpPr>
              <p:cNvPr id="8" name="Rectangle 3"/>
              <p:cNvSpPr>
                <a:spLocks noChangeArrowheads="1"/>
              </p:cNvSpPr>
              <p:nvPr/>
            </p:nvSpPr>
            <p:spPr bwMode="auto">
              <a:xfrm>
                <a:off x="533400" y="1371600"/>
                <a:ext cx="7848600" cy="609600"/>
              </a:xfrm>
              <a:prstGeom prst="rect">
                <a:avLst/>
              </a:prstGeom>
              <a:solidFill>
                <a:schemeClr val="bg1">
                  <a:lumMod val="85000"/>
                </a:schemeClr>
              </a:solidFill>
              <a:ln>
                <a:headEnd/>
                <a:tailEnd/>
              </a:ln>
            </p:spPr>
            <p:style>
              <a:lnRef idx="1">
                <a:schemeClr val="accent6"/>
              </a:lnRef>
              <a:fillRef idx="2">
                <a:schemeClr val="accent6"/>
              </a:fillRef>
              <a:effectRef idx="1">
                <a:schemeClr val="accent6"/>
              </a:effectRef>
              <a:fontRef idx="minor">
                <a:schemeClr val="dk1"/>
              </a:fontRef>
            </p:style>
            <p:txBody>
              <a:bodyPr anchor="ctr">
                <a:flatTx/>
              </a:bodyPr>
              <a:lstStyle/>
              <a:p>
                <a:pPr>
                  <a:defRPr/>
                </a:pPr>
                <a:r>
                  <a:rPr lang="en-US" sz="2400" b="1" dirty="0"/>
                  <a:t>Combine Several Incidents Into an Incident Complex</a:t>
                </a:r>
              </a:p>
            </p:txBody>
          </p:sp>
          <p:sp>
            <p:nvSpPr>
              <p:cNvPr id="9" name="Rectangle 4"/>
              <p:cNvSpPr>
                <a:spLocks noChangeArrowheads="1"/>
              </p:cNvSpPr>
              <p:nvPr/>
            </p:nvSpPr>
            <p:spPr bwMode="auto">
              <a:xfrm>
                <a:off x="533400" y="2286000"/>
                <a:ext cx="7848600" cy="609600"/>
              </a:xfrm>
              <a:prstGeom prst="rect">
                <a:avLst/>
              </a:prstGeom>
              <a:solidFill>
                <a:srgbClr val="000066"/>
              </a:solidFill>
              <a:ln>
                <a:headEnd/>
                <a:tailEnd/>
              </a:ln>
            </p:spPr>
            <p:style>
              <a:lnRef idx="1">
                <a:schemeClr val="accent6"/>
              </a:lnRef>
              <a:fillRef idx="3">
                <a:schemeClr val="accent6"/>
              </a:fillRef>
              <a:effectRef idx="2">
                <a:schemeClr val="accent6"/>
              </a:effectRef>
              <a:fontRef idx="minor">
                <a:schemeClr val="lt1"/>
              </a:fontRef>
            </p:style>
            <p:txBody>
              <a:bodyPr anchor="ctr">
                <a:flatTx/>
              </a:bodyPr>
              <a:lstStyle/>
              <a:p>
                <a:pPr>
                  <a:defRPr/>
                </a:pPr>
                <a:r>
                  <a:rPr lang="en-US" sz="2400" b="1" dirty="0"/>
                  <a:t>Divide an Incident Into Two or More Single Incidents</a:t>
                </a:r>
              </a:p>
            </p:txBody>
          </p:sp>
          <p:sp>
            <p:nvSpPr>
              <p:cNvPr id="10" name="Rectangle 5"/>
              <p:cNvSpPr>
                <a:spLocks noChangeArrowheads="1"/>
              </p:cNvSpPr>
              <p:nvPr/>
            </p:nvSpPr>
            <p:spPr bwMode="auto">
              <a:xfrm>
                <a:off x="533400" y="4267200"/>
                <a:ext cx="7848600" cy="609600"/>
              </a:xfrm>
              <a:prstGeom prst="rect">
                <a:avLst/>
              </a:prstGeom>
              <a:solidFill>
                <a:schemeClr val="bg1">
                  <a:lumMod val="85000"/>
                </a:schemeClr>
              </a:solidFill>
              <a:ln>
                <a:headEnd/>
                <a:tailEnd/>
              </a:ln>
            </p:spPr>
            <p:style>
              <a:lnRef idx="1">
                <a:schemeClr val="accent6"/>
              </a:lnRef>
              <a:fillRef idx="2">
                <a:schemeClr val="accent6"/>
              </a:fillRef>
              <a:effectRef idx="1">
                <a:schemeClr val="accent6"/>
              </a:effectRef>
              <a:fontRef idx="minor">
                <a:schemeClr val="dk1"/>
              </a:fontRef>
            </p:style>
            <p:txBody>
              <a:bodyPr anchor="ctr">
                <a:flatTx/>
              </a:bodyPr>
              <a:lstStyle/>
              <a:p>
                <a:pPr>
                  <a:defRPr/>
                </a:pPr>
                <a:r>
                  <a:rPr lang="en-US" sz="2400" b="1" dirty="0"/>
                  <a:t>Add a Second Operations or Logistics Section</a:t>
                </a:r>
              </a:p>
            </p:txBody>
          </p:sp>
          <p:sp>
            <p:nvSpPr>
              <p:cNvPr id="11" name="Rectangle 7"/>
              <p:cNvSpPr>
                <a:spLocks noChangeArrowheads="1"/>
              </p:cNvSpPr>
              <p:nvPr/>
            </p:nvSpPr>
            <p:spPr bwMode="auto">
              <a:xfrm>
                <a:off x="533400" y="3276600"/>
                <a:ext cx="7848600" cy="609600"/>
              </a:xfrm>
              <a:prstGeom prst="rect">
                <a:avLst/>
              </a:prstGeom>
              <a:solidFill>
                <a:schemeClr val="bg1">
                  <a:lumMod val="85000"/>
                </a:schemeClr>
              </a:solidFill>
              <a:ln>
                <a:headEnd/>
                <a:tailEnd/>
              </a:ln>
            </p:spPr>
            <p:style>
              <a:lnRef idx="1">
                <a:schemeClr val="accent6"/>
              </a:lnRef>
              <a:fillRef idx="2">
                <a:schemeClr val="accent6"/>
              </a:fillRef>
              <a:effectRef idx="1">
                <a:schemeClr val="accent6"/>
              </a:effectRef>
              <a:fontRef idx="minor">
                <a:schemeClr val="dk1"/>
              </a:fontRef>
            </p:style>
            <p:txBody>
              <a:bodyPr anchor="ctr">
                <a:flatTx/>
              </a:bodyPr>
              <a:lstStyle/>
              <a:p>
                <a:pPr>
                  <a:defRPr/>
                </a:pPr>
                <a:r>
                  <a:rPr lang="en-US" sz="2400" b="1" dirty="0"/>
                  <a:t>Expand the Planning Capability</a:t>
                </a:r>
              </a:p>
            </p:txBody>
          </p:sp>
        </p:grpSp>
        <p:sp>
          <p:nvSpPr>
            <p:cNvPr id="14" name="Rectangle 5">
              <a:extLst>
                <a:ext uri="{FF2B5EF4-FFF2-40B4-BE49-F238E27FC236}">
                  <a16:creationId xmlns:a16="http://schemas.microsoft.com/office/drawing/2014/main" id="{20CC543E-C587-4020-90B7-3C9D173EA3FE}"/>
                </a:ext>
              </a:extLst>
            </p:cNvPr>
            <p:cNvSpPr>
              <a:spLocks noChangeArrowheads="1"/>
            </p:cNvSpPr>
            <p:nvPr/>
          </p:nvSpPr>
          <p:spPr bwMode="auto">
            <a:xfrm>
              <a:off x="647700" y="4784036"/>
              <a:ext cx="7848600" cy="569843"/>
            </a:xfrm>
            <a:prstGeom prst="rect">
              <a:avLst/>
            </a:prstGeom>
            <a:solidFill>
              <a:schemeClr val="bg1">
                <a:lumMod val="85000"/>
              </a:schemeClr>
            </a:solidFill>
            <a:ln>
              <a:headEnd/>
              <a:tailEnd/>
            </a:ln>
          </p:spPr>
          <p:style>
            <a:lnRef idx="1">
              <a:schemeClr val="accent6"/>
            </a:lnRef>
            <a:fillRef idx="2">
              <a:schemeClr val="accent6"/>
            </a:fillRef>
            <a:effectRef idx="1">
              <a:schemeClr val="accent6"/>
            </a:effectRef>
            <a:fontRef idx="minor">
              <a:schemeClr val="dk1"/>
            </a:fontRef>
          </p:style>
          <p:txBody>
            <a:bodyPr anchor="ctr">
              <a:flatTx/>
            </a:bodyPr>
            <a:lstStyle/>
            <a:p>
              <a:pPr>
                <a:defRPr/>
              </a:pPr>
              <a:r>
                <a:rPr lang="en-US" sz="2400" b="1" dirty="0"/>
                <a:t>Establish the Intelligence/Investigations Function</a:t>
              </a:r>
            </a:p>
          </p:txBody>
        </p:sp>
      </p:grpSp>
    </p:spTree>
    <p:extLst>
      <p:ext uri="{BB962C8B-B14F-4D97-AF65-F5344CB8AC3E}">
        <p14:creationId xmlns:p14="http://schemas.microsoft.com/office/powerpoint/2010/main" val="4113082037"/>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2CEB2-E48B-4F60-964B-83DDB8C67F0C}"/>
              </a:ext>
            </a:extLst>
          </p:cNvPr>
          <p:cNvSpPr>
            <a:spLocks noGrp="1"/>
          </p:cNvSpPr>
          <p:nvPr>
            <p:ph type="title"/>
          </p:nvPr>
        </p:nvSpPr>
        <p:spPr/>
        <p:txBody>
          <a:bodyPr/>
          <a:lstStyle/>
          <a:p>
            <a:r>
              <a:rPr lang="en-US" dirty="0"/>
              <a:t>Dividing a Single Incident </a:t>
            </a:r>
          </a:p>
        </p:txBody>
      </p:sp>
      <p:sp>
        <p:nvSpPr>
          <p:cNvPr id="3" name="Content Placeholder 2">
            <a:extLst>
              <a:ext uri="{FF2B5EF4-FFF2-40B4-BE49-F238E27FC236}">
                <a16:creationId xmlns:a16="http://schemas.microsoft.com/office/drawing/2014/main" id="{D8F5132D-DA4A-41F1-941D-9B3950389277}"/>
              </a:ext>
            </a:extLst>
          </p:cNvPr>
          <p:cNvSpPr>
            <a:spLocks noGrp="1"/>
          </p:cNvSpPr>
          <p:nvPr>
            <p:ph idx="1"/>
          </p:nvPr>
        </p:nvSpPr>
        <p:spPr>
          <a:xfrm>
            <a:off x="457200" y="1068388"/>
            <a:ext cx="4654550" cy="4530725"/>
          </a:xfrm>
        </p:spPr>
        <p:txBody>
          <a:bodyPr/>
          <a:lstStyle/>
          <a:p>
            <a:pPr marL="0" indent="0">
              <a:spcBef>
                <a:spcPts val="600"/>
              </a:spcBef>
              <a:spcAft>
                <a:spcPts val="600"/>
              </a:spcAft>
              <a:buNone/>
            </a:pPr>
            <a:r>
              <a:rPr lang="en-US" sz="2400" dirty="0"/>
              <a:t>A single incident may be divided when it:</a:t>
            </a:r>
          </a:p>
          <a:p>
            <a:pPr marL="457200" indent="-457200">
              <a:spcBef>
                <a:spcPts val="600"/>
              </a:spcBef>
              <a:spcAft>
                <a:spcPts val="600"/>
              </a:spcAft>
              <a:buFont typeface="Arial" panose="020B0604020202020204" pitchFamily="34" charset="0"/>
              <a:buChar char="•"/>
            </a:pPr>
            <a:r>
              <a:rPr lang="en-US" sz="2400" dirty="0"/>
              <a:t>Spreads into other jurisdiction(s) and Unified Command is not feasible.</a:t>
            </a:r>
          </a:p>
          <a:p>
            <a:pPr marL="457200" indent="-457200">
              <a:spcBef>
                <a:spcPts val="600"/>
              </a:spcBef>
              <a:spcAft>
                <a:spcPts val="600"/>
              </a:spcAft>
              <a:buFont typeface="Arial" panose="020B0604020202020204" pitchFamily="34" charset="0"/>
              <a:buChar char="•"/>
            </a:pPr>
            <a:r>
              <a:rPr lang="en-US" sz="2400" dirty="0"/>
              <a:t>Is difficult to manage from one location due to terrain and access.</a:t>
            </a:r>
          </a:p>
          <a:p>
            <a:pPr marL="457200" indent="-457200">
              <a:spcBef>
                <a:spcPts val="600"/>
              </a:spcBef>
              <a:spcAft>
                <a:spcPts val="600"/>
              </a:spcAft>
              <a:buFont typeface="Arial" panose="020B0604020202020204" pitchFamily="34" charset="0"/>
              <a:buChar char="•"/>
            </a:pPr>
            <a:r>
              <a:rPr lang="en-US" sz="2400" dirty="0"/>
              <a:t>Has objectives that are naturally separating into two operations.</a:t>
            </a:r>
          </a:p>
        </p:txBody>
      </p:sp>
      <p:sp>
        <p:nvSpPr>
          <p:cNvPr id="4" name="Slide Number Placeholder 3">
            <a:extLst>
              <a:ext uri="{FF2B5EF4-FFF2-40B4-BE49-F238E27FC236}">
                <a16:creationId xmlns:a16="http://schemas.microsoft.com/office/drawing/2014/main" id="{E32C5DAA-FB25-4547-9167-F6949231136C}"/>
              </a:ext>
            </a:extLst>
          </p:cNvPr>
          <p:cNvSpPr>
            <a:spLocks noGrp="1"/>
          </p:cNvSpPr>
          <p:nvPr>
            <p:ph type="sldNum" sz="quarter" idx="12"/>
          </p:nvPr>
        </p:nvSpPr>
        <p:spPr/>
        <p:txBody>
          <a:bodyPr/>
          <a:lstStyle/>
          <a:p>
            <a:pPr>
              <a:defRPr/>
            </a:pPr>
            <a:r>
              <a:rPr lang="en-US"/>
              <a:t>Visual 3.</a:t>
            </a:r>
            <a:fld id="{167A036F-738C-4416-983E-5B04119587A4}" type="slidenum">
              <a:rPr lang="en-US" smtClean="0"/>
              <a:pPr>
                <a:defRPr/>
              </a:pPr>
              <a:t>17</a:t>
            </a:fld>
            <a:endParaRPr lang="en-US" dirty="0"/>
          </a:p>
        </p:txBody>
      </p:sp>
      <p:pic>
        <p:nvPicPr>
          <p:cNvPr id="5" name="Picture 2" descr="An illustration dividing a flood into two incidents.  The river is flooding in County A and County B. In County B, the river is flooding into a city.">
            <a:extLst>
              <a:ext uri="{FF2B5EF4-FFF2-40B4-BE49-F238E27FC236}">
                <a16:creationId xmlns:a16="http://schemas.microsoft.com/office/drawing/2014/main" id="{D95C5C78-D67C-4C4F-9349-96CBBD0D5D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0" y="1258887"/>
            <a:ext cx="3651250"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338377"/>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597E-E76B-46B4-BA0E-F23E52D0B5C4}"/>
              </a:ext>
            </a:extLst>
          </p:cNvPr>
          <p:cNvSpPr>
            <a:spLocks noGrp="1"/>
          </p:cNvSpPr>
          <p:nvPr>
            <p:ph type="title"/>
          </p:nvPr>
        </p:nvSpPr>
        <p:spPr/>
        <p:txBody>
          <a:bodyPr/>
          <a:lstStyle/>
          <a:p>
            <a:r>
              <a:rPr lang="en-US" dirty="0"/>
              <a:t>Dividing a Single Incident (Cont.)</a:t>
            </a:r>
          </a:p>
        </p:txBody>
      </p:sp>
      <p:sp>
        <p:nvSpPr>
          <p:cNvPr id="3" name="Content Placeholder 2">
            <a:extLst>
              <a:ext uri="{FF2B5EF4-FFF2-40B4-BE49-F238E27FC236}">
                <a16:creationId xmlns:a16="http://schemas.microsoft.com/office/drawing/2014/main" id="{EDCDE3BC-4169-4807-AEE1-7B37931DB750}"/>
              </a:ext>
            </a:extLst>
          </p:cNvPr>
          <p:cNvSpPr>
            <a:spLocks noGrp="1"/>
          </p:cNvSpPr>
          <p:nvPr>
            <p:ph idx="1"/>
          </p:nvPr>
        </p:nvSpPr>
        <p:spPr/>
        <p:txBody>
          <a:bodyPr/>
          <a:lstStyle/>
          <a:p>
            <a:pPr marL="0" indent="0">
              <a:spcBef>
                <a:spcPts val="600"/>
              </a:spcBef>
              <a:spcAft>
                <a:spcPts val="600"/>
              </a:spcAft>
              <a:buNone/>
            </a:pPr>
            <a:r>
              <a:rPr lang="en-US" sz="2400" dirty="0"/>
              <a:t>Incidents may be divided when:</a:t>
            </a:r>
          </a:p>
          <a:p>
            <a:pPr marL="457200" indent="-457200">
              <a:spcBef>
                <a:spcPts val="600"/>
              </a:spcBef>
              <a:spcAft>
                <a:spcPts val="600"/>
              </a:spcAft>
              <a:buFont typeface="Arial" panose="020B0604020202020204" pitchFamily="34" charset="0"/>
              <a:buChar char="•"/>
            </a:pPr>
            <a:r>
              <a:rPr lang="en-US" sz="2400" dirty="0"/>
              <a:t>The Planning Section, even with additional resources, can no longer adequately provide planning services.</a:t>
            </a:r>
          </a:p>
          <a:p>
            <a:pPr marL="457200" indent="-457200">
              <a:spcBef>
                <a:spcPts val="600"/>
              </a:spcBef>
              <a:spcAft>
                <a:spcPts val="600"/>
              </a:spcAft>
              <a:buFont typeface="Arial" panose="020B0604020202020204" pitchFamily="34" charset="0"/>
              <a:buChar char="•"/>
            </a:pPr>
            <a:r>
              <a:rPr lang="en-US" sz="2400" dirty="0"/>
              <a:t>The Logistics Section can no longer, or will soon not be able to, serve the widespread facilities and operations from a single Incident Base.</a:t>
            </a:r>
          </a:p>
          <a:p>
            <a:pPr marL="457200" indent="-457200">
              <a:spcBef>
                <a:spcPts val="600"/>
              </a:spcBef>
              <a:spcAft>
                <a:spcPts val="600"/>
              </a:spcAft>
              <a:buFont typeface="Arial" panose="020B0604020202020204" pitchFamily="34" charset="0"/>
              <a:buChar char="•"/>
            </a:pPr>
            <a:r>
              <a:rPr lang="en-US" sz="2400" dirty="0"/>
              <a:t>The Operations Section cannot manage </a:t>
            </a:r>
            <a:br>
              <a:rPr lang="en-US" sz="2400" dirty="0"/>
            </a:br>
            <a:r>
              <a:rPr lang="en-US" sz="2400" dirty="0"/>
              <a:t>the number of resources required without exceeding span of control.</a:t>
            </a:r>
          </a:p>
        </p:txBody>
      </p:sp>
      <p:sp>
        <p:nvSpPr>
          <p:cNvPr id="4" name="Slide Number Placeholder 3">
            <a:extLst>
              <a:ext uri="{FF2B5EF4-FFF2-40B4-BE49-F238E27FC236}">
                <a16:creationId xmlns:a16="http://schemas.microsoft.com/office/drawing/2014/main" id="{A653B7B9-1EA6-49BB-AE58-D2418A894976}"/>
              </a:ext>
            </a:extLst>
          </p:cNvPr>
          <p:cNvSpPr>
            <a:spLocks noGrp="1"/>
          </p:cNvSpPr>
          <p:nvPr>
            <p:ph type="sldNum" sz="quarter" idx="12"/>
          </p:nvPr>
        </p:nvSpPr>
        <p:spPr/>
        <p:txBody>
          <a:bodyPr/>
          <a:lstStyle/>
          <a:p>
            <a:pPr>
              <a:defRPr/>
            </a:pPr>
            <a:r>
              <a:rPr lang="en-US"/>
              <a:t>Visual 3.</a:t>
            </a:r>
            <a:fld id="{167A036F-738C-4416-983E-5B04119587A4}" type="slidenum">
              <a:rPr lang="en-US" smtClean="0"/>
              <a:pPr>
                <a:defRPr/>
              </a:pPr>
              <a:t>18</a:t>
            </a:fld>
            <a:endParaRPr lang="en-US" dirty="0"/>
          </a:p>
        </p:txBody>
      </p:sp>
    </p:spTree>
    <p:extLst>
      <p:ext uri="{BB962C8B-B14F-4D97-AF65-F5344CB8AC3E}">
        <p14:creationId xmlns:p14="http://schemas.microsoft.com/office/powerpoint/2010/main" val="3236852153"/>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A1FEB-72A9-43CC-A268-914D55D84383}"/>
              </a:ext>
            </a:extLst>
          </p:cNvPr>
          <p:cNvSpPr>
            <a:spLocks noGrp="1"/>
          </p:cNvSpPr>
          <p:nvPr>
            <p:ph type="title"/>
          </p:nvPr>
        </p:nvSpPr>
        <p:spPr/>
        <p:txBody>
          <a:bodyPr/>
          <a:lstStyle/>
          <a:p>
            <a:r>
              <a:rPr lang="en-US" dirty="0"/>
              <a:t>Considerations in Dividing an Incident</a:t>
            </a:r>
          </a:p>
        </p:txBody>
      </p:sp>
      <p:sp>
        <p:nvSpPr>
          <p:cNvPr id="3" name="Content Placeholder 2">
            <a:extLst>
              <a:ext uri="{FF2B5EF4-FFF2-40B4-BE49-F238E27FC236}">
                <a16:creationId xmlns:a16="http://schemas.microsoft.com/office/drawing/2014/main" id="{0A687CDF-BC33-44E3-867D-0ADA9DB194FC}"/>
              </a:ext>
            </a:extLst>
          </p:cNvPr>
          <p:cNvSpPr>
            <a:spLocks noGrp="1"/>
          </p:cNvSpPr>
          <p:nvPr>
            <p:ph idx="1"/>
          </p:nvPr>
        </p:nvSpPr>
        <p:spPr/>
        <p:txBody>
          <a:bodyPr/>
          <a:lstStyle/>
          <a:p>
            <a:pPr marL="457200" indent="-457200">
              <a:spcBef>
                <a:spcPts val="600"/>
              </a:spcBef>
              <a:spcAft>
                <a:spcPts val="600"/>
              </a:spcAft>
              <a:buFont typeface="+mj-lt"/>
              <a:buAutoNum type="arabicPeriod"/>
            </a:pPr>
            <a:r>
              <a:rPr lang="en-US" sz="2400" dirty="0"/>
              <a:t>Determine how best to divide the incident.</a:t>
            </a:r>
          </a:p>
          <a:p>
            <a:pPr marL="457200" indent="-457200">
              <a:spcBef>
                <a:spcPts val="600"/>
              </a:spcBef>
              <a:spcAft>
                <a:spcPts val="600"/>
              </a:spcAft>
              <a:buFont typeface="+mj-lt"/>
              <a:buAutoNum type="arabicPeriod"/>
            </a:pPr>
            <a:r>
              <a:rPr lang="en-US" sz="2400" dirty="0"/>
              <a:t>Assign ICs and C&amp;G Staff for each incident.</a:t>
            </a:r>
          </a:p>
          <a:p>
            <a:pPr marL="457200" indent="-457200">
              <a:spcBef>
                <a:spcPts val="600"/>
              </a:spcBef>
              <a:spcAft>
                <a:spcPts val="600"/>
              </a:spcAft>
              <a:buFont typeface="+mj-lt"/>
              <a:buAutoNum type="arabicPeriod"/>
            </a:pPr>
            <a:r>
              <a:rPr lang="en-US" sz="2400" dirty="0"/>
              <a:t>Designate additional supporting organizational facilities, locations, etc.</a:t>
            </a:r>
          </a:p>
          <a:p>
            <a:pPr marL="457200" indent="-457200">
              <a:spcBef>
                <a:spcPts val="600"/>
              </a:spcBef>
              <a:spcAft>
                <a:spcPts val="600"/>
              </a:spcAft>
              <a:buFont typeface="+mj-lt"/>
              <a:buAutoNum type="arabicPeriod"/>
            </a:pPr>
            <a:r>
              <a:rPr lang="en-US" sz="2400" dirty="0"/>
              <a:t>Designate an appropriate time for establishing two separate incidents (each with a unique name).</a:t>
            </a:r>
          </a:p>
          <a:p>
            <a:pPr marL="457200" indent="-457200">
              <a:spcBef>
                <a:spcPts val="600"/>
              </a:spcBef>
              <a:spcAft>
                <a:spcPts val="600"/>
              </a:spcAft>
              <a:buFont typeface="+mj-lt"/>
              <a:buAutoNum type="arabicPeriod"/>
            </a:pPr>
            <a:r>
              <a:rPr lang="en-US" sz="2400" dirty="0"/>
              <a:t>Coordinate planning strategies and use of critical resources for at least next operational period.</a:t>
            </a:r>
          </a:p>
          <a:p>
            <a:pPr marL="457200" indent="-457200">
              <a:spcBef>
                <a:spcPts val="600"/>
              </a:spcBef>
              <a:spcAft>
                <a:spcPts val="600"/>
              </a:spcAft>
              <a:buFont typeface="+mj-lt"/>
              <a:buAutoNum type="arabicPeriod"/>
            </a:pPr>
            <a:r>
              <a:rPr lang="en-US" sz="2400" dirty="0"/>
              <a:t>Consider the need for Area Command to be established over the incidents.  </a:t>
            </a:r>
          </a:p>
        </p:txBody>
      </p:sp>
      <p:sp>
        <p:nvSpPr>
          <p:cNvPr id="4" name="Slide Number Placeholder 3">
            <a:extLst>
              <a:ext uri="{FF2B5EF4-FFF2-40B4-BE49-F238E27FC236}">
                <a16:creationId xmlns:a16="http://schemas.microsoft.com/office/drawing/2014/main" id="{CFAB777F-8E26-4D55-A906-4D97F45C8A55}"/>
              </a:ext>
            </a:extLst>
          </p:cNvPr>
          <p:cNvSpPr>
            <a:spLocks noGrp="1"/>
          </p:cNvSpPr>
          <p:nvPr>
            <p:ph type="sldNum" sz="quarter" idx="12"/>
          </p:nvPr>
        </p:nvSpPr>
        <p:spPr/>
        <p:txBody>
          <a:bodyPr/>
          <a:lstStyle/>
          <a:p>
            <a:pPr>
              <a:defRPr/>
            </a:pPr>
            <a:r>
              <a:rPr lang="en-US"/>
              <a:t>Visual 3.</a:t>
            </a:r>
            <a:fld id="{167A036F-738C-4416-983E-5B04119587A4}" type="slidenum">
              <a:rPr lang="en-US" smtClean="0"/>
              <a:pPr>
                <a:defRPr/>
              </a:pPr>
              <a:t>19</a:t>
            </a:fld>
            <a:endParaRPr lang="en-US" dirty="0"/>
          </a:p>
        </p:txBody>
      </p:sp>
      <p:pic>
        <p:nvPicPr>
          <p:cNvPr id="5" name="Picture 4" descr="Handout Icon #276237 - Free Icons Library">
            <a:extLst>
              <a:ext uri="{FF2B5EF4-FFF2-40B4-BE49-F238E27FC236}">
                <a16:creationId xmlns:a16="http://schemas.microsoft.com/office/drawing/2014/main" id="{8F1EA0FA-DD98-4164-B01D-F9ED3E1B01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2691" y="1105232"/>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60573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4C520-EAA6-4076-B3AB-51A79005C1E9}"/>
              </a:ext>
            </a:extLst>
          </p:cNvPr>
          <p:cNvSpPr>
            <a:spLocks noGrp="1"/>
          </p:cNvSpPr>
          <p:nvPr>
            <p:ph type="title"/>
          </p:nvPr>
        </p:nvSpPr>
        <p:spPr/>
        <p:txBody>
          <a:bodyPr/>
          <a:lstStyle/>
          <a:p>
            <a:r>
              <a:rPr lang="en-US" dirty="0"/>
              <a:t>Unit Terminal Objective</a:t>
            </a:r>
          </a:p>
        </p:txBody>
      </p:sp>
      <p:sp>
        <p:nvSpPr>
          <p:cNvPr id="3" name="Content Placeholder 2">
            <a:extLst>
              <a:ext uri="{FF2B5EF4-FFF2-40B4-BE49-F238E27FC236}">
                <a16:creationId xmlns:a16="http://schemas.microsoft.com/office/drawing/2014/main" id="{A9EB54A5-9979-4623-8766-7DC11F03A10B}"/>
              </a:ext>
            </a:extLst>
          </p:cNvPr>
          <p:cNvSpPr>
            <a:spLocks noGrp="1"/>
          </p:cNvSpPr>
          <p:nvPr>
            <p:ph idx="1"/>
          </p:nvPr>
        </p:nvSpPr>
        <p:spPr>
          <a:xfrm>
            <a:off x="492512" y="1828800"/>
            <a:ext cx="8229600" cy="1522412"/>
          </a:xfrm>
        </p:spPr>
        <p:txBody>
          <a:bodyPr/>
          <a:lstStyle/>
          <a:p>
            <a:pPr marL="0" indent="0" algn="ctr">
              <a:buNone/>
            </a:pPr>
            <a:r>
              <a:rPr lang="en-US" dirty="0"/>
              <a:t>Apply the appropriate structural option to manage a complex incident.</a:t>
            </a:r>
            <a:endParaRPr lang="en-US" dirty="0">
              <a:ea typeface="Times New Roman" panose="02020603050405020304" pitchFamily="18" charset="0"/>
              <a:cs typeface="Times New Roman" panose="02020603050405020304" pitchFamily="18" charset="0"/>
            </a:endParaRPr>
          </a:p>
          <a:p>
            <a:pPr marL="0" indent="0" algn="ctr">
              <a:buNone/>
            </a:pPr>
            <a:endParaRPr lang="en-US" dirty="0"/>
          </a:p>
        </p:txBody>
      </p:sp>
      <p:sp>
        <p:nvSpPr>
          <p:cNvPr id="4" name="Slide Number Placeholder 3">
            <a:extLst>
              <a:ext uri="{FF2B5EF4-FFF2-40B4-BE49-F238E27FC236}">
                <a16:creationId xmlns:a16="http://schemas.microsoft.com/office/drawing/2014/main" id="{8A2BBCB4-B763-4A4F-803C-68356ADA0903}"/>
              </a:ext>
            </a:extLst>
          </p:cNvPr>
          <p:cNvSpPr>
            <a:spLocks noGrp="1"/>
          </p:cNvSpPr>
          <p:nvPr>
            <p:ph type="sldNum" sz="quarter" idx="12"/>
          </p:nvPr>
        </p:nvSpPr>
        <p:spPr/>
        <p:txBody>
          <a:bodyPr/>
          <a:lstStyle/>
          <a:p>
            <a:pPr>
              <a:defRPr/>
            </a:pPr>
            <a:r>
              <a:rPr lang="en-US"/>
              <a:t>Visual 3.</a:t>
            </a:r>
            <a:fld id="{167A036F-738C-4416-983E-5B04119587A4}" type="slidenum">
              <a:rPr lang="en-US" smtClean="0"/>
              <a:pPr>
                <a:defRPr/>
              </a:pPr>
              <a:t>2</a:t>
            </a:fld>
            <a:endParaRPr lang="en-US" dirty="0"/>
          </a:p>
        </p:txBody>
      </p:sp>
      <p:grpSp>
        <p:nvGrpSpPr>
          <p:cNvPr id="5" name="Group 4" descr="A collage of five images of disasters. 1) Cars piled up by a flood, 2) a forest fire, 3) Search crew with a service dog, 4) Home destroyed by a tornado, and 5) A home and vehicles submerged under flood waters.">
            <a:extLst>
              <a:ext uri="{FF2B5EF4-FFF2-40B4-BE49-F238E27FC236}">
                <a16:creationId xmlns:a16="http://schemas.microsoft.com/office/drawing/2014/main" id="{2B529A2D-07DC-4C33-9710-65A7326E7E4F}"/>
              </a:ext>
            </a:extLst>
          </p:cNvPr>
          <p:cNvGrpSpPr/>
          <p:nvPr/>
        </p:nvGrpSpPr>
        <p:grpSpPr>
          <a:xfrm>
            <a:off x="84290" y="3810000"/>
            <a:ext cx="8952385" cy="1202358"/>
            <a:chOff x="84290" y="4293186"/>
            <a:chExt cx="8952385" cy="1202358"/>
          </a:xfrm>
        </p:grpSpPr>
        <p:pic>
          <p:nvPicPr>
            <p:cNvPr id="6" name="Picture 5" descr="collage of five all-hazard images of damage caused by tornado; fire; chemical spill, hurricane, flood">
              <a:extLst>
                <a:ext uri="{FF2B5EF4-FFF2-40B4-BE49-F238E27FC236}">
                  <a16:creationId xmlns:a16="http://schemas.microsoft.com/office/drawing/2014/main" id="{BAFC4A8D-8592-4086-A840-6E5124F07D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90" y="4293186"/>
              <a:ext cx="2125510" cy="1195599"/>
            </a:xfrm>
            <a:prstGeom prst="rect">
              <a:avLst/>
            </a:prstGeom>
          </p:spPr>
        </p:pic>
        <p:pic>
          <p:nvPicPr>
            <p:cNvPr id="7" name="Picture 6" descr="collage of five all-hazard images of damage caused by tornado; fire; chemical spill, hurricane, flood">
              <a:extLst>
                <a:ext uri="{FF2B5EF4-FFF2-40B4-BE49-F238E27FC236}">
                  <a16:creationId xmlns:a16="http://schemas.microsoft.com/office/drawing/2014/main" id="{8CA77C2A-787D-493C-8A54-953054FD38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297680"/>
              <a:ext cx="1797677" cy="1197864"/>
            </a:xfrm>
            <a:prstGeom prst="rect">
              <a:avLst/>
            </a:prstGeom>
          </p:spPr>
        </p:pic>
        <p:pic>
          <p:nvPicPr>
            <p:cNvPr id="8" name="Picture 7" descr="collage of five all-hazard images of damage caused by tornado; fire; chemical spill, hurricane, flood">
              <a:extLst>
                <a:ext uri="{FF2B5EF4-FFF2-40B4-BE49-F238E27FC236}">
                  <a16:creationId xmlns:a16="http://schemas.microsoft.com/office/drawing/2014/main" id="{BF0B79F2-7993-45B8-B7DB-5C1AFB4C3B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9248" y="4297680"/>
              <a:ext cx="1597152" cy="1197864"/>
            </a:xfrm>
            <a:prstGeom prst="rect">
              <a:avLst/>
            </a:prstGeom>
          </p:spPr>
        </p:pic>
        <p:pic>
          <p:nvPicPr>
            <p:cNvPr id="9" name="Picture 8" descr="collage of five all-hazard images of damage caused by tornado; fire; chemical spill, hurricane, flood">
              <a:extLst>
                <a:ext uri="{FF2B5EF4-FFF2-40B4-BE49-F238E27FC236}">
                  <a16:creationId xmlns:a16="http://schemas.microsoft.com/office/drawing/2014/main" id="{DF2542AA-93FA-4BB9-BE20-AD6945F160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4297680"/>
              <a:ext cx="1797675" cy="1197864"/>
            </a:xfrm>
            <a:prstGeom prst="rect">
              <a:avLst/>
            </a:prstGeom>
          </p:spPr>
        </p:pic>
        <p:pic>
          <p:nvPicPr>
            <p:cNvPr id="10" name="Picture 9" descr="collage of five all-hazard images of damage caused by tornado; fire; chemical spill, hurricane, flood">
              <a:extLst>
                <a:ext uri="{FF2B5EF4-FFF2-40B4-BE49-F238E27FC236}">
                  <a16:creationId xmlns:a16="http://schemas.microsoft.com/office/drawing/2014/main" id="{DA185E4A-048D-4EDA-8A8C-BF81509689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8524" y="4297680"/>
              <a:ext cx="1797676" cy="1197864"/>
            </a:xfrm>
            <a:prstGeom prst="rect">
              <a:avLst/>
            </a:prstGeom>
          </p:spPr>
        </p:pic>
      </p:grpSp>
    </p:spTree>
    <p:extLst>
      <p:ext uri="{BB962C8B-B14F-4D97-AF65-F5344CB8AC3E}">
        <p14:creationId xmlns:p14="http://schemas.microsoft.com/office/powerpoint/2010/main" val="4120269495"/>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5C4E3F-3F55-4362-8419-A43B7751A8DA}"/>
              </a:ext>
            </a:extLst>
          </p:cNvPr>
          <p:cNvSpPr>
            <a:spLocks noGrp="1"/>
          </p:cNvSpPr>
          <p:nvPr>
            <p:ph type="title"/>
          </p:nvPr>
        </p:nvSpPr>
        <p:spPr/>
        <p:txBody>
          <a:bodyPr/>
          <a:lstStyle/>
          <a:p>
            <a:pPr>
              <a:lnSpc>
                <a:spcPts val="3500"/>
              </a:lnSpc>
            </a:pPr>
            <a:r>
              <a:rPr lang="en-US" dirty="0"/>
              <a:t>Option 3: Expand the Planning Capability</a:t>
            </a:r>
          </a:p>
        </p:txBody>
      </p:sp>
      <p:sp>
        <p:nvSpPr>
          <p:cNvPr id="16" name="Content Placeholder 20">
            <a:extLst>
              <a:ext uri="{FF2B5EF4-FFF2-40B4-BE49-F238E27FC236}">
                <a16:creationId xmlns:a16="http://schemas.microsoft.com/office/drawing/2014/main" id="{0E5AF080-2BF4-4F51-A04A-C9D9C4A94738}"/>
              </a:ext>
            </a:extLst>
          </p:cNvPr>
          <p:cNvSpPr>
            <a:spLocks noGrp="1"/>
          </p:cNvSpPr>
          <p:nvPr>
            <p:ph idx="1"/>
          </p:nvPr>
        </p:nvSpPr>
        <p:spPr/>
        <p:txBody>
          <a:bodyPr/>
          <a:lstStyle/>
          <a:p>
            <a:pPr>
              <a:defRPr/>
            </a:pPr>
            <a:r>
              <a:rPr lang="en-US" dirty="0">
                <a:solidFill>
                  <a:schemeClr val="bg1"/>
                </a:solidFill>
              </a:rPr>
              <a:t>Combine Several Incidents Into an Incident Complex</a:t>
            </a:r>
          </a:p>
          <a:p>
            <a:pPr>
              <a:defRPr/>
            </a:pPr>
            <a:r>
              <a:rPr lang="en-US" dirty="0">
                <a:solidFill>
                  <a:schemeClr val="bg1"/>
                </a:solidFill>
              </a:rPr>
              <a:t>Divide an Incident Into Two or More Single Incidents</a:t>
            </a:r>
          </a:p>
          <a:p>
            <a:pPr>
              <a:defRPr/>
            </a:pPr>
            <a:r>
              <a:rPr lang="en-US" dirty="0">
                <a:solidFill>
                  <a:schemeClr val="bg1"/>
                </a:solidFill>
              </a:rPr>
              <a:t>Expand the Planning Capability</a:t>
            </a:r>
          </a:p>
          <a:p>
            <a:pPr>
              <a:defRPr/>
            </a:pPr>
            <a:r>
              <a:rPr lang="en-US" dirty="0">
                <a:solidFill>
                  <a:schemeClr val="bg1"/>
                </a:solidFill>
              </a:rPr>
              <a:t>Add a Second Operations or Logistics Section</a:t>
            </a:r>
          </a:p>
          <a:p>
            <a:pPr>
              <a:defRPr/>
            </a:pPr>
            <a:r>
              <a:rPr lang="en-US" dirty="0">
                <a:solidFill>
                  <a:schemeClr val="bg1"/>
                </a:solidFill>
              </a:rPr>
              <a:t>Establish the Intelligence/Investigations Function</a:t>
            </a:r>
            <a:endParaRPr lang="en-US" dirty="0"/>
          </a:p>
        </p:txBody>
      </p:sp>
      <p:sp>
        <p:nvSpPr>
          <p:cNvPr id="6" name="Slide Number Placeholder 5"/>
          <p:cNvSpPr>
            <a:spLocks noGrp="1"/>
          </p:cNvSpPr>
          <p:nvPr>
            <p:ph type="sldNum" sz="quarter" idx="12"/>
          </p:nvPr>
        </p:nvSpPr>
        <p:spPr/>
        <p:txBody>
          <a:bodyPr/>
          <a:lstStyle/>
          <a:p>
            <a:pPr>
              <a:defRPr/>
            </a:pPr>
            <a:r>
              <a:rPr lang="en-US" dirty="0"/>
              <a:t>Visual 3.</a:t>
            </a:r>
            <a:fld id="{167A036F-738C-4416-983E-5B04119587A4}" type="slidenum">
              <a:rPr lang="en-US" smtClean="0"/>
              <a:pPr>
                <a:defRPr/>
              </a:pPr>
              <a:t>20</a:t>
            </a:fld>
            <a:endParaRPr lang="en-US" dirty="0"/>
          </a:p>
        </p:txBody>
      </p:sp>
      <p:grpSp>
        <p:nvGrpSpPr>
          <p:cNvPr id="3" name="Group 2" descr="Combine several incidents into an incident complex.&#10;Divide an incident into two or more single incidents. &#10;Expand the planning capability -  highlighted.&#10;Add a second Operations or Logistics section.&#10;Establish the Intelligence/Investigations Function.&#10;">
            <a:extLst>
              <a:ext uri="{FF2B5EF4-FFF2-40B4-BE49-F238E27FC236}">
                <a16:creationId xmlns:a16="http://schemas.microsoft.com/office/drawing/2014/main" id="{A13E1C14-00AE-4ADA-A9D7-88932731074C}"/>
              </a:ext>
            </a:extLst>
          </p:cNvPr>
          <p:cNvGrpSpPr/>
          <p:nvPr/>
        </p:nvGrpSpPr>
        <p:grpSpPr>
          <a:xfrm>
            <a:off x="647700" y="1219200"/>
            <a:ext cx="7848600" cy="4227443"/>
            <a:chOff x="647700" y="1219200"/>
            <a:chExt cx="7848600" cy="4227443"/>
          </a:xfrm>
        </p:grpSpPr>
        <p:grpSp>
          <p:nvGrpSpPr>
            <p:cNvPr id="7" name="Group 6" descr="Combine Several Incident Into an Incident Complex&#10;Divide an Incident Into Two or More Single Incidents &#10;Expand the Planning Capability (highlighted)&#10;Add a Second Operations or Logistics Section "/>
            <p:cNvGrpSpPr>
              <a:grpSpLocks/>
            </p:cNvGrpSpPr>
            <p:nvPr/>
          </p:nvGrpSpPr>
          <p:grpSpPr bwMode="auto">
            <a:xfrm>
              <a:off x="647700" y="1219200"/>
              <a:ext cx="7848600" cy="3276600"/>
              <a:chOff x="533400" y="1371600"/>
              <a:chExt cx="7848600" cy="3276600"/>
            </a:xfrm>
          </p:grpSpPr>
          <p:sp>
            <p:nvSpPr>
              <p:cNvPr id="8" name="Rectangle 3"/>
              <p:cNvSpPr>
                <a:spLocks noChangeArrowheads="1"/>
              </p:cNvSpPr>
              <p:nvPr/>
            </p:nvSpPr>
            <p:spPr bwMode="auto">
              <a:xfrm>
                <a:off x="533400" y="1371600"/>
                <a:ext cx="7848600" cy="609600"/>
              </a:xfrm>
              <a:prstGeom prst="rect">
                <a:avLst/>
              </a:prstGeom>
              <a:solidFill>
                <a:schemeClr val="bg1">
                  <a:lumMod val="85000"/>
                </a:schemeClr>
              </a:solidFill>
              <a:ln>
                <a:headEnd/>
                <a:tailEnd/>
              </a:ln>
            </p:spPr>
            <p:style>
              <a:lnRef idx="1">
                <a:schemeClr val="accent6"/>
              </a:lnRef>
              <a:fillRef idx="2">
                <a:schemeClr val="accent6"/>
              </a:fillRef>
              <a:effectRef idx="1">
                <a:schemeClr val="accent6"/>
              </a:effectRef>
              <a:fontRef idx="minor">
                <a:schemeClr val="dk1"/>
              </a:fontRef>
            </p:style>
            <p:txBody>
              <a:bodyPr anchor="ctr">
                <a:flatTx/>
              </a:bodyPr>
              <a:lstStyle/>
              <a:p>
                <a:pPr>
                  <a:defRPr/>
                </a:pPr>
                <a:r>
                  <a:rPr lang="en-US" sz="2400" b="1" dirty="0"/>
                  <a:t>Combine Several Incidents Into an Incident Complex</a:t>
                </a:r>
              </a:p>
            </p:txBody>
          </p:sp>
          <p:sp>
            <p:nvSpPr>
              <p:cNvPr id="10" name="Rectangle 4"/>
              <p:cNvSpPr>
                <a:spLocks noChangeArrowheads="1"/>
              </p:cNvSpPr>
              <p:nvPr/>
            </p:nvSpPr>
            <p:spPr bwMode="auto">
              <a:xfrm>
                <a:off x="533400" y="2286000"/>
                <a:ext cx="7848600" cy="609600"/>
              </a:xfrm>
              <a:prstGeom prst="rect">
                <a:avLst/>
              </a:prstGeom>
              <a:solidFill>
                <a:schemeClr val="bg1">
                  <a:lumMod val="85000"/>
                </a:schemeClr>
              </a:solidFill>
              <a:ln>
                <a:headEnd/>
                <a:tailEnd/>
              </a:ln>
            </p:spPr>
            <p:style>
              <a:lnRef idx="1">
                <a:schemeClr val="accent6"/>
              </a:lnRef>
              <a:fillRef idx="2">
                <a:schemeClr val="accent6"/>
              </a:fillRef>
              <a:effectRef idx="1">
                <a:schemeClr val="accent6"/>
              </a:effectRef>
              <a:fontRef idx="minor">
                <a:schemeClr val="dk1"/>
              </a:fontRef>
            </p:style>
            <p:txBody>
              <a:bodyPr anchor="ctr">
                <a:flatTx/>
              </a:bodyPr>
              <a:lstStyle/>
              <a:p>
                <a:pPr>
                  <a:defRPr/>
                </a:pPr>
                <a:r>
                  <a:rPr lang="en-US" sz="2400" b="1" dirty="0"/>
                  <a:t>Divide an Incident Into Two or More Single Incidents</a:t>
                </a:r>
              </a:p>
            </p:txBody>
          </p:sp>
          <p:sp>
            <p:nvSpPr>
              <p:cNvPr id="11" name="Rectangle 5"/>
              <p:cNvSpPr>
                <a:spLocks noChangeArrowheads="1"/>
              </p:cNvSpPr>
              <p:nvPr/>
            </p:nvSpPr>
            <p:spPr bwMode="auto">
              <a:xfrm>
                <a:off x="533400" y="4038600"/>
                <a:ext cx="7848600" cy="609600"/>
              </a:xfrm>
              <a:prstGeom prst="rect">
                <a:avLst/>
              </a:prstGeom>
              <a:solidFill>
                <a:schemeClr val="bg1">
                  <a:lumMod val="85000"/>
                </a:schemeClr>
              </a:solidFill>
              <a:ln>
                <a:headEnd/>
                <a:tailEnd/>
              </a:ln>
            </p:spPr>
            <p:style>
              <a:lnRef idx="1">
                <a:schemeClr val="accent6"/>
              </a:lnRef>
              <a:fillRef idx="2">
                <a:schemeClr val="accent6"/>
              </a:fillRef>
              <a:effectRef idx="1">
                <a:schemeClr val="accent6"/>
              </a:effectRef>
              <a:fontRef idx="minor">
                <a:schemeClr val="dk1"/>
              </a:fontRef>
            </p:style>
            <p:txBody>
              <a:bodyPr anchor="ctr">
                <a:flatTx/>
              </a:bodyPr>
              <a:lstStyle/>
              <a:p>
                <a:pPr>
                  <a:defRPr/>
                </a:pPr>
                <a:r>
                  <a:rPr lang="en-US" sz="2400" b="1" dirty="0"/>
                  <a:t>Add a Second Operations or Logistics Section</a:t>
                </a:r>
              </a:p>
            </p:txBody>
          </p:sp>
          <p:sp>
            <p:nvSpPr>
              <p:cNvPr id="14" name="Rectangle 7"/>
              <p:cNvSpPr>
                <a:spLocks noChangeArrowheads="1"/>
              </p:cNvSpPr>
              <p:nvPr/>
            </p:nvSpPr>
            <p:spPr bwMode="auto">
              <a:xfrm>
                <a:off x="533400" y="3200400"/>
                <a:ext cx="7848600" cy="609600"/>
              </a:xfrm>
              <a:prstGeom prst="rect">
                <a:avLst/>
              </a:prstGeom>
              <a:solidFill>
                <a:srgbClr val="000066"/>
              </a:solidFill>
              <a:ln>
                <a:headEnd/>
                <a:tailEnd/>
              </a:ln>
            </p:spPr>
            <p:style>
              <a:lnRef idx="1">
                <a:schemeClr val="accent6"/>
              </a:lnRef>
              <a:fillRef idx="3">
                <a:schemeClr val="accent6"/>
              </a:fillRef>
              <a:effectRef idx="2">
                <a:schemeClr val="accent6"/>
              </a:effectRef>
              <a:fontRef idx="minor">
                <a:schemeClr val="lt1"/>
              </a:fontRef>
            </p:style>
            <p:txBody>
              <a:bodyPr anchor="ctr">
                <a:flatTx/>
              </a:bodyPr>
              <a:lstStyle/>
              <a:p>
                <a:pPr>
                  <a:defRPr/>
                </a:pPr>
                <a:r>
                  <a:rPr lang="en-US" sz="2400" b="1" dirty="0"/>
                  <a:t>Expand the Planning Capability</a:t>
                </a:r>
              </a:p>
            </p:txBody>
          </p:sp>
        </p:grpSp>
        <p:sp>
          <p:nvSpPr>
            <p:cNvPr id="15" name="Rectangle 5">
              <a:extLst>
                <a:ext uri="{FF2B5EF4-FFF2-40B4-BE49-F238E27FC236}">
                  <a16:creationId xmlns:a16="http://schemas.microsoft.com/office/drawing/2014/main" id="{A78E0A97-EAFA-453D-B5F8-6E12EAE50CF6}"/>
                </a:ext>
              </a:extLst>
            </p:cNvPr>
            <p:cNvSpPr>
              <a:spLocks noChangeArrowheads="1"/>
            </p:cNvSpPr>
            <p:nvPr/>
          </p:nvSpPr>
          <p:spPr bwMode="auto">
            <a:xfrm>
              <a:off x="647700" y="4876800"/>
              <a:ext cx="7848600" cy="569843"/>
            </a:xfrm>
            <a:prstGeom prst="rect">
              <a:avLst/>
            </a:prstGeom>
            <a:solidFill>
              <a:schemeClr val="bg1">
                <a:lumMod val="85000"/>
              </a:schemeClr>
            </a:solidFill>
            <a:ln>
              <a:headEnd/>
              <a:tailEnd/>
            </a:ln>
          </p:spPr>
          <p:style>
            <a:lnRef idx="1">
              <a:schemeClr val="accent6"/>
            </a:lnRef>
            <a:fillRef idx="2">
              <a:schemeClr val="accent6"/>
            </a:fillRef>
            <a:effectRef idx="1">
              <a:schemeClr val="accent6"/>
            </a:effectRef>
            <a:fontRef idx="minor">
              <a:schemeClr val="dk1"/>
            </a:fontRef>
          </p:style>
          <p:txBody>
            <a:bodyPr anchor="ctr">
              <a:flatTx/>
            </a:bodyPr>
            <a:lstStyle/>
            <a:p>
              <a:pPr>
                <a:defRPr/>
              </a:pPr>
              <a:r>
                <a:rPr lang="en-US" sz="2400" b="1" dirty="0"/>
                <a:t>Establish the Intelligence/Investigations Function</a:t>
              </a:r>
            </a:p>
          </p:txBody>
        </p:sp>
      </p:grpSp>
    </p:spTree>
    <p:extLst>
      <p:ext uri="{BB962C8B-B14F-4D97-AF65-F5344CB8AC3E}">
        <p14:creationId xmlns:p14="http://schemas.microsoft.com/office/powerpoint/2010/main" val="2799733142"/>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D7B00-DC2B-47F5-8C71-9CF0B27E1E2A}"/>
              </a:ext>
            </a:extLst>
          </p:cNvPr>
          <p:cNvSpPr>
            <a:spLocks noGrp="1"/>
          </p:cNvSpPr>
          <p:nvPr>
            <p:ph type="title"/>
          </p:nvPr>
        </p:nvSpPr>
        <p:spPr/>
        <p:txBody>
          <a:bodyPr/>
          <a:lstStyle/>
          <a:p>
            <a:r>
              <a:rPr lang="en-US" dirty="0"/>
              <a:t>Tactical Planning Within Branches</a:t>
            </a:r>
          </a:p>
        </p:txBody>
      </p:sp>
      <p:sp>
        <p:nvSpPr>
          <p:cNvPr id="3" name="Content Placeholder 2">
            <a:extLst>
              <a:ext uri="{FF2B5EF4-FFF2-40B4-BE49-F238E27FC236}">
                <a16:creationId xmlns:a16="http://schemas.microsoft.com/office/drawing/2014/main" id="{FAEA59D4-6880-4697-8CA1-70703D672E73}"/>
              </a:ext>
            </a:extLst>
          </p:cNvPr>
          <p:cNvSpPr>
            <a:spLocks noGrp="1"/>
          </p:cNvSpPr>
          <p:nvPr>
            <p:ph idx="1"/>
          </p:nvPr>
        </p:nvSpPr>
        <p:spPr>
          <a:xfrm>
            <a:off x="457200" y="1068388"/>
            <a:ext cx="4957093" cy="4341812"/>
          </a:xfrm>
        </p:spPr>
        <p:txBody>
          <a:bodyPr/>
          <a:lstStyle/>
          <a:p>
            <a:pPr marL="0" indent="0">
              <a:spcBef>
                <a:spcPts val="600"/>
              </a:spcBef>
              <a:spcAft>
                <a:spcPts val="600"/>
              </a:spcAft>
              <a:buNone/>
            </a:pPr>
            <a:r>
              <a:rPr lang="en-US" sz="2400" dirty="0"/>
              <a:t>Branch Tactical Planning means:</a:t>
            </a:r>
          </a:p>
          <a:p>
            <a:pPr marL="457200" indent="-457200">
              <a:spcBef>
                <a:spcPts val="600"/>
              </a:spcBef>
              <a:spcAft>
                <a:spcPts val="600"/>
              </a:spcAft>
              <a:buFont typeface="Arial" panose="020B0604020202020204" pitchFamily="34" charset="0"/>
              <a:buChar char="•"/>
            </a:pPr>
            <a:r>
              <a:rPr lang="en-US" sz="2400" dirty="0"/>
              <a:t>Detailed action plans are developed within Operations Section at Branch level.</a:t>
            </a:r>
          </a:p>
          <a:p>
            <a:pPr marL="457200" indent="-457200">
              <a:spcBef>
                <a:spcPts val="600"/>
              </a:spcBef>
              <a:spcAft>
                <a:spcPts val="600"/>
              </a:spcAft>
              <a:buFont typeface="Arial" panose="020B0604020202020204" pitchFamily="34" charset="0"/>
              <a:buChar char="•"/>
            </a:pPr>
            <a:r>
              <a:rPr lang="en-US" sz="2400" dirty="0"/>
              <a:t>Planning Section provides support.</a:t>
            </a:r>
          </a:p>
          <a:p>
            <a:pPr marL="457200" indent="-457200">
              <a:spcBef>
                <a:spcPts val="600"/>
              </a:spcBef>
              <a:spcAft>
                <a:spcPts val="600"/>
              </a:spcAft>
              <a:buFont typeface="Arial" panose="020B0604020202020204" pitchFamily="34" charset="0"/>
              <a:buChar char="•"/>
            </a:pPr>
            <a:r>
              <a:rPr lang="en-US" sz="2400" dirty="0"/>
              <a:t>An element outside of both Planning and Operations has planning responsibilities. </a:t>
            </a:r>
          </a:p>
        </p:txBody>
      </p:sp>
      <p:sp>
        <p:nvSpPr>
          <p:cNvPr id="4" name="Slide Number Placeholder 3">
            <a:extLst>
              <a:ext uri="{FF2B5EF4-FFF2-40B4-BE49-F238E27FC236}">
                <a16:creationId xmlns:a16="http://schemas.microsoft.com/office/drawing/2014/main" id="{CFCFAC54-C40D-4018-B09E-39222378B355}"/>
              </a:ext>
            </a:extLst>
          </p:cNvPr>
          <p:cNvSpPr>
            <a:spLocks noGrp="1"/>
          </p:cNvSpPr>
          <p:nvPr>
            <p:ph type="sldNum" sz="quarter" idx="12"/>
          </p:nvPr>
        </p:nvSpPr>
        <p:spPr/>
        <p:txBody>
          <a:bodyPr/>
          <a:lstStyle/>
          <a:p>
            <a:pPr>
              <a:defRPr/>
            </a:pPr>
            <a:r>
              <a:rPr lang="en-US"/>
              <a:t>Visual 3.</a:t>
            </a:r>
            <a:fld id="{167A036F-738C-4416-983E-5B04119587A4}" type="slidenum">
              <a:rPr lang="en-US" smtClean="0"/>
              <a:pPr>
                <a:defRPr/>
              </a:pPr>
              <a:t>21</a:t>
            </a:fld>
            <a:endParaRPr lang="en-US" dirty="0"/>
          </a:p>
        </p:txBody>
      </p:sp>
      <p:grpSp>
        <p:nvGrpSpPr>
          <p:cNvPr id="7" name="Group 6" descr="Photo 1: Responders seated around a table looking at a map spread out on the table.&#10;Photo 2: Four Law Enforcement personnel looking at a document held by one of them.  The person holding the document is also pointing to an item on the front page.">
            <a:extLst>
              <a:ext uri="{FF2B5EF4-FFF2-40B4-BE49-F238E27FC236}">
                <a16:creationId xmlns:a16="http://schemas.microsoft.com/office/drawing/2014/main" id="{EDDF652F-2466-41ED-974A-C39183D8FA05}"/>
              </a:ext>
            </a:extLst>
          </p:cNvPr>
          <p:cNvGrpSpPr/>
          <p:nvPr/>
        </p:nvGrpSpPr>
        <p:grpSpPr>
          <a:xfrm>
            <a:off x="5414293" y="1142446"/>
            <a:ext cx="3272507" cy="4504292"/>
            <a:chOff x="5414293" y="1142446"/>
            <a:chExt cx="3272507" cy="4504292"/>
          </a:xfrm>
        </p:grpSpPr>
        <p:pic>
          <p:nvPicPr>
            <p:cNvPr id="5" name="Picture 11" descr="People looking at a map">
              <a:extLst>
                <a:ext uri="{FF2B5EF4-FFF2-40B4-BE49-F238E27FC236}">
                  <a16:creationId xmlns:a16="http://schemas.microsoft.com/office/drawing/2014/main" id="{BFA8615C-30B7-4134-BDDE-49BF672DC1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4293" y="1142446"/>
              <a:ext cx="3240087" cy="2154238"/>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6" name="Picture 13" descr="Responders planning">
              <a:extLst>
                <a:ext uri="{FF2B5EF4-FFF2-40B4-BE49-F238E27FC236}">
                  <a16:creationId xmlns:a16="http://schemas.microsoft.com/office/drawing/2014/main" id="{6561D4C1-45B0-4B08-BDE1-1A22C53F3B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4962" y="3471863"/>
              <a:ext cx="3271838" cy="217487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0826388"/>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8E144-ED80-4B2B-801D-2151C353CF57}"/>
              </a:ext>
            </a:extLst>
          </p:cNvPr>
          <p:cNvSpPr>
            <a:spLocks noGrp="1"/>
          </p:cNvSpPr>
          <p:nvPr>
            <p:ph type="title"/>
          </p:nvPr>
        </p:nvSpPr>
        <p:spPr/>
        <p:txBody>
          <a:bodyPr/>
          <a:lstStyle/>
          <a:p>
            <a:r>
              <a:rPr lang="en-US" dirty="0"/>
              <a:t>Branch Planning:  Examples</a:t>
            </a:r>
          </a:p>
        </p:txBody>
      </p:sp>
      <p:sp>
        <p:nvSpPr>
          <p:cNvPr id="3" name="Content Placeholder 2">
            <a:extLst>
              <a:ext uri="{FF2B5EF4-FFF2-40B4-BE49-F238E27FC236}">
                <a16:creationId xmlns:a16="http://schemas.microsoft.com/office/drawing/2014/main" id="{B3025CA0-381E-4453-B87C-FB406E6528F0}"/>
              </a:ext>
            </a:extLst>
          </p:cNvPr>
          <p:cNvSpPr>
            <a:spLocks noGrp="1"/>
          </p:cNvSpPr>
          <p:nvPr>
            <p:ph idx="1"/>
          </p:nvPr>
        </p:nvSpPr>
        <p:spPr>
          <a:xfrm>
            <a:off x="3581400" y="1295400"/>
            <a:ext cx="4953000" cy="4267200"/>
          </a:xfrm>
        </p:spPr>
        <p:txBody>
          <a:bodyPr/>
          <a:lstStyle/>
          <a:p>
            <a:pPr marL="284163" indent="-284163">
              <a:spcBef>
                <a:spcPts val="600"/>
              </a:spcBef>
              <a:spcAft>
                <a:spcPts val="600"/>
              </a:spcAft>
              <a:buFont typeface="Arial" panose="020B0604020202020204" pitchFamily="34" charset="0"/>
              <a:buChar char="•"/>
            </a:pPr>
            <a:r>
              <a:rPr lang="en-US" sz="2400" dirty="0"/>
              <a:t>In mass fatalities incidents, Medical Examiner/Morgue Operations Branch establish incident tactical plans.</a:t>
            </a:r>
          </a:p>
          <a:p>
            <a:pPr marL="284163" indent="-284163">
              <a:spcBef>
                <a:spcPts val="600"/>
              </a:spcBef>
              <a:spcAft>
                <a:spcPts val="600"/>
              </a:spcAft>
              <a:buFont typeface="Arial" panose="020B0604020202020204" pitchFamily="34" charset="0"/>
              <a:buChar char="•"/>
            </a:pPr>
            <a:r>
              <a:rPr lang="en-US" sz="2400" dirty="0"/>
              <a:t>In a structural collapse, the Search and Rescue Branch include planning component.</a:t>
            </a:r>
          </a:p>
          <a:p>
            <a:pPr marL="284163" indent="-284163">
              <a:spcBef>
                <a:spcPts val="600"/>
              </a:spcBef>
              <a:spcAft>
                <a:spcPts val="600"/>
              </a:spcAft>
              <a:buFont typeface="Arial" panose="020B0604020202020204" pitchFamily="34" charset="0"/>
              <a:buChar char="•"/>
            </a:pPr>
            <a:r>
              <a:rPr lang="en-US" sz="2400" dirty="0"/>
              <a:t>Intelligence/Investigations Function develop and implement a plan separate from IAP.</a:t>
            </a:r>
          </a:p>
        </p:txBody>
      </p:sp>
      <p:sp>
        <p:nvSpPr>
          <p:cNvPr id="4" name="Slide Number Placeholder 3">
            <a:extLst>
              <a:ext uri="{FF2B5EF4-FFF2-40B4-BE49-F238E27FC236}">
                <a16:creationId xmlns:a16="http://schemas.microsoft.com/office/drawing/2014/main" id="{FB348D57-E34E-4D64-BD8B-84D597D13426}"/>
              </a:ext>
            </a:extLst>
          </p:cNvPr>
          <p:cNvSpPr>
            <a:spLocks noGrp="1"/>
          </p:cNvSpPr>
          <p:nvPr>
            <p:ph type="sldNum" sz="quarter" idx="12"/>
          </p:nvPr>
        </p:nvSpPr>
        <p:spPr/>
        <p:txBody>
          <a:bodyPr/>
          <a:lstStyle/>
          <a:p>
            <a:pPr>
              <a:defRPr/>
            </a:pPr>
            <a:r>
              <a:rPr lang="en-US"/>
              <a:t>Visual 3.</a:t>
            </a:r>
            <a:fld id="{167A036F-738C-4416-983E-5B04119587A4}" type="slidenum">
              <a:rPr lang="en-US" smtClean="0"/>
              <a:pPr>
                <a:defRPr/>
              </a:pPr>
              <a:t>22</a:t>
            </a:fld>
            <a:endParaRPr lang="en-US" dirty="0"/>
          </a:p>
        </p:txBody>
      </p:sp>
      <p:grpSp>
        <p:nvGrpSpPr>
          <p:cNvPr id="7" name="Group 6" descr="Photo 1: Patients laying on cots and stretchers arranged in rows inside of an airport&#10;Photo 2: Responders from different agencies looking at a large map held up between them">
            <a:extLst>
              <a:ext uri="{FF2B5EF4-FFF2-40B4-BE49-F238E27FC236}">
                <a16:creationId xmlns:a16="http://schemas.microsoft.com/office/drawing/2014/main" id="{991807BE-A018-4A60-B978-5D2A7D177854}"/>
              </a:ext>
            </a:extLst>
          </p:cNvPr>
          <p:cNvGrpSpPr/>
          <p:nvPr/>
        </p:nvGrpSpPr>
        <p:grpSpPr>
          <a:xfrm>
            <a:off x="609600" y="1200847"/>
            <a:ext cx="2933700" cy="4218878"/>
            <a:chOff x="609600" y="1200847"/>
            <a:chExt cx="2933700" cy="4218878"/>
          </a:xfrm>
        </p:grpSpPr>
        <p:pic>
          <p:nvPicPr>
            <p:cNvPr id="5" name="Picture 2" descr="New Orleans, Sept. 1, 2005 -- Survivors of Hurricane Katrina arrive at New Orleans Airport where FEMA's D-MAT teams have set up a medical hospital...">
              <a:extLst>
                <a:ext uri="{FF2B5EF4-FFF2-40B4-BE49-F238E27FC236}">
                  <a16:creationId xmlns:a16="http://schemas.microsoft.com/office/drawing/2014/main" id="{EC2C811C-D524-4E6E-9E72-1C5CBA55E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00847"/>
              <a:ext cx="2933700" cy="220027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6" name="Picture 20" descr="Responders surrounding a large map">
              <a:extLst>
                <a:ext uri="{FF2B5EF4-FFF2-40B4-BE49-F238E27FC236}">
                  <a16:creationId xmlns:a16="http://schemas.microsoft.com/office/drawing/2014/main" id="{92D14134-A1E5-4955-98B7-CB60B59591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43300"/>
              <a:ext cx="2886075" cy="187642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54173289"/>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D770-C934-481A-9804-0384035AE526}"/>
              </a:ext>
            </a:extLst>
          </p:cNvPr>
          <p:cNvSpPr>
            <a:spLocks noGrp="1"/>
          </p:cNvSpPr>
          <p:nvPr>
            <p:ph type="title"/>
          </p:nvPr>
        </p:nvSpPr>
        <p:spPr/>
        <p:txBody>
          <a:bodyPr/>
          <a:lstStyle/>
          <a:p>
            <a:r>
              <a:rPr lang="en-US" dirty="0"/>
              <a:t>Accomplishing Branch Planning</a:t>
            </a:r>
          </a:p>
        </p:txBody>
      </p:sp>
      <p:sp>
        <p:nvSpPr>
          <p:cNvPr id="3" name="Content Placeholder 2">
            <a:extLst>
              <a:ext uri="{FF2B5EF4-FFF2-40B4-BE49-F238E27FC236}">
                <a16:creationId xmlns:a16="http://schemas.microsoft.com/office/drawing/2014/main" id="{D0B4985A-E884-4B79-B677-D2113F1DEA1B}"/>
              </a:ext>
            </a:extLst>
          </p:cNvPr>
          <p:cNvSpPr>
            <a:spLocks noGrp="1"/>
          </p:cNvSpPr>
          <p:nvPr>
            <p:ph idx="1"/>
          </p:nvPr>
        </p:nvSpPr>
        <p:spPr/>
        <p:txBody>
          <a:bodyPr/>
          <a:lstStyle/>
          <a:p>
            <a:pPr marL="0" indent="0">
              <a:spcBef>
                <a:spcPts val="600"/>
              </a:spcBef>
              <a:spcAft>
                <a:spcPts val="600"/>
              </a:spcAft>
              <a:buNone/>
            </a:pPr>
            <a:r>
              <a:rPr lang="en-US" sz="2400" dirty="0"/>
              <a:t>When Branch Tactical Planning is used, the Planning Section provides:</a:t>
            </a:r>
          </a:p>
          <a:p>
            <a:pPr marL="457200" indent="-457200">
              <a:spcBef>
                <a:spcPts val="600"/>
              </a:spcBef>
              <a:spcAft>
                <a:spcPts val="600"/>
              </a:spcAft>
              <a:buFont typeface="Arial" panose="020B0604020202020204" pitchFamily="34" charset="0"/>
              <a:buChar char="•"/>
            </a:pPr>
            <a:r>
              <a:rPr lang="en-US" sz="2400" dirty="0"/>
              <a:t>General incident objectives.</a:t>
            </a:r>
          </a:p>
          <a:p>
            <a:pPr marL="457200" indent="-457200">
              <a:spcBef>
                <a:spcPts val="600"/>
              </a:spcBef>
              <a:spcAft>
                <a:spcPts val="600"/>
              </a:spcAft>
              <a:buFont typeface="Arial" panose="020B0604020202020204" pitchFamily="34" charset="0"/>
              <a:buChar char="•"/>
            </a:pPr>
            <a:r>
              <a:rPr lang="en-US" sz="2400" dirty="0"/>
              <a:t>Strategy for the Branch for the next operational period.</a:t>
            </a:r>
          </a:p>
          <a:p>
            <a:pPr marL="457200" indent="-457200">
              <a:spcBef>
                <a:spcPts val="600"/>
              </a:spcBef>
              <a:spcAft>
                <a:spcPts val="600"/>
              </a:spcAft>
              <a:buFont typeface="Arial" panose="020B0604020202020204" pitchFamily="34" charset="0"/>
              <a:buChar char="•"/>
            </a:pPr>
            <a:r>
              <a:rPr lang="en-US" sz="2400" dirty="0"/>
              <a:t>Branch resource summary for the next operational period.</a:t>
            </a:r>
          </a:p>
          <a:p>
            <a:pPr marL="457200" indent="-457200">
              <a:spcBef>
                <a:spcPts val="600"/>
              </a:spcBef>
              <a:spcAft>
                <a:spcPts val="600"/>
              </a:spcAft>
              <a:buFont typeface="Arial" panose="020B0604020202020204" pitchFamily="34" charset="0"/>
              <a:buChar char="•"/>
            </a:pPr>
            <a:r>
              <a:rPr lang="en-US" sz="2400" dirty="0"/>
              <a:t>Weather and safety information.</a:t>
            </a:r>
          </a:p>
          <a:p>
            <a:pPr marL="457200" indent="-457200">
              <a:spcBef>
                <a:spcPts val="600"/>
              </a:spcBef>
              <a:spcAft>
                <a:spcPts val="600"/>
              </a:spcAft>
              <a:buFont typeface="Arial" panose="020B0604020202020204" pitchFamily="34" charset="0"/>
              <a:buChar char="•"/>
            </a:pPr>
            <a:r>
              <a:rPr lang="en-US" sz="2400" dirty="0"/>
              <a:t>Changes to logistical support.</a:t>
            </a:r>
          </a:p>
          <a:p>
            <a:pPr marL="457200" indent="-457200">
              <a:spcBef>
                <a:spcPts val="600"/>
              </a:spcBef>
              <a:spcAft>
                <a:spcPts val="600"/>
              </a:spcAft>
              <a:buFont typeface="Arial" panose="020B0604020202020204" pitchFamily="34" charset="0"/>
              <a:buChar char="•"/>
            </a:pPr>
            <a:r>
              <a:rPr lang="en-US" sz="2400" dirty="0"/>
              <a:t>Personnel to support planning.</a:t>
            </a:r>
          </a:p>
        </p:txBody>
      </p:sp>
      <p:sp>
        <p:nvSpPr>
          <p:cNvPr id="4" name="Slide Number Placeholder 3">
            <a:extLst>
              <a:ext uri="{FF2B5EF4-FFF2-40B4-BE49-F238E27FC236}">
                <a16:creationId xmlns:a16="http://schemas.microsoft.com/office/drawing/2014/main" id="{95CF02D0-2D3A-4943-9E2B-FEC86C7034FF}"/>
              </a:ext>
            </a:extLst>
          </p:cNvPr>
          <p:cNvSpPr>
            <a:spLocks noGrp="1"/>
          </p:cNvSpPr>
          <p:nvPr>
            <p:ph type="sldNum" sz="quarter" idx="12"/>
          </p:nvPr>
        </p:nvSpPr>
        <p:spPr/>
        <p:txBody>
          <a:bodyPr/>
          <a:lstStyle/>
          <a:p>
            <a:pPr>
              <a:defRPr/>
            </a:pPr>
            <a:r>
              <a:rPr lang="en-US"/>
              <a:t>Visual 3.</a:t>
            </a:r>
            <a:fld id="{167A036F-738C-4416-983E-5B04119587A4}" type="slidenum">
              <a:rPr lang="en-US" smtClean="0"/>
              <a:pPr>
                <a:defRPr/>
              </a:pPr>
              <a:t>23</a:t>
            </a:fld>
            <a:endParaRPr lang="en-US" dirty="0"/>
          </a:p>
        </p:txBody>
      </p:sp>
    </p:spTree>
    <p:extLst>
      <p:ext uri="{BB962C8B-B14F-4D97-AF65-F5344CB8AC3E}">
        <p14:creationId xmlns:p14="http://schemas.microsoft.com/office/powerpoint/2010/main" val="4044384008"/>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A06CA8-F388-4057-9587-091F372BBD2C}"/>
              </a:ext>
            </a:extLst>
          </p:cNvPr>
          <p:cNvSpPr>
            <a:spLocks noGrp="1"/>
          </p:cNvSpPr>
          <p:nvPr>
            <p:ph type="title"/>
          </p:nvPr>
        </p:nvSpPr>
        <p:spPr/>
        <p:txBody>
          <a:bodyPr/>
          <a:lstStyle/>
          <a:p>
            <a:r>
              <a:rPr lang="en-US" dirty="0"/>
              <a:t>Discussion Questions</a:t>
            </a:r>
          </a:p>
        </p:txBody>
      </p:sp>
      <p:sp>
        <p:nvSpPr>
          <p:cNvPr id="4" name="Content Placeholder 3">
            <a:extLst>
              <a:ext uri="{FF2B5EF4-FFF2-40B4-BE49-F238E27FC236}">
                <a16:creationId xmlns:a16="http://schemas.microsoft.com/office/drawing/2014/main" id="{30B5F118-880F-41F3-A4C4-703FBB358528}"/>
              </a:ext>
            </a:extLst>
          </p:cNvPr>
          <p:cNvSpPr>
            <a:spLocks noGrp="1"/>
          </p:cNvSpPr>
          <p:nvPr>
            <p:ph idx="1"/>
          </p:nvPr>
        </p:nvSpPr>
        <p:spPr/>
        <p:txBody>
          <a:bodyPr/>
          <a:lstStyle/>
          <a:p>
            <a:r>
              <a:rPr lang="en-US" dirty="0">
                <a:solidFill>
                  <a:schemeClr val="bg1"/>
                </a:solidFill>
              </a:rPr>
              <a:t>Why might you need to separate advanced planning from incident action planning critical during a complex</a:t>
            </a:r>
          </a:p>
          <a:p>
            <a:r>
              <a:rPr lang="en-US" dirty="0">
                <a:solidFill>
                  <a:schemeClr val="bg1"/>
                </a:solidFill>
              </a:rPr>
              <a:t>What are the challenges do you expect to encounter to ensuring during advanced planning </a:t>
            </a:r>
            <a:r>
              <a:rPr lang="en-US" dirty="0" err="1">
                <a:solidFill>
                  <a:schemeClr val="bg1"/>
                </a:solidFill>
              </a:rPr>
              <a:t>nt</a:t>
            </a:r>
            <a:r>
              <a:rPr lang="en-US" dirty="0">
                <a:solidFill>
                  <a:schemeClr val="bg1"/>
                </a:solidFill>
              </a:rPr>
              <a:t>?</a:t>
            </a:r>
            <a:endParaRPr lang="en-US" dirty="0"/>
          </a:p>
        </p:txBody>
      </p:sp>
      <p:sp>
        <p:nvSpPr>
          <p:cNvPr id="6" name="Slide Number Placeholder 5"/>
          <p:cNvSpPr>
            <a:spLocks noGrp="1"/>
          </p:cNvSpPr>
          <p:nvPr>
            <p:ph type="sldNum" sz="quarter" idx="12"/>
          </p:nvPr>
        </p:nvSpPr>
        <p:spPr/>
        <p:txBody>
          <a:bodyPr/>
          <a:lstStyle/>
          <a:p>
            <a:pPr>
              <a:defRPr/>
            </a:pPr>
            <a:r>
              <a:rPr lang="en-US" dirty="0"/>
              <a:t>Visual 3.</a:t>
            </a:r>
            <a:fld id="{167A036F-738C-4416-983E-5B04119587A4}" type="slidenum">
              <a:rPr lang="en-US" smtClean="0"/>
              <a:pPr>
                <a:defRPr/>
              </a:pPr>
              <a:t>24</a:t>
            </a:fld>
            <a:endParaRPr lang="en-US" dirty="0"/>
          </a:p>
        </p:txBody>
      </p:sp>
      <p:sp>
        <p:nvSpPr>
          <p:cNvPr id="7" name="AutoShape 3" descr="Word Balloon:&#10;Why is advanced planning critical during a complex incident?"/>
          <p:cNvSpPr>
            <a:spLocks noChangeArrowheads="1"/>
          </p:cNvSpPr>
          <p:nvPr/>
        </p:nvSpPr>
        <p:spPr bwMode="auto">
          <a:xfrm>
            <a:off x="381000" y="1183444"/>
            <a:ext cx="5257800" cy="2819400"/>
          </a:xfrm>
          <a:prstGeom prst="wedgeEllipseCallout">
            <a:avLst>
              <a:gd name="adj1" fmla="val -39315"/>
              <a:gd name="adj2" fmla="val 68278"/>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algn="ctr"/>
            <a:r>
              <a:rPr lang="en-US" sz="2400" b="1" dirty="0">
                <a:solidFill>
                  <a:schemeClr val="bg1"/>
                </a:solidFill>
              </a:rPr>
              <a:t>Why might you need to separate advanced planning from incident action planning during a complex incident?</a:t>
            </a:r>
            <a:endParaRPr lang="en-US" sz="2400" b="1" dirty="0">
              <a:solidFill>
                <a:schemeClr val="bg1"/>
              </a:solidFill>
              <a:latin typeface="Arial" charset="0"/>
            </a:endParaRPr>
          </a:p>
        </p:txBody>
      </p:sp>
      <p:sp>
        <p:nvSpPr>
          <p:cNvPr id="8" name="AutoShape 4" descr="Word Balloon:&#10;What are the challenges to ensuring that advanced planning occurs?"/>
          <p:cNvSpPr>
            <a:spLocks noChangeArrowheads="1"/>
          </p:cNvSpPr>
          <p:nvPr/>
        </p:nvSpPr>
        <p:spPr bwMode="auto">
          <a:xfrm>
            <a:off x="4267200" y="2874818"/>
            <a:ext cx="4308218" cy="2733813"/>
          </a:xfrm>
          <a:prstGeom prst="wedgeEllipseCallout">
            <a:avLst>
              <a:gd name="adj1" fmla="val 54681"/>
              <a:gd name="adj2" fmla="val 47412"/>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algn="ctr"/>
            <a:r>
              <a:rPr lang="en-US" sz="2400" b="1" dirty="0">
                <a:solidFill>
                  <a:schemeClr val="bg1"/>
                </a:solidFill>
              </a:rPr>
              <a:t>What are the challenges you expect to encounter during advanced planning?</a:t>
            </a:r>
            <a:endParaRPr lang="en-US" sz="2400" b="1" dirty="0">
              <a:solidFill>
                <a:schemeClr val="bg1"/>
              </a:solidFill>
              <a:latin typeface="Arial" charset="0"/>
            </a:endParaRPr>
          </a:p>
        </p:txBody>
      </p:sp>
    </p:spTree>
    <p:extLst>
      <p:ext uri="{BB962C8B-B14F-4D97-AF65-F5344CB8AC3E}">
        <p14:creationId xmlns:p14="http://schemas.microsoft.com/office/powerpoint/2010/main" val="1752119403"/>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12A4-DCB7-4427-8CF8-8F3274A84474}"/>
              </a:ext>
            </a:extLst>
          </p:cNvPr>
          <p:cNvSpPr>
            <a:spLocks noGrp="1"/>
          </p:cNvSpPr>
          <p:nvPr>
            <p:ph type="title"/>
          </p:nvPr>
        </p:nvSpPr>
        <p:spPr/>
        <p:txBody>
          <a:bodyPr/>
          <a:lstStyle/>
          <a:p>
            <a:r>
              <a:rPr lang="en-US" dirty="0"/>
              <a:t>Separate Advanced Incident Planning</a:t>
            </a:r>
          </a:p>
        </p:txBody>
      </p:sp>
      <p:sp>
        <p:nvSpPr>
          <p:cNvPr id="3" name="Content Placeholder 2">
            <a:extLst>
              <a:ext uri="{FF2B5EF4-FFF2-40B4-BE49-F238E27FC236}">
                <a16:creationId xmlns:a16="http://schemas.microsoft.com/office/drawing/2014/main" id="{07AD4F1B-31F3-4724-8B9C-01A62E94773E}"/>
              </a:ext>
            </a:extLst>
          </p:cNvPr>
          <p:cNvSpPr>
            <a:spLocks noGrp="1"/>
          </p:cNvSpPr>
          <p:nvPr>
            <p:ph idx="1"/>
          </p:nvPr>
        </p:nvSpPr>
        <p:spPr>
          <a:xfrm>
            <a:off x="457200" y="1068388"/>
            <a:ext cx="5097564" cy="4265612"/>
          </a:xfrm>
        </p:spPr>
        <p:txBody>
          <a:bodyPr/>
          <a:lstStyle/>
          <a:p>
            <a:pPr marL="0" indent="0">
              <a:spcBef>
                <a:spcPts val="600"/>
              </a:spcBef>
              <a:spcAft>
                <a:spcPts val="600"/>
              </a:spcAft>
              <a:buNone/>
            </a:pPr>
            <a:r>
              <a:rPr lang="en-US" sz="2400" dirty="0"/>
              <a:t>To ensure that advanced planning occurs, the Planning Section Chief may:</a:t>
            </a:r>
          </a:p>
          <a:p>
            <a:pPr marL="457200" indent="-457200">
              <a:spcBef>
                <a:spcPts val="600"/>
              </a:spcBef>
              <a:spcAft>
                <a:spcPts val="600"/>
              </a:spcAft>
              <a:buFont typeface="Arial" panose="020B0604020202020204" pitchFamily="34" charset="0"/>
              <a:buChar char="•"/>
            </a:pPr>
            <a:r>
              <a:rPr lang="en-US" sz="2400" dirty="0"/>
              <a:t>Assign a Deputy Planning Section Chief to manage advanced planning.</a:t>
            </a:r>
          </a:p>
          <a:p>
            <a:pPr marL="457200" indent="-457200">
              <a:spcBef>
                <a:spcPts val="600"/>
              </a:spcBef>
              <a:spcAft>
                <a:spcPts val="600"/>
              </a:spcAft>
              <a:buFont typeface="Arial" panose="020B0604020202020204" pitchFamily="34" charset="0"/>
              <a:buChar char="•"/>
            </a:pPr>
            <a:r>
              <a:rPr lang="en-US" sz="2400" dirty="0"/>
              <a:t>Assign technical specialists to perform advanced planning.</a:t>
            </a:r>
          </a:p>
          <a:p>
            <a:pPr marL="457200" indent="-457200">
              <a:spcBef>
                <a:spcPts val="600"/>
              </a:spcBef>
              <a:spcAft>
                <a:spcPts val="600"/>
              </a:spcAft>
              <a:buFont typeface="Arial" panose="020B0604020202020204" pitchFamily="34" charset="0"/>
              <a:buChar char="•"/>
            </a:pPr>
            <a:r>
              <a:rPr lang="en-US" sz="2400" dirty="0"/>
              <a:t>Establish a special unit within the Planning Section.</a:t>
            </a:r>
          </a:p>
        </p:txBody>
      </p:sp>
      <p:sp>
        <p:nvSpPr>
          <p:cNvPr id="4" name="Slide Number Placeholder 3">
            <a:extLst>
              <a:ext uri="{FF2B5EF4-FFF2-40B4-BE49-F238E27FC236}">
                <a16:creationId xmlns:a16="http://schemas.microsoft.com/office/drawing/2014/main" id="{39C89A2A-D9F9-4DCE-B1F1-02128A37D175}"/>
              </a:ext>
            </a:extLst>
          </p:cNvPr>
          <p:cNvSpPr>
            <a:spLocks noGrp="1"/>
          </p:cNvSpPr>
          <p:nvPr>
            <p:ph type="sldNum" sz="quarter" idx="12"/>
          </p:nvPr>
        </p:nvSpPr>
        <p:spPr/>
        <p:txBody>
          <a:bodyPr/>
          <a:lstStyle/>
          <a:p>
            <a:pPr>
              <a:defRPr/>
            </a:pPr>
            <a:r>
              <a:rPr lang="en-US"/>
              <a:t>Visual 3.</a:t>
            </a:r>
            <a:fld id="{167A036F-738C-4416-983E-5B04119587A4}" type="slidenum">
              <a:rPr lang="en-US" smtClean="0"/>
              <a:pPr>
                <a:defRPr/>
              </a:pPr>
              <a:t>25</a:t>
            </a:fld>
            <a:endParaRPr lang="en-US" dirty="0"/>
          </a:p>
        </p:txBody>
      </p:sp>
      <p:grpSp>
        <p:nvGrpSpPr>
          <p:cNvPr id="7" name="Group 6" descr="Photo 1: A section chief in an orange emergency vest stands at the head of a room&#10;Photo 2: Two men looking at charts and calendars on a wall">
            <a:extLst>
              <a:ext uri="{FF2B5EF4-FFF2-40B4-BE49-F238E27FC236}">
                <a16:creationId xmlns:a16="http://schemas.microsoft.com/office/drawing/2014/main" id="{8824CE72-668B-4B4C-B2A6-F1C13CDF73DC}"/>
              </a:ext>
            </a:extLst>
          </p:cNvPr>
          <p:cNvGrpSpPr/>
          <p:nvPr/>
        </p:nvGrpSpPr>
        <p:grpSpPr>
          <a:xfrm>
            <a:off x="5554764" y="1126610"/>
            <a:ext cx="3338284" cy="4589162"/>
            <a:chOff x="5554764" y="1126610"/>
            <a:chExt cx="3338284" cy="4589162"/>
          </a:xfrm>
        </p:grpSpPr>
        <p:pic>
          <p:nvPicPr>
            <p:cNvPr id="5" name="Picture 3" descr="People looking at information and planning">
              <a:extLst>
                <a:ext uri="{FF2B5EF4-FFF2-40B4-BE49-F238E27FC236}">
                  <a16:creationId xmlns:a16="http://schemas.microsoft.com/office/drawing/2014/main" id="{058DDE96-C9C7-4C3D-9334-2B6F527F5459}"/>
                </a:ext>
              </a:extLst>
            </p:cNvPr>
            <p:cNvPicPr>
              <a:picLocks noChangeAspect="1"/>
            </p:cNvPicPr>
            <p:nvPr/>
          </p:nvPicPr>
          <p:blipFill>
            <a:blip r:embed="rId2">
              <a:extLst>
                <a:ext uri="{28A0092B-C50C-407E-A947-70E740481C1C}">
                  <a14:useLocalDpi xmlns:a14="http://schemas.microsoft.com/office/drawing/2010/main" val="0"/>
                </a:ext>
              </a:extLst>
            </a:blip>
            <a:srcRect l="32426"/>
            <a:stretch>
              <a:fillRect/>
            </a:stretch>
          </p:blipFill>
          <p:spPr bwMode="auto">
            <a:xfrm>
              <a:off x="6353048" y="3217047"/>
              <a:ext cx="2540000" cy="249872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6" name="Picture 5" descr="A section chief in an orange emergency vest stands at the head of a room">
              <a:extLst>
                <a:ext uri="{FF2B5EF4-FFF2-40B4-BE49-F238E27FC236}">
                  <a16:creationId xmlns:a16="http://schemas.microsoft.com/office/drawing/2014/main" id="{275337C9-052F-43EE-A5E1-B0D87E442BAA}"/>
                </a:ext>
              </a:extLst>
            </p:cNvPr>
            <p:cNvPicPr>
              <a:picLocks noChangeAspect="1"/>
            </p:cNvPicPr>
            <p:nvPr/>
          </p:nvPicPr>
          <p:blipFill>
            <a:blip r:embed="rId3">
              <a:extLst>
                <a:ext uri="{28A0092B-C50C-407E-A947-70E740481C1C}">
                  <a14:useLocalDpi xmlns:a14="http://schemas.microsoft.com/office/drawing/2010/main" val="0"/>
                </a:ext>
              </a:extLst>
            </a:blip>
            <a:srcRect l="19325"/>
            <a:stretch>
              <a:fillRect/>
            </a:stretch>
          </p:blipFill>
          <p:spPr bwMode="auto">
            <a:xfrm>
              <a:off x="5554764" y="1126610"/>
              <a:ext cx="2523658" cy="2346138"/>
            </a:xfrm>
            <a:prstGeom prst="rect">
              <a:avLst/>
            </a:prstGeom>
            <a:noFill/>
            <a:ln w="9525" algn="ctr">
              <a:no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53106556"/>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FAC3-B225-4E11-B4A9-9B375C237782}"/>
              </a:ext>
            </a:extLst>
          </p:cNvPr>
          <p:cNvSpPr>
            <a:spLocks noGrp="1"/>
          </p:cNvSpPr>
          <p:nvPr>
            <p:ph type="title"/>
          </p:nvPr>
        </p:nvSpPr>
        <p:spPr/>
        <p:txBody>
          <a:bodyPr/>
          <a:lstStyle/>
          <a:p>
            <a:r>
              <a:rPr lang="en-US" dirty="0"/>
              <a:t>Advanced Planning Considerations</a:t>
            </a:r>
          </a:p>
        </p:txBody>
      </p:sp>
      <p:sp>
        <p:nvSpPr>
          <p:cNvPr id="3" name="Content Placeholder 2">
            <a:extLst>
              <a:ext uri="{FF2B5EF4-FFF2-40B4-BE49-F238E27FC236}">
                <a16:creationId xmlns:a16="http://schemas.microsoft.com/office/drawing/2014/main" id="{A71E343F-6628-47D8-B5BE-3BBA668F0159}"/>
              </a:ext>
            </a:extLst>
          </p:cNvPr>
          <p:cNvSpPr>
            <a:spLocks noGrp="1"/>
          </p:cNvSpPr>
          <p:nvPr>
            <p:ph idx="1"/>
          </p:nvPr>
        </p:nvSpPr>
        <p:spPr/>
        <p:txBody>
          <a:bodyPr/>
          <a:lstStyle/>
          <a:p>
            <a:pPr marL="0" indent="0">
              <a:spcBef>
                <a:spcPts val="300"/>
              </a:spcBef>
              <a:spcAft>
                <a:spcPts val="300"/>
              </a:spcAft>
              <a:buNone/>
            </a:pPr>
            <a:r>
              <a:rPr lang="en-US" sz="2000" dirty="0"/>
              <a:t>Advanced planning looks ahead at least 36 to 72 hours for:</a:t>
            </a:r>
          </a:p>
          <a:p>
            <a:pPr marL="457200" indent="-457200">
              <a:spcBef>
                <a:spcPts val="300"/>
              </a:spcBef>
              <a:spcAft>
                <a:spcPts val="300"/>
              </a:spcAft>
              <a:buFont typeface="Arial" panose="020B0604020202020204" pitchFamily="34" charset="0"/>
              <a:buChar char="•"/>
            </a:pPr>
            <a:r>
              <a:rPr lang="en-US" sz="2000" dirty="0"/>
              <a:t>The probable course of the incident.</a:t>
            </a:r>
          </a:p>
          <a:p>
            <a:pPr marL="457200" indent="-457200">
              <a:spcBef>
                <a:spcPts val="300"/>
              </a:spcBef>
              <a:spcAft>
                <a:spcPts val="300"/>
              </a:spcAft>
              <a:buFont typeface="Arial" panose="020B0604020202020204" pitchFamily="34" charset="0"/>
              <a:buChar char="•"/>
            </a:pPr>
            <a:r>
              <a:rPr lang="en-US" sz="2000" dirty="0"/>
              <a:t>Incident overall goal an objectives.</a:t>
            </a:r>
          </a:p>
          <a:p>
            <a:pPr marL="457200" indent="-457200">
              <a:spcBef>
                <a:spcPts val="300"/>
              </a:spcBef>
              <a:spcAft>
                <a:spcPts val="300"/>
              </a:spcAft>
              <a:buFont typeface="Arial" panose="020B0604020202020204" pitchFamily="34" charset="0"/>
              <a:buChar char="•"/>
            </a:pPr>
            <a:r>
              <a:rPr lang="en-US" sz="2000" dirty="0"/>
              <a:t>Adequacy of previous and present plans.</a:t>
            </a:r>
          </a:p>
          <a:p>
            <a:pPr marL="457200" indent="-457200">
              <a:spcBef>
                <a:spcPts val="300"/>
              </a:spcBef>
              <a:spcAft>
                <a:spcPts val="300"/>
              </a:spcAft>
              <a:buFont typeface="Arial" panose="020B0604020202020204" pitchFamily="34" charset="0"/>
              <a:buChar char="•"/>
            </a:pPr>
            <a:r>
              <a:rPr lang="en-US" sz="2000" dirty="0"/>
              <a:t>Future resource requirements and availability.</a:t>
            </a:r>
          </a:p>
          <a:p>
            <a:pPr marL="457200" indent="-457200">
              <a:spcBef>
                <a:spcPts val="300"/>
              </a:spcBef>
              <a:spcAft>
                <a:spcPts val="300"/>
              </a:spcAft>
              <a:buFont typeface="Arial" panose="020B0604020202020204" pitchFamily="34" charset="0"/>
              <a:buChar char="•"/>
            </a:pPr>
            <a:r>
              <a:rPr lang="en-US" sz="2000" dirty="0"/>
              <a:t>Strategy assessment and alternatives.</a:t>
            </a:r>
          </a:p>
          <a:p>
            <a:pPr marL="457200" indent="-457200">
              <a:spcBef>
                <a:spcPts val="300"/>
              </a:spcBef>
              <a:spcAft>
                <a:spcPts val="300"/>
              </a:spcAft>
              <a:buFont typeface="Arial" panose="020B0604020202020204" pitchFamily="34" charset="0"/>
              <a:buChar char="•"/>
            </a:pPr>
            <a:r>
              <a:rPr lang="en-US" sz="2000" dirty="0"/>
              <a:t>Environmental factors.</a:t>
            </a:r>
          </a:p>
          <a:p>
            <a:pPr marL="457200" indent="-457200">
              <a:spcBef>
                <a:spcPts val="300"/>
              </a:spcBef>
              <a:spcAft>
                <a:spcPts val="300"/>
              </a:spcAft>
              <a:buFont typeface="Arial" panose="020B0604020202020204" pitchFamily="34" charset="0"/>
              <a:buChar char="•"/>
            </a:pPr>
            <a:r>
              <a:rPr lang="en-US" sz="2000" dirty="0"/>
              <a:t>Effectiveness of the organizational structure </a:t>
            </a:r>
          </a:p>
          <a:p>
            <a:pPr marL="457200" indent="-457200">
              <a:spcBef>
                <a:spcPts val="300"/>
              </a:spcBef>
              <a:spcAft>
                <a:spcPts val="300"/>
              </a:spcAft>
              <a:buFont typeface="Arial" panose="020B0604020202020204" pitchFamily="34" charset="0"/>
              <a:buChar char="•"/>
            </a:pPr>
            <a:r>
              <a:rPr lang="en-US" sz="2000" dirty="0"/>
              <a:t>Political and economic issues.</a:t>
            </a:r>
          </a:p>
          <a:p>
            <a:pPr marL="457200" indent="-457200">
              <a:spcBef>
                <a:spcPts val="300"/>
              </a:spcBef>
              <a:spcAft>
                <a:spcPts val="300"/>
              </a:spcAft>
              <a:buFont typeface="Arial" panose="020B0604020202020204" pitchFamily="34" charset="0"/>
              <a:buChar char="•"/>
            </a:pPr>
            <a:r>
              <a:rPr lang="en-US" sz="2000" dirty="0"/>
              <a:t>Future demobilization timeline and plan.</a:t>
            </a:r>
          </a:p>
          <a:p>
            <a:pPr marL="457200" indent="-457200">
              <a:spcBef>
                <a:spcPts val="300"/>
              </a:spcBef>
              <a:spcAft>
                <a:spcPts val="300"/>
              </a:spcAft>
              <a:buFont typeface="Arial" panose="020B0604020202020204" pitchFamily="34" charset="0"/>
              <a:buChar char="•"/>
            </a:pPr>
            <a:r>
              <a:rPr lang="en-US" sz="2000" dirty="0"/>
              <a:t>Transition to long-term recovery needs.</a:t>
            </a:r>
          </a:p>
        </p:txBody>
      </p:sp>
      <p:sp>
        <p:nvSpPr>
          <p:cNvPr id="4" name="Slide Number Placeholder 3">
            <a:extLst>
              <a:ext uri="{FF2B5EF4-FFF2-40B4-BE49-F238E27FC236}">
                <a16:creationId xmlns:a16="http://schemas.microsoft.com/office/drawing/2014/main" id="{54D86404-86B3-42C2-BA92-51D02A8D01FF}"/>
              </a:ext>
            </a:extLst>
          </p:cNvPr>
          <p:cNvSpPr>
            <a:spLocks noGrp="1"/>
          </p:cNvSpPr>
          <p:nvPr>
            <p:ph type="sldNum" sz="quarter" idx="12"/>
          </p:nvPr>
        </p:nvSpPr>
        <p:spPr/>
        <p:txBody>
          <a:bodyPr/>
          <a:lstStyle/>
          <a:p>
            <a:pPr>
              <a:defRPr/>
            </a:pPr>
            <a:r>
              <a:rPr lang="en-US"/>
              <a:t>Visual 3.</a:t>
            </a:r>
            <a:fld id="{167A036F-738C-4416-983E-5B04119587A4}" type="slidenum">
              <a:rPr lang="en-US" smtClean="0"/>
              <a:pPr>
                <a:defRPr/>
              </a:pPr>
              <a:t>26</a:t>
            </a:fld>
            <a:endParaRPr lang="en-US" dirty="0"/>
          </a:p>
        </p:txBody>
      </p:sp>
      <p:pic>
        <p:nvPicPr>
          <p:cNvPr id="5" name="Picture 4" descr="Handout Icon #276237 - Free Icons Library">
            <a:extLst>
              <a:ext uri="{FF2B5EF4-FFF2-40B4-BE49-F238E27FC236}">
                <a16:creationId xmlns:a16="http://schemas.microsoft.com/office/drawing/2014/main" id="{402BFB03-8BC0-4E61-8725-45092ED4F0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8091" y="89277"/>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964293"/>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E15A91-A87D-4D49-9F80-2AA1E9D5A95D}"/>
              </a:ext>
            </a:extLst>
          </p:cNvPr>
          <p:cNvSpPr>
            <a:spLocks noGrp="1"/>
          </p:cNvSpPr>
          <p:nvPr>
            <p:ph type="title"/>
          </p:nvPr>
        </p:nvSpPr>
        <p:spPr/>
        <p:txBody>
          <a:bodyPr/>
          <a:lstStyle/>
          <a:p>
            <a:pPr>
              <a:lnSpc>
                <a:spcPts val="3500"/>
              </a:lnSpc>
            </a:pPr>
            <a:r>
              <a:rPr lang="en-US" dirty="0"/>
              <a:t>Option 4: Add a Second Operations or Logistics Section</a:t>
            </a:r>
          </a:p>
        </p:txBody>
      </p:sp>
      <p:sp>
        <p:nvSpPr>
          <p:cNvPr id="18" name="Content Placeholder 20">
            <a:extLst>
              <a:ext uri="{FF2B5EF4-FFF2-40B4-BE49-F238E27FC236}">
                <a16:creationId xmlns:a16="http://schemas.microsoft.com/office/drawing/2014/main" id="{5F4E7D85-EA10-4658-B4B3-A84433996C43}"/>
              </a:ext>
            </a:extLst>
          </p:cNvPr>
          <p:cNvSpPr>
            <a:spLocks noGrp="1"/>
          </p:cNvSpPr>
          <p:nvPr>
            <p:ph idx="1"/>
          </p:nvPr>
        </p:nvSpPr>
        <p:spPr/>
        <p:txBody>
          <a:bodyPr/>
          <a:lstStyle/>
          <a:p>
            <a:pPr>
              <a:defRPr/>
            </a:pPr>
            <a:r>
              <a:rPr lang="en-US" dirty="0">
                <a:solidFill>
                  <a:schemeClr val="bg1"/>
                </a:solidFill>
              </a:rPr>
              <a:t>Combine Several Incidents Into an Incident Complex</a:t>
            </a:r>
          </a:p>
          <a:p>
            <a:pPr>
              <a:defRPr/>
            </a:pPr>
            <a:r>
              <a:rPr lang="en-US" dirty="0">
                <a:solidFill>
                  <a:schemeClr val="bg1"/>
                </a:solidFill>
              </a:rPr>
              <a:t>Divide an Incident Into Two or More Single Incidents</a:t>
            </a:r>
          </a:p>
          <a:p>
            <a:pPr>
              <a:defRPr/>
            </a:pPr>
            <a:r>
              <a:rPr lang="en-US" dirty="0">
                <a:solidFill>
                  <a:schemeClr val="bg1"/>
                </a:solidFill>
              </a:rPr>
              <a:t>Expand the Planning Capability</a:t>
            </a:r>
          </a:p>
          <a:p>
            <a:pPr>
              <a:defRPr/>
            </a:pPr>
            <a:r>
              <a:rPr lang="en-US" dirty="0">
                <a:solidFill>
                  <a:schemeClr val="bg1"/>
                </a:solidFill>
              </a:rPr>
              <a:t>Add a Second Operations or Logistics Section</a:t>
            </a:r>
          </a:p>
          <a:p>
            <a:pPr>
              <a:defRPr/>
            </a:pPr>
            <a:r>
              <a:rPr lang="en-US" dirty="0">
                <a:solidFill>
                  <a:schemeClr val="bg1"/>
                </a:solidFill>
              </a:rPr>
              <a:t>Establish the Intelligence/Investigations Function</a:t>
            </a:r>
            <a:endParaRPr lang="en-US" dirty="0"/>
          </a:p>
        </p:txBody>
      </p:sp>
      <p:sp>
        <p:nvSpPr>
          <p:cNvPr id="6" name="Slide Number Placeholder 5"/>
          <p:cNvSpPr>
            <a:spLocks noGrp="1"/>
          </p:cNvSpPr>
          <p:nvPr>
            <p:ph type="sldNum" sz="quarter" idx="12"/>
          </p:nvPr>
        </p:nvSpPr>
        <p:spPr/>
        <p:txBody>
          <a:bodyPr/>
          <a:lstStyle/>
          <a:p>
            <a:pPr>
              <a:defRPr/>
            </a:pPr>
            <a:r>
              <a:rPr lang="en-US" dirty="0"/>
              <a:t>Visual 3.</a:t>
            </a:r>
            <a:fld id="{167A036F-738C-4416-983E-5B04119587A4}" type="slidenum">
              <a:rPr lang="en-US" smtClean="0"/>
              <a:pPr>
                <a:defRPr/>
              </a:pPr>
              <a:t>27</a:t>
            </a:fld>
            <a:endParaRPr lang="en-US" dirty="0"/>
          </a:p>
        </p:txBody>
      </p:sp>
      <p:grpSp>
        <p:nvGrpSpPr>
          <p:cNvPr id="3" name="Group 2" descr="Divide an incident into two or more single incidents. &#10;Expand the planning capability.&#10;Add a second Operations or Logistics section -  highlighted.&#10;Establish the Intelligence/Investigations Function.&#10;&#10;">
            <a:extLst>
              <a:ext uri="{FF2B5EF4-FFF2-40B4-BE49-F238E27FC236}">
                <a16:creationId xmlns:a16="http://schemas.microsoft.com/office/drawing/2014/main" id="{8CC87A75-E539-4B24-AECA-3385209636DC}"/>
              </a:ext>
            </a:extLst>
          </p:cNvPr>
          <p:cNvGrpSpPr/>
          <p:nvPr/>
        </p:nvGrpSpPr>
        <p:grpSpPr>
          <a:xfrm>
            <a:off x="615149" y="1219200"/>
            <a:ext cx="7881151" cy="4424681"/>
            <a:chOff x="615149" y="1219200"/>
            <a:chExt cx="7881151" cy="4424681"/>
          </a:xfrm>
        </p:grpSpPr>
        <p:grpSp>
          <p:nvGrpSpPr>
            <p:cNvPr id="10" name="Group 9" descr="Combine Several Incident Into an Incident Complex&#10;Divide an Incident Into Two or More Single Incidents &#10;Expand the Planning Capability&#10;Add a Second Operations or Logistics Section (highlighted)"/>
            <p:cNvGrpSpPr>
              <a:grpSpLocks/>
            </p:cNvGrpSpPr>
            <p:nvPr/>
          </p:nvGrpSpPr>
          <p:grpSpPr bwMode="auto">
            <a:xfrm>
              <a:off x="647700" y="1219200"/>
              <a:ext cx="7848600" cy="3505200"/>
              <a:chOff x="533400" y="1371600"/>
              <a:chExt cx="7848600" cy="3505200"/>
            </a:xfrm>
          </p:grpSpPr>
          <p:sp>
            <p:nvSpPr>
              <p:cNvPr id="11" name="Rectangle 3"/>
              <p:cNvSpPr>
                <a:spLocks noChangeArrowheads="1"/>
              </p:cNvSpPr>
              <p:nvPr/>
            </p:nvSpPr>
            <p:spPr bwMode="auto">
              <a:xfrm>
                <a:off x="533400" y="1371600"/>
                <a:ext cx="7848600" cy="609600"/>
              </a:xfrm>
              <a:prstGeom prst="rect">
                <a:avLst/>
              </a:prstGeom>
              <a:solidFill>
                <a:schemeClr val="bg1">
                  <a:lumMod val="85000"/>
                </a:schemeClr>
              </a:solidFill>
              <a:ln>
                <a:headEnd/>
                <a:tailEnd/>
              </a:ln>
            </p:spPr>
            <p:style>
              <a:lnRef idx="1">
                <a:schemeClr val="accent6"/>
              </a:lnRef>
              <a:fillRef idx="2">
                <a:schemeClr val="accent6"/>
              </a:fillRef>
              <a:effectRef idx="1">
                <a:schemeClr val="accent6"/>
              </a:effectRef>
              <a:fontRef idx="minor">
                <a:schemeClr val="dk1"/>
              </a:fontRef>
            </p:style>
            <p:txBody>
              <a:bodyPr anchor="ctr">
                <a:flatTx/>
              </a:bodyPr>
              <a:lstStyle/>
              <a:p>
                <a:pPr>
                  <a:defRPr/>
                </a:pPr>
                <a:r>
                  <a:rPr lang="en-US" sz="2400" b="1" dirty="0"/>
                  <a:t>Combine Several Incidents Into an Incident Complex</a:t>
                </a:r>
              </a:p>
            </p:txBody>
          </p:sp>
          <p:sp>
            <p:nvSpPr>
              <p:cNvPr id="14" name="Rectangle 4"/>
              <p:cNvSpPr>
                <a:spLocks noChangeArrowheads="1"/>
              </p:cNvSpPr>
              <p:nvPr/>
            </p:nvSpPr>
            <p:spPr bwMode="auto">
              <a:xfrm>
                <a:off x="533400" y="2286000"/>
                <a:ext cx="7848600" cy="609600"/>
              </a:xfrm>
              <a:prstGeom prst="rect">
                <a:avLst/>
              </a:prstGeom>
              <a:solidFill>
                <a:schemeClr val="bg1">
                  <a:lumMod val="85000"/>
                </a:schemeClr>
              </a:solidFill>
              <a:ln>
                <a:headEnd/>
                <a:tailEnd/>
              </a:ln>
            </p:spPr>
            <p:style>
              <a:lnRef idx="1">
                <a:schemeClr val="accent6"/>
              </a:lnRef>
              <a:fillRef idx="2">
                <a:schemeClr val="accent6"/>
              </a:fillRef>
              <a:effectRef idx="1">
                <a:schemeClr val="accent6"/>
              </a:effectRef>
              <a:fontRef idx="minor">
                <a:schemeClr val="dk1"/>
              </a:fontRef>
            </p:style>
            <p:txBody>
              <a:bodyPr anchor="ctr">
                <a:flatTx/>
              </a:bodyPr>
              <a:lstStyle/>
              <a:p>
                <a:pPr>
                  <a:defRPr/>
                </a:pPr>
                <a:r>
                  <a:rPr lang="en-US" sz="2400" b="1" dirty="0"/>
                  <a:t>Divide an Incident Into Two or More Single Incidents</a:t>
                </a:r>
              </a:p>
            </p:txBody>
          </p:sp>
          <p:sp>
            <p:nvSpPr>
              <p:cNvPr id="15" name="Rectangle 5"/>
              <p:cNvSpPr>
                <a:spLocks noChangeArrowheads="1"/>
              </p:cNvSpPr>
              <p:nvPr/>
            </p:nvSpPr>
            <p:spPr bwMode="auto">
              <a:xfrm>
                <a:off x="533400" y="4267200"/>
                <a:ext cx="7848600" cy="609600"/>
              </a:xfrm>
              <a:prstGeom prst="rect">
                <a:avLst/>
              </a:prstGeom>
              <a:solidFill>
                <a:srgbClr val="000066"/>
              </a:solidFill>
              <a:ln>
                <a:headEnd/>
                <a:tailEnd/>
              </a:ln>
            </p:spPr>
            <p:style>
              <a:lnRef idx="1">
                <a:schemeClr val="accent6"/>
              </a:lnRef>
              <a:fillRef idx="3">
                <a:schemeClr val="accent6"/>
              </a:fillRef>
              <a:effectRef idx="2">
                <a:schemeClr val="accent6"/>
              </a:effectRef>
              <a:fontRef idx="minor">
                <a:schemeClr val="lt1"/>
              </a:fontRef>
            </p:style>
            <p:txBody>
              <a:bodyPr anchor="ctr">
                <a:flatTx/>
              </a:bodyPr>
              <a:lstStyle/>
              <a:p>
                <a:pPr>
                  <a:defRPr/>
                </a:pPr>
                <a:r>
                  <a:rPr lang="en-US" sz="2400" b="1" dirty="0"/>
                  <a:t>Add a Second Operations or Logistics Section</a:t>
                </a:r>
              </a:p>
            </p:txBody>
          </p:sp>
          <p:sp>
            <p:nvSpPr>
              <p:cNvPr id="16" name="Rectangle 7"/>
              <p:cNvSpPr>
                <a:spLocks noChangeArrowheads="1"/>
              </p:cNvSpPr>
              <p:nvPr/>
            </p:nvSpPr>
            <p:spPr bwMode="auto">
              <a:xfrm>
                <a:off x="533400" y="3276600"/>
                <a:ext cx="7848600" cy="609600"/>
              </a:xfrm>
              <a:prstGeom prst="rect">
                <a:avLst/>
              </a:prstGeom>
              <a:solidFill>
                <a:schemeClr val="bg1">
                  <a:lumMod val="85000"/>
                </a:schemeClr>
              </a:solidFill>
              <a:ln>
                <a:headEnd/>
                <a:tailEnd/>
              </a:ln>
            </p:spPr>
            <p:style>
              <a:lnRef idx="1">
                <a:schemeClr val="accent6"/>
              </a:lnRef>
              <a:fillRef idx="2">
                <a:schemeClr val="accent6"/>
              </a:fillRef>
              <a:effectRef idx="1">
                <a:schemeClr val="accent6"/>
              </a:effectRef>
              <a:fontRef idx="minor">
                <a:schemeClr val="dk1"/>
              </a:fontRef>
            </p:style>
            <p:txBody>
              <a:bodyPr anchor="ctr">
                <a:flatTx/>
              </a:bodyPr>
              <a:lstStyle/>
              <a:p>
                <a:pPr>
                  <a:defRPr/>
                </a:pPr>
                <a:r>
                  <a:rPr lang="en-US" sz="2400" b="1" dirty="0"/>
                  <a:t>Expand the Planning Capability</a:t>
                </a:r>
              </a:p>
            </p:txBody>
          </p:sp>
        </p:grpSp>
        <p:sp>
          <p:nvSpPr>
            <p:cNvPr id="17" name="Rectangle 7">
              <a:extLst>
                <a:ext uri="{FF2B5EF4-FFF2-40B4-BE49-F238E27FC236}">
                  <a16:creationId xmlns:a16="http://schemas.microsoft.com/office/drawing/2014/main" id="{BF1B4090-9D58-46F3-88A7-C2F42834BD89}"/>
                </a:ext>
              </a:extLst>
            </p:cNvPr>
            <p:cNvSpPr>
              <a:spLocks noChangeArrowheads="1"/>
            </p:cNvSpPr>
            <p:nvPr/>
          </p:nvSpPr>
          <p:spPr bwMode="auto">
            <a:xfrm>
              <a:off x="615149" y="5034281"/>
              <a:ext cx="7848600" cy="609600"/>
            </a:xfrm>
            <a:prstGeom prst="rect">
              <a:avLst/>
            </a:prstGeom>
            <a:solidFill>
              <a:schemeClr val="bg1">
                <a:lumMod val="85000"/>
              </a:schemeClr>
            </a:solidFill>
            <a:ln>
              <a:headEnd/>
              <a:tailEnd/>
            </a:ln>
          </p:spPr>
          <p:style>
            <a:lnRef idx="1">
              <a:schemeClr val="accent6"/>
            </a:lnRef>
            <a:fillRef idx="2">
              <a:schemeClr val="accent6"/>
            </a:fillRef>
            <a:effectRef idx="1">
              <a:schemeClr val="accent6"/>
            </a:effectRef>
            <a:fontRef idx="minor">
              <a:schemeClr val="dk1"/>
            </a:fontRef>
          </p:style>
          <p:txBody>
            <a:bodyPr anchor="ctr">
              <a:flatTx/>
            </a:bodyPr>
            <a:lstStyle/>
            <a:p>
              <a:pPr>
                <a:defRPr/>
              </a:pPr>
              <a:r>
                <a:rPr lang="en-US" sz="2400" b="1" dirty="0"/>
                <a:t>Establish the Intelligence/Investigations Function </a:t>
              </a:r>
            </a:p>
          </p:txBody>
        </p:sp>
      </p:grpSp>
    </p:spTree>
    <p:extLst>
      <p:ext uri="{BB962C8B-B14F-4D97-AF65-F5344CB8AC3E}">
        <p14:creationId xmlns:p14="http://schemas.microsoft.com/office/powerpoint/2010/main" val="1902136011"/>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E33D2-C8C8-428D-A7A6-F0FD56081F85}"/>
              </a:ext>
            </a:extLst>
          </p:cNvPr>
          <p:cNvSpPr>
            <a:spLocks noGrp="1"/>
          </p:cNvSpPr>
          <p:nvPr>
            <p:ph type="title"/>
          </p:nvPr>
        </p:nvSpPr>
        <p:spPr/>
        <p:txBody>
          <a:bodyPr/>
          <a:lstStyle/>
          <a:p>
            <a:r>
              <a:rPr lang="en-US" dirty="0"/>
              <a:t>Adding an Operations Section</a:t>
            </a:r>
          </a:p>
        </p:txBody>
      </p:sp>
      <p:sp>
        <p:nvSpPr>
          <p:cNvPr id="3" name="Content Placeholder 2">
            <a:extLst>
              <a:ext uri="{FF2B5EF4-FFF2-40B4-BE49-F238E27FC236}">
                <a16:creationId xmlns:a16="http://schemas.microsoft.com/office/drawing/2014/main" id="{29AEB95B-6A57-4A80-80AA-A8D4F05F21E2}"/>
              </a:ext>
            </a:extLst>
          </p:cNvPr>
          <p:cNvSpPr>
            <a:spLocks noGrp="1"/>
          </p:cNvSpPr>
          <p:nvPr>
            <p:ph idx="1"/>
          </p:nvPr>
        </p:nvSpPr>
        <p:spPr>
          <a:xfrm>
            <a:off x="457200" y="4191000"/>
            <a:ext cx="8229600" cy="1370012"/>
          </a:xfrm>
        </p:spPr>
        <p:txBody>
          <a:bodyPr/>
          <a:lstStyle/>
          <a:p>
            <a:pPr marL="0" indent="0" algn="ctr">
              <a:spcBef>
                <a:spcPts val="600"/>
              </a:spcBef>
              <a:spcAft>
                <a:spcPts val="600"/>
              </a:spcAft>
              <a:buNone/>
            </a:pPr>
            <a:r>
              <a:rPr lang="en-US" sz="2400" dirty="0"/>
              <a:t>Adding an Ops Section is designed to address issues related to span of control and geography, not function.  </a:t>
            </a:r>
          </a:p>
          <a:p>
            <a:pPr marL="0" indent="0" algn="ctr">
              <a:spcBef>
                <a:spcPts val="600"/>
              </a:spcBef>
              <a:spcAft>
                <a:spcPts val="600"/>
              </a:spcAft>
              <a:buNone/>
            </a:pPr>
            <a:r>
              <a:rPr lang="en-US" sz="2400" dirty="0"/>
              <a:t>Infrequently used.</a:t>
            </a:r>
          </a:p>
        </p:txBody>
      </p:sp>
      <p:sp>
        <p:nvSpPr>
          <p:cNvPr id="4" name="Slide Number Placeholder 3">
            <a:extLst>
              <a:ext uri="{FF2B5EF4-FFF2-40B4-BE49-F238E27FC236}">
                <a16:creationId xmlns:a16="http://schemas.microsoft.com/office/drawing/2014/main" id="{49461654-2932-48CE-8EE5-FF589349D587}"/>
              </a:ext>
            </a:extLst>
          </p:cNvPr>
          <p:cNvSpPr>
            <a:spLocks noGrp="1"/>
          </p:cNvSpPr>
          <p:nvPr>
            <p:ph type="sldNum" sz="quarter" idx="12"/>
          </p:nvPr>
        </p:nvSpPr>
        <p:spPr/>
        <p:txBody>
          <a:bodyPr/>
          <a:lstStyle/>
          <a:p>
            <a:pPr>
              <a:defRPr/>
            </a:pPr>
            <a:r>
              <a:rPr lang="en-US"/>
              <a:t>Visual 3.</a:t>
            </a:r>
            <a:fld id="{167A036F-738C-4416-983E-5B04119587A4}" type="slidenum">
              <a:rPr lang="en-US" smtClean="0"/>
              <a:pPr>
                <a:defRPr/>
              </a:pPr>
              <a:t>28</a:t>
            </a:fld>
            <a:endParaRPr lang="en-US" dirty="0"/>
          </a:p>
        </p:txBody>
      </p:sp>
      <p:pic>
        <p:nvPicPr>
          <p:cNvPr id="5" name="Picture 3" descr="Hierarchy chart:&#10;The top of the chart is the Incident Commander (IC). The IC is branched off into the Deputy IC, Operations (if needed), and the planning section, logistics section, and finance/admin section. &#10;&#10;The Deputy IC branches off into North Operations Section and South Operations Section.">
            <a:extLst>
              <a:ext uri="{FF2B5EF4-FFF2-40B4-BE49-F238E27FC236}">
                <a16:creationId xmlns:a16="http://schemas.microsoft.com/office/drawing/2014/main" id="{DD8FB851-AF14-4AD8-AC2C-DCE641FA5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94" y="1203325"/>
            <a:ext cx="8609013"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971718"/>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3012-8E03-41D1-8279-7BA066E5DFCF}"/>
              </a:ext>
            </a:extLst>
          </p:cNvPr>
          <p:cNvSpPr>
            <a:spLocks noGrp="1"/>
          </p:cNvSpPr>
          <p:nvPr>
            <p:ph type="title"/>
          </p:nvPr>
        </p:nvSpPr>
        <p:spPr/>
        <p:txBody>
          <a:bodyPr/>
          <a:lstStyle/>
          <a:p>
            <a:r>
              <a:rPr lang="en-US" dirty="0"/>
              <a:t>Adding Ops Section:  Considerations</a:t>
            </a:r>
          </a:p>
        </p:txBody>
      </p:sp>
      <p:sp>
        <p:nvSpPr>
          <p:cNvPr id="3" name="Content Placeholder 2">
            <a:extLst>
              <a:ext uri="{FF2B5EF4-FFF2-40B4-BE49-F238E27FC236}">
                <a16:creationId xmlns:a16="http://schemas.microsoft.com/office/drawing/2014/main" id="{23923384-165C-447A-BDCB-709D19DDC928}"/>
              </a:ext>
            </a:extLst>
          </p:cNvPr>
          <p:cNvSpPr>
            <a:spLocks noGrp="1"/>
          </p:cNvSpPr>
          <p:nvPr>
            <p:ph idx="1"/>
          </p:nvPr>
        </p:nvSpPr>
        <p:spPr/>
        <p:txBody>
          <a:bodyPr/>
          <a:lstStyle/>
          <a:p>
            <a:r>
              <a:rPr lang="en-US" dirty="0"/>
              <a:t>Add a Deputy IC for Operations, if necessary.</a:t>
            </a:r>
          </a:p>
          <a:p>
            <a:r>
              <a:rPr lang="en-US" dirty="0"/>
              <a:t>Establish second Ops Section at beginning of operational period.</a:t>
            </a:r>
          </a:p>
          <a:p>
            <a:r>
              <a:rPr lang="en-US" dirty="0"/>
              <a:t>Ensure:</a:t>
            </a:r>
          </a:p>
          <a:p>
            <a:pPr lvl="2"/>
            <a:r>
              <a:rPr lang="en-US" dirty="0"/>
              <a:t>C &amp; G Staff can support the expansion.</a:t>
            </a:r>
          </a:p>
          <a:p>
            <a:pPr lvl="2"/>
            <a:r>
              <a:rPr lang="en-US" dirty="0"/>
              <a:t>Adequate incident action planning.</a:t>
            </a:r>
          </a:p>
          <a:p>
            <a:pPr lvl="2"/>
            <a:r>
              <a:rPr lang="en-US" dirty="0"/>
              <a:t>Adequate logistics support.</a:t>
            </a:r>
          </a:p>
          <a:p>
            <a:pPr lvl="2"/>
            <a:r>
              <a:rPr lang="en-US" dirty="0"/>
              <a:t>All incident supervisory personnel are aware of the expanded organization.</a:t>
            </a:r>
          </a:p>
        </p:txBody>
      </p:sp>
      <p:sp>
        <p:nvSpPr>
          <p:cNvPr id="4" name="Slide Number Placeholder 3">
            <a:extLst>
              <a:ext uri="{FF2B5EF4-FFF2-40B4-BE49-F238E27FC236}">
                <a16:creationId xmlns:a16="http://schemas.microsoft.com/office/drawing/2014/main" id="{4CE53B7C-029F-46EB-AFA8-C59B63DAA5E7}"/>
              </a:ext>
            </a:extLst>
          </p:cNvPr>
          <p:cNvSpPr>
            <a:spLocks noGrp="1"/>
          </p:cNvSpPr>
          <p:nvPr>
            <p:ph type="sldNum" sz="quarter" idx="12"/>
          </p:nvPr>
        </p:nvSpPr>
        <p:spPr/>
        <p:txBody>
          <a:bodyPr/>
          <a:lstStyle/>
          <a:p>
            <a:pPr>
              <a:defRPr/>
            </a:pPr>
            <a:r>
              <a:rPr lang="en-US"/>
              <a:t>Visual 3.</a:t>
            </a:r>
            <a:fld id="{167A036F-738C-4416-983E-5B04119587A4}" type="slidenum">
              <a:rPr lang="en-US" smtClean="0"/>
              <a:pPr>
                <a:defRPr/>
              </a:pPr>
              <a:t>29</a:t>
            </a:fld>
            <a:endParaRPr lang="en-US" dirty="0"/>
          </a:p>
        </p:txBody>
      </p:sp>
    </p:spTree>
    <p:extLst>
      <p:ext uri="{BB962C8B-B14F-4D97-AF65-F5344CB8AC3E}">
        <p14:creationId xmlns:p14="http://schemas.microsoft.com/office/powerpoint/2010/main" val="1859832910"/>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FA84-03E0-4A53-B842-2C14441CEB38}"/>
              </a:ext>
            </a:extLst>
          </p:cNvPr>
          <p:cNvSpPr>
            <a:spLocks noGrp="1"/>
          </p:cNvSpPr>
          <p:nvPr>
            <p:ph type="title"/>
          </p:nvPr>
        </p:nvSpPr>
        <p:spPr/>
        <p:txBody>
          <a:bodyPr/>
          <a:lstStyle/>
          <a:p>
            <a:r>
              <a:rPr lang="en-US" dirty="0"/>
              <a:t>Unit Enabling Objectives</a:t>
            </a:r>
          </a:p>
        </p:txBody>
      </p:sp>
      <p:sp>
        <p:nvSpPr>
          <p:cNvPr id="3" name="Content Placeholder 2">
            <a:extLst>
              <a:ext uri="{FF2B5EF4-FFF2-40B4-BE49-F238E27FC236}">
                <a16:creationId xmlns:a16="http://schemas.microsoft.com/office/drawing/2014/main" id="{A3E89E74-1B8E-4B74-A100-D96C79893A37}"/>
              </a:ext>
            </a:extLst>
          </p:cNvPr>
          <p:cNvSpPr>
            <a:spLocks noGrp="1"/>
          </p:cNvSpPr>
          <p:nvPr>
            <p:ph idx="1"/>
          </p:nvPr>
        </p:nvSpPr>
        <p:spPr>
          <a:xfrm>
            <a:off x="457200" y="1068388"/>
            <a:ext cx="8229600" cy="3579812"/>
          </a:xfrm>
        </p:spPr>
        <p:txBody>
          <a:bodyPr/>
          <a:lstStyle/>
          <a:p>
            <a:pPr marL="457200" indent="-457200">
              <a:spcBef>
                <a:spcPts val="1200"/>
              </a:spcBef>
              <a:spcAft>
                <a:spcPts val="600"/>
              </a:spcAft>
              <a:buFont typeface="Arial" panose="020B0604020202020204" pitchFamily="34" charset="0"/>
              <a:buChar char="•"/>
            </a:pPr>
            <a:r>
              <a:rPr lang="en-US" dirty="0"/>
              <a:t>Identify the characteristics of a complex incident.</a:t>
            </a:r>
          </a:p>
          <a:p>
            <a:pPr marL="457200" indent="-457200">
              <a:spcBef>
                <a:spcPts val="1200"/>
              </a:spcBef>
              <a:spcAft>
                <a:spcPts val="600"/>
              </a:spcAft>
              <a:buFont typeface="Arial" panose="020B0604020202020204" pitchFamily="34" charset="0"/>
              <a:buChar char="•"/>
            </a:pPr>
            <a:r>
              <a:rPr lang="en-US" dirty="0"/>
              <a:t>Explain the expansion options for complex incident organization and the conditions under which each would be applied.</a:t>
            </a:r>
          </a:p>
        </p:txBody>
      </p:sp>
      <p:sp>
        <p:nvSpPr>
          <p:cNvPr id="4" name="Slide Number Placeholder 3">
            <a:extLst>
              <a:ext uri="{FF2B5EF4-FFF2-40B4-BE49-F238E27FC236}">
                <a16:creationId xmlns:a16="http://schemas.microsoft.com/office/drawing/2014/main" id="{03ECCA7C-B43A-4904-B099-8A6DB8BF6EDE}"/>
              </a:ext>
            </a:extLst>
          </p:cNvPr>
          <p:cNvSpPr>
            <a:spLocks noGrp="1"/>
          </p:cNvSpPr>
          <p:nvPr>
            <p:ph type="sldNum" sz="quarter" idx="12"/>
          </p:nvPr>
        </p:nvSpPr>
        <p:spPr/>
        <p:txBody>
          <a:bodyPr/>
          <a:lstStyle/>
          <a:p>
            <a:pPr>
              <a:defRPr/>
            </a:pPr>
            <a:r>
              <a:rPr lang="en-US"/>
              <a:t>Visual 3.</a:t>
            </a:r>
            <a:fld id="{167A036F-738C-4416-983E-5B04119587A4}" type="slidenum">
              <a:rPr lang="en-US" smtClean="0"/>
              <a:pPr>
                <a:defRPr/>
              </a:pPr>
              <a:t>3</a:t>
            </a:fld>
            <a:endParaRPr lang="en-US" dirty="0"/>
          </a:p>
        </p:txBody>
      </p:sp>
    </p:spTree>
    <p:extLst>
      <p:ext uri="{BB962C8B-B14F-4D97-AF65-F5344CB8AC3E}">
        <p14:creationId xmlns:p14="http://schemas.microsoft.com/office/powerpoint/2010/main" val="1502637119"/>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EFFB3-DFF9-437C-97A7-DFA9A2CB288E}"/>
              </a:ext>
            </a:extLst>
          </p:cNvPr>
          <p:cNvSpPr>
            <a:spLocks noGrp="1"/>
          </p:cNvSpPr>
          <p:nvPr>
            <p:ph type="title"/>
          </p:nvPr>
        </p:nvSpPr>
        <p:spPr/>
        <p:txBody>
          <a:bodyPr/>
          <a:lstStyle/>
          <a:p>
            <a:r>
              <a:rPr lang="en-US" dirty="0"/>
              <a:t>Adding a Logistics Section</a:t>
            </a:r>
          </a:p>
        </p:txBody>
      </p:sp>
      <p:sp>
        <p:nvSpPr>
          <p:cNvPr id="3" name="Content Placeholder 2">
            <a:extLst>
              <a:ext uri="{FF2B5EF4-FFF2-40B4-BE49-F238E27FC236}">
                <a16:creationId xmlns:a16="http://schemas.microsoft.com/office/drawing/2014/main" id="{72A4B79A-24AA-428F-87E9-2CAB70188E33}"/>
              </a:ext>
            </a:extLst>
          </p:cNvPr>
          <p:cNvSpPr>
            <a:spLocks noGrp="1"/>
          </p:cNvSpPr>
          <p:nvPr>
            <p:ph idx="1"/>
          </p:nvPr>
        </p:nvSpPr>
        <p:spPr>
          <a:xfrm>
            <a:off x="457200" y="3741737"/>
            <a:ext cx="8382000" cy="1820863"/>
          </a:xfrm>
        </p:spPr>
        <p:txBody>
          <a:bodyPr/>
          <a:lstStyle/>
          <a:p>
            <a:pPr marL="0" indent="0">
              <a:buNone/>
            </a:pPr>
            <a:r>
              <a:rPr lang="en-US" sz="2400" dirty="0"/>
              <a:t>If an incident is so geographically dispersed that it is not feasible for the Incident Base to support the incident logistical needs, it may be necessary to establish another Logistics Section.  Again, infrequently used.</a:t>
            </a:r>
          </a:p>
        </p:txBody>
      </p:sp>
      <p:sp>
        <p:nvSpPr>
          <p:cNvPr id="4" name="Slide Number Placeholder 3">
            <a:extLst>
              <a:ext uri="{FF2B5EF4-FFF2-40B4-BE49-F238E27FC236}">
                <a16:creationId xmlns:a16="http://schemas.microsoft.com/office/drawing/2014/main" id="{C977D75A-77A9-49F9-BADC-E4480D11236C}"/>
              </a:ext>
            </a:extLst>
          </p:cNvPr>
          <p:cNvSpPr>
            <a:spLocks noGrp="1"/>
          </p:cNvSpPr>
          <p:nvPr>
            <p:ph type="sldNum" sz="quarter" idx="12"/>
          </p:nvPr>
        </p:nvSpPr>
        <p:spPr/>
        <p:txBody>
          <a:bodyPr/>
          <a:lstStyle/>
          <a:p>
            <a:pPr>
              <a:defRPr/>
            </a:pPr>
            <a:r>
              <a:rPr lang="en-US"/>
              <a:t>Visual 3.</a:t>
            </a:r>
            <a:fld id="{167A036F-738C-4416-983E-5B04119587A4}" type="slidenum">
              <a:rPr lang="en-US" smtClean="0"/>
              <a:pPr>
                <a:defRPr/>
              </a:pPr>
              <a:t>30</a:t>
            </a:fld>
            <a:endParaRPr lang="en-US" dirty="0"/>
          </a:p>
        </p:txBody>
      </p:sp>
      <p:pic>
        <p:nvPicPr>
          <p:cNvPr id="5" name="Picture 2" descr="Hierarchy chart:&#10;The top of the chart is the Incident Commander (IC). The IC is branched off into the Deputy IC, Logistics (if needed), and the operations section, planning section, and finance/admin section. &#10;&#10;The Deputy IC branches off into North Logistics Section and South Logistics Section.">
            <a:extLst>
              <a:ext uri="{FF2B5EF4-FFF2-40B4-BE49-F238E27FC236}">
                <a16:creationId xmlns:a16="http://schemas.microsoft.com/office/drawing/2014/main" id="{45E37414-3E88-4F9A-B239-5F9BEF04C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115229"/>
            <a:ext cx="8058150" cy="255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195464"/>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spect="1" noChangeArrowheads="1"/>
          </p:cNvSpPr>
          <p:nvPr>
            <p:ph type="title"/>
          </p:nvPr>
        </p:nvSpPr>
        <p:spPr>
          <a:xfrm>
            <a:off x="457200" y="304800"/>
            <a:ext cx="8534400" cy="639763"/>
          </a:xfrm>
        </p:spPr>
        <p:txBody>
          <a:bodyPr/>
          <a:lstStyle/>
          <a:p>
            <a:pPr>
              <a:lnSpc>
                <a:spcPts val="3500"/>
              </a:lnSpc>
            </a:pPr>
            <a:r>
              <a:rPr lang="en-US" dirty="0"/>
              <a:t>Adding Logistics Section:  Considerations</a:t>
            </a:r>
            <a:endParaRPr lang="en-US" dirty="0">
              <a:solidFill>
                <a:srgbClr val="25387D"/>
              </a:solidFill>
            </a:endParaRPr>
          </a:p>
        </p:txBody>
      </p:sp>
      <p:sp>
        <p:nvSpPr>
          <p:cNvPr id="29699" name="Content Placeholder 3"/>
          <p:cNvSpPr>
            <a:spLocks noGrp="1"/>
          </p:cNvSpPr>
          <p:nvPr>
            <p:ph idx="1"/>
          </p:nvPr>
        </p:nvSpPr>
        <p:spPr>
          <a:xfrm>
            <a:off x="457200" y="1068388"/>
            <a:ext cx="8077200" cy="4494212"/>
          </a:xfrm>
        </p:spPr>
        <p:txBody>
          <a:bodyPr/>
          <a:lstStyle/>
          <a:p>
            <a:r>
              <a:rPr lang="en-US" dirty="0"/>
              <a:t>Add a Deputy Incident Commander for Logistics, if necessary.</a:t>
            </a:r>
          </a:p>
          <a:p>
            <a:r>
              <a:rPr lang="en-US" dirty="0"/>
              <a:t>Establish the second Logistics Section at the beginning of an operational period.</a:t>
            </a:r>
          </a:p>
          <a:p>
            <a:r>
              <a:rPr lang="en-US" dirty="0"/>
              <a:t>Ensure:</a:t>
            </a:r>
          </a:p>
          <a:p>
            <a:pPr lvl="2"/>
            <a:r>
              <a:rPr lang="en-US" dirty="0"/>
              <a:t>C&amp;G Staff can support the expansion.</a:t>
            </a:r>
          </a:p>
          <a:p>
            <a:pPr lvl="2"/>
            <a:r>
              <a:rPr lang="en-US" dirty="0"/>
              <a:t>Adequate incident action planning.</a:t>
            </a:r>
          </a:p>
          <a:p>
            <a:pPr lvl="2"/>
            <a:r>
              <a:rPr lang="en-US" dirty="0"/>
              <a:t>All incident supervisory personnel are aware of the expanded organization.</a:t>
            </a:r>
          </a:p>
        </p:txBody>
      </p:sp>
      <p:sp>
        <p:nvSpPr>
          <p:cNvPr id="2" name="Slide Number Placeholder 1"/>
          <p:cNvSpPr>
            <a:spLocks noGrp="1"/>
          </p:cNvSpPr>
          <p:nvPr>
            <p:ph type="sldNum" sz="quarter" idx="12"/>
          </p:nvPr>
        </p:nvSpPr>
        <p:spPr/>
        <p:txBody>
          <a:bodyPr/>
          <a:lstStyle/>
          <a:p>
            <a:pPr>
              <a:defRPr/>
            </a:pPr>
            <a:r>
              <a:rPr lang="en-US" dirty="0"/>
              <a:t>Visual 3.</a:t>
            </a:r>
            <a:fld id="{167A036F-738C-4416-983E-5B04119587A4}" type="slidenum">
              <a:rPr lang="en-US" smtClean="0"/>
              <a:pPr>
                <a:defRPr/>
              </a:pPr>
              <a:t>31</a:t>
            </a:fld>
            <a:endParaRPr lang="en-US" dirty="0"/>
          </a:p>
        </p:txBody>
      </p:sp>
      <p:pic>
        <p:nvPicPr>
          <p:cNvPr id="5" name="Picture 4" descr="Handout Icon #276237 - Free Icons Library">
            <a:extLst>
              <a:ext uri="{FF2B5EF4-FFF2-40B4-BE49-F238E27FC236}">
                <a16:creationId xmlns:a16="http://schemas.microsoft.com/office/drawing/2014/main" id="{1B1A3E15-99D3-4ED2-B322-382E2419AB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8091" y="89277"/>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987156"/>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BDF22A-6BE6-4ADB-9420-0B7F16A2B322}"/>
              </a:ext>
            </a:extLst>
          </p:cNvPr>
          <p:cNvSpPr>
            <a:spLocks noGrp="1"/>
          </p:cNvSpPr>
          <p:nvPr>
            <p:ph type="title"/>
          </p:nvPr>
        </p:nvSpPr>
        <p:spPr/>
        <p:txBody>
          <a:bodyPr/>
          <a:lstStyle/>
          <a:p>
            <a:pPr>
              <a:lnSpc>
                <a:spcPts val="3500"/>
              </a:lnSpc>
            </a:pPr>
            <a:r>
              <a:rPr lang="en-US" dirty="0"/>
              <a:t>Option 5: Establish the Intelligence/Investigations Function</a:t>
            </a:r>
          </a:p>
        </p:txBody>
      </p:sp>
      <p:sp>
        <p:nvSpPr>
          <p:cNvPr id="18" name="Content Placeholder 20" descr="Divide an incident into two or more single incidents. &#10;Expand the planning capability.&#10;Add a second Operations or Logistics section.&#10;Establish the Intelligence/Investigations Function -  highlighted.">
            <a:extLst>
              <a:ext uri="{FF2B5EF4-FFF2-40B4-BE49-F238E27FC236}">
                <a16:creationId xmlns:a16="http://schemas.microsoft.com/office/drawing/2014/main" id="{EAB42AEE-EB0F-49FE-A8AD-DE81D9D6F0A2}"/>
              </a:ext>
            </a:extLst>
          </p:cNvPr>
          <p:cNvSpPr>
            <a:spLocks noGrp="1"/>
          </p:cNvSpPr>
          <p:nvPr>
            <p:ph idx="1"/>
          </p:nvPr>
        </p:nvSpPr>
        <p:spPr/>
        <p:txBody>
          <a:bodyPr/>
          <a:lstStyle/>
          <a:p>
            <a:pPr>
              <a:defRPr/>
            </a:pPr>
            <a:r>
              <a:rPr lang="en-US" dirty="0">
                <a:solidFill>
                  <a:schemeClr val="bg1"/>
                </a:solidFill>
              </a:rPr>
              <a:t>Combine Several Incidents Into an Incident Complex</a:t>
            </a:r>
          </a:p>
          <a:p>
            <a:pPr>
              <a:defRPr/>
            </a:pPr>
            <a:r>
              <a:rPr lang="en-US" dirty="0">
                <a:solidFill>
                  <a:schemeClr val="bg1"/>
                </a:solidFill>
              </a:rPr>
              <a:t>Divide an Incident Into Two or More Single Incidents</a:t>
            </a:r>
          </a:p>
          <a:p>
            <a:pPr>
              <a:defRPr/>
            </a:pPr>
            <a:r>
              <a:rPr lang="en-US" dirty="0">
                <a:solidFill>
                  <a:schemeClr val="bg1"/>
                </a:solidFill>
              </a:rPr>
              <a:t>Expand the Planning Capability</a:t>
            </a:r>
          </a:p>
          <a:p>
            <a:pPr>
              <a:defRPr/>
            </a:pPr>
            <a:r>
              <a:rPr lang="en-US" dirty="0">
                <a:solidFill>
                  <a:schemeClr val="bg1"/>
                </a:solidFill>
              </a:rPr>
              <a:t>Add a Second Operations or Logistics Section</a:t>
            </a:r>
          </a:p>
          <a:p>
            <a:pPr>
              <a:defRPr/>
            </a:pPr>
            <a:r>
              <a:rPr lang="en-US" dirty="0">
                <a:solidFill>
                  <a:schemeClr val="bg1"/>
                </a:solidFill>
              </a:rPr>
              <a:t>Establish the Intelligence/Investigations Function</a:t>
            </a:r>
            <a:endParaRPr lang="en-US" dirty="0"/>
          </a:p>
        </p:txBody>
      </p:sp>
      <p:sp>
        <p:nvSpPr>
          <p:cNvPr id="6" name="Slide Number Placeholder 5"/>
          <p:cNvSpPr>
            <a:spLocks noGrp="1"/>
          </p:cNvSpPr>
          <p:nvPr>
            <p:ph type="sldNum" sz="quarter" idx="12"/>
          </p:nvPr>
        </p:nvSpPr>
        <p:spPr/>
        <p:txBody>
          <a:bodyPr/>
          <a:lstStyle/>
          <a:p>
            <a:pPr>
              <a:defRPr/>
            </a:pPr>
            <a:r>
              <a:rPr lang="en-US" dirty="0"/>
              <a:t>Visual 3.</a:t>
            </a:r>
            <a:fld id="{167A036F-738C-4416-983E-5B04119587A4}" type="slidenum">
              <a:rPr lang="en-US" smtClean="0"/>
              <a:pPr>
                <a:defRPr/>
              </a:pPr>
              <a:t>32</a:t>
            </a:fld>
            <a:endParaRPr lang="en-US" dirty="0"/>
          </a:p>
        </p:txBody>
      </p:sp>
      <p:grpSp>
        <p:nvGrpSpPr>
          <p:cNvPr id="3" name="Group 2" descr=" -  highlighted.&#10;">
            <a:extLst>
              <a:ext uri="{FF2B5EF4-FFF2-40B4-BE49-F238E27FC236}">
                <a16:creationId xmlns:a16="http://schemas.microsoft.com/office/drawing/2014/main" id="{8CC87A75-E539-4B24-AECA-3385209636DC}"/>
              </a:ext>
            </a:extLst>
          </p:cNvPr>
          <p:cNvGrpSpPr/>
          <p:nvPr/>
        </p:nvGrpSpPr>
        <p:grpSpPr>
          <a:xfrm>
            <a:off x="615149" y="1219200"/>
            <a:ext cx="7881151" cy="4424681"/>
            <a:chOff x="615149" y="1219200"/>
            <a:chExt cx="7881151" cy="4424681"/>
          </a:xfrm>
        </p:grpSpPr>
        <p:grpSp>
          <p:nvGrpSpPr>
            <p:cNvPr id="10" name="Group 9" descr="Combine Several Incident Into an Incident Complex&#10;Divide an Incident Into Two or More Single Incidents &#10;Expand the Planning Capability&#10;Add a Second Operations or Logistics Section (highlighted)"/>
            <p:cNvGrpSpPr>
              <a:grpSpLocks/>
            </p:cNvGrpSpPr>
            <p:nvPr/>
          </p:nvGrpSpPr>
          <p:grpSpPr bwMode="auto">
            <a:xfrm>
              <a:off x="647700" y="1219200"/>
              <a:ext cx="7848600" cy="3505200"/>
              <a:chOff x="533400" y="1371600"/>
              <a:chExt cx="7848600" cy="3505200"/>
            </a:xfrm>
          </p:grpSpPr>
          <p:sp>
            <p:nvSpPr>
              <p:cNvPr id="11" name="Rectangle 3"/>
              <p:cNvSpPr>
                <a:spLocks noChangeArrowheads="1"/>
              </p:cNvSpPr>
              <p:nvPr/>
            </p:nvSpPr>
            <p:spPr bwMode="auto">
              <a:xfrm>
                <a:off x="533400" y="1371600"/>
                <a:ext cx="7848600" cy="609600"/>
              </a:xfrm>
              <a:prstGeom prst="rect">
                <a:avLst/>
              </a:prstGeom>
              <a:solidFill>
                <a:schemeClr val="bg1">
                  <a:lumMod val="85000"/>
                </a:schemeClr>
              </a:solidFill>
              <a:ln>
                <a:headEnd/>
                <a:tailEnd/>
              </a:ln>
            </p:spPr>
            <p:style>
              <a:lnRef idx="1">
                <a:schemeClr val="accent6"/>
              </a:lnRef>
              <a:fillRef idx="2">
                <a:schemeClr val="accent6"/>
              </a:fillRef>
              <a:effectRef idx="1">
                <a:schemeClr val="accent6"/>
              </a:effectRef>
              <a:fontRef idx="minor">
                <a:schemeClr val="dk1"/>
              </a:fontRef>
            </p:style>
            <p:txBody>
              <a:bodyPr anchor="ctr">
                <a:flatTx/>
              </a:bodyPr>
              <a:lstStyle/>
              <a:p>
                <a:pPr>
                  <a:defRPr/>
                </a:pPr>
                <a:r>
                  <a:rPr lang="en-US" sz="2400" b="1" dirty="0"/>
                  <a:t>Combine Several Incidents Into an Incident Complex</a:t>
                </a:r>
              </a:p>
            </p:txBody>
          </p:sp>
          <p:sp>
            <p:nvSpPr>
              <p:cNvPr id="14" name="Rectangle 4"/>
              <p:cNvSpPr>
                <a:spLocks noChangeArrowheads="1"/>
              </p:cNvSpPr>
              <p:nvPr/>
            </p:nvSpPr>
            <p:spPr bwMode="auto">
              <a:xfrm>
                <a:off x="533400" y="2286000"/>
                <a:ext cx="7848600" cy="609600"/>
              </a:xfrm>
              <a:prstGeom prst="rect">
                <a:avLst/>
              </a:prstGeom>
              <a:solidFill>
                <a:schemeClr val="bg1">
                  <a:lumMod val="85000"/>
                </a:schemeClr>
              </a:solidFill>
              <a:ln>
                <a:headEnd/>
                <a:tailEnd/>
              </a:ln>
            </p:spPr>
            <p:style>
              <a:lnRef idx="1">
                <a:schemeClr val="accent6"/>
              </a:lnRef>
              <a:fillRef idx="2">
                <a:schemeClr val="accent6"/>
              </a:fillRef>
              <a:effectRef idx="1">
                <a:schemeClr val="accent6"/>
              </a:effectRef>
              <a:fontRef idx="minor">
                <a:schemeClr val="dk1"/>
              </a:fontRef>
            </p:style>
            <p:txBody>
              <a:bodyPr anchor="ctr">
                <a:flatTx/>
              </a:bodyPr>
              <a:lstStyle/>
              <a:p>
                <a:pPr>
                  <a:defRPr/>
                </a:pPr>
                <a:r>
                  <a:rPr lang="en-US" sz="2400" b="1" dirty="0"/>
                  <a:t>Divide an Incident Into Two or More Single Incidents</a:t>
                </a:r>
              </a:p>
            </p:txBody>
          </p:sp>
          <p:sp>
            <p:nvSpPr>
              <p:cNvPr id="15" name="Rectangle 5"/>
              <p:cNvSpPr>
                <a:spLocks noChangeArrowheads="1"/>
              </p:cNvSpPr>
              <p:nvPr/>
            </p:nvSpPr>
            <p:spPr bwMode="auto">
              <a:xfrm>
                <a:off x="533400" y="4267200"/>
                <a:ext cx="7848600" cy="609600"/>
              </a:xfrm>
              <a:prstGeom prst="rect">
                <a:avLst/>
              </a:prstGeom>
              <a:solidFill>
                <a:schemeClr val="bg1">
                  <a:lumMod val="85000"/>
                </a:schemeClr>
              </a:solidFill>
              <a:ln>
                <a:headEnd/>
                <a:tailEnd/>
              </a:ln>
            </p:spPr>
            <p:style>
              <a:lnRef idx="1">
                <a:schemeClr val="accent6"/>
              </a:lnRef>
              <a:fillRef idx="3">
                <a:schemeClr val="accent6"/>
              </a:fillRef>
              <a:effectRef idx="2">
                <a:schemeClr val="accent6"/>
              </a:effectRef>
              <a:fontRef idx="minor">
                <a:schemeClr val="lt1"/>
              </a:fontRef>
            </p:style>
            <p:txBody>
              <a:bodyPr anchor="ctr">
                <a:flatTx/>
              </a:bodyPr>
              <a:lstStyle/>
              <a:p>
                <a:pPr>
                  <a:defRPr/>
                </a:pPr>
                <a:r>
                  <a:rPr lang="en-US" sz="2400" b="1" dirty="0">
                    <a:solidFill>
                      <a:schemeClr val="tx1"/>
                    </a:solidFill>
                  </a:rPr>
                  <a:t>Add a Second Operations or Logistics Section</a:t>
                </a:r>
              </a:p>
            </p:txBody>
          </p:sp>
          <p:sp>
            <p:nvSpPr>
              <p:cNvPr id="16" name="Rectangle 7"/>
              <p:cNvSpPr>
                <a:spLocks noChangeArrowheads="1"/>
              </p:cNvSpPr>
              <p:nvPr/>
            </p:nvSpPr>
            <p:spPr bwMode="auto">
              <a:xfrm>
                <a:off x="533400" y="3276600"/>
                <a:ext cx="7848600" cy="609600"/>
              </a:xfrm>
              <a:prstGeom prst="rect">
                <a:avLst/>
              </a:prstGeom>
              <a:solidFill>
                <a:schemeClr val="bg1">
                  <a:lumMod val="85000"/>
                </a:schemeClr>
              </a:solidFill>
              <a:ln>
                <a:headEnd/>
                <a:tailEnd/>
              </a:ln>
            </p:spPr>
            <p:style>
              <a:lnRef idx="1">
                <a:schemeClr val="accent6"/>
              </a:lnRef>
              <a:fillRef idx="2">
                <a:schemeClr val="accent6"/>
              </a:fillRef>
              <a:effectRef idx="1">
                <a:schemeClr val="accent6"/>
              </a:effectRef>
              <a:fontRef idx="minor">
                <a:schemeClr val="dk1"/>
              </a:fontRef>
            </p:style>
            <p:txBody>
              <a:bodyPr anchor="ctr">
                <a:flatTx/>
              </a:bodyPr>
              <a:lstStyle/>
              <a:p>
                <a:pPr>
                  <a:defRPr/>
                </a:pPr>
                <a:r>
                  <a:rPr lang="en-US" sz="2400" b="1" dirty="0"/>
                  <a:t>Expand the Planning Capability</a:t>
                </a:r>
              </a:p>
            </p:txBody>
          </p:sp>
        </p:grpSp>
        <p:sp>
          <p:nvSpPr>
            <p:cNvPr id="17" name="Rectangle 7">
              <a:extLst>
                <a:ext uri="{FF2B5EF4-FFF2-40B4-BE49-F238E27FC236}">
                  <a16:creationId xmlns:a16="http://schemas.microsoft.com/office/drawing/2014/main" id="{BF1B4090-9D58-46F3-88A7-C2F42834BD89}"/>
                </a:ext>
              </a:extLst>
            </p:cNvPr>
            <p:cNvSpPr>
              <a:spLocks noChangeArrowheads="1"/>
            </p:cNvSpPr>
            <p:nvPr/>
          </p:nvSpPr>
          <p:spPr bwMode="auto">
            <a:xfrm>
              <a:off x="615149" y="5034281"/>
              <a:ext cx="7848600" cy="609600"/>
            </a:xfrm>
            <a:prstGeom prst="rect">
              <a:avLst/>
            </a:prstGeom>
            <a:solidFill>
              <a:srgbClr val="000066"/>
            </a:solidFill>
            <a:ln>
              <a:headEnd/>
              <a:tailEnd/>
            </a:ln>
          </p:spPr>
          <p:style>
            <a:lnRef idx="1">
              <a:schemeClr val="accent6"/>
            </a:lnRef>
            <a:fillRef idx="2">
              <a:schemeClr val="accent6"/>
            </a:fillRef>
            <a:effectRef idx="1">
              <a:schemeClr val="accent6"/>
            </a:effectRef>
            <a:fontRef idx="minor">
              <a:schemeClr val="dk1"/>
            </a:fontRef>
          </p:style>
          <p:txBody>
            <a:bodyPr anchor="ctr">
              <a:flatTx/>
            </a:bodyPr>
            <a:lstStyle/>
            <a:p>
              <a:pPr>
                <a:defRPr/>
              </a:pPr>
              <a:r>
                <a:rPr lang="en-US" sz="2400" b="1" dirty="0">
                  <a:solidFill>
                    <a:schemeClr val="bg1"/>
                  </a:solidFill>
                </a:rPr>
                <a:t>Establish the Intelligence/Investigations Function </a:t>
              </a:r>
            </a:p>
          </p:txBody>
        </p:sp>
      </p:grpSp>
    </p:spTree>
    <p:extLst>
      <p:ext uri="{BB962C8B-B14F-4D97-AF65-F5344CB8AC3E}">
        <p14:creationId xmlns:p14="http://schemas.microsoft.com/office/powerpoint/2010/main" val="421160511"/>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spect="1" noChangeArrowheads="1"/>
          </p:cNvSpPr>
          <p:nvPr>
            <p:ph type="title"/>
          </p:nvPr>
        </p:nvSpPr>
        <p:spPr>
          <a:xfrm>
            <a:off x="228600" y="350837"/>
            <a:ext cx="8915400" cy="639763"/>
          </a:xfrm>
        </p:spPr>
        <p:txBody>
          <a:bodyPr/>
          <a:lstStyle/>
          <a:p>
            <a:r>
              <a:rPr lang="en-US" dirty="0"/>
              <a:t>I/I Function and Purpose</a:t>
            </a:r>
            <a:endParaRPr lang="en-US" dirty="0">
              <a:solidFill>
                <a:srgbClr val="25387D"/>
              </a:solidFill>
            </a:endParaRPr>
          </a:p>
        </p:txBody>
      </p:sp>
      <p:sp>
        <p:nvSpPr>
          <p:cNvPr id="29699" name="Content Placeholder 3"/>
          <p:cNvSpPr>
            <a:spLocks noGrp="1"/>
          </p:cNvSpPr>
          <p:nvPr>
            <p:ph idx="1"/>
          </p:nvPr>
        </p:nvSpPr>
        <p:spPr>
          <a:xfrm>
            <a:off x="457200" y="1068388"/>
            <a:ext cx="8229600" cy="4646612"/>
          </a:xfrm>
        </p:spPr>
        <p:txBody>
          <a:bodyPr/>
          <a:lstStyle/>
          <a:p>
            <a:r>
              <a:rPr lang="en-US" sz="2400" dirty="0"/>
              <a:t>Determine the source or cause of the incident to control its impact and/or help prevent the occurrence of similar incidents. </a:t>
            </a:r>
          </a:p>
          <a:p>
            <a:r>
              <a:rPr lang="en-US" sz="2400" dirty="0"/>
              <a:t>Collect, analyze, and share information and intelligence.</a:t>
            </a:r>
          </a:p>
          <a:p>
            <a:r>
              <a:rPr lang="en-US" sz="2400" dirty="0"/>
              <a:t>Inform incident operations to protect the lives and safety of response personnel as well as the public.</a:t>
            </a:r>
          </a:p>
          <a:p>
            <a:r>
              <a:rPr lang="en-US" sz="2400" dirty="0"/>
              <a:t>Interface with counterparts outside the ICS organization to improve situational awareness.</a:t>
            </a:r>
          </a:p>
        </p:txBody>
      </p:sp>
      <p:sp>
        <p:nvSpPr>
          <p:cNvPr id="2" name="Slide Number Placeholder 1"/>
          <p:cNvSpPr>
            <a:spLocks noGrp="1"/>
          </p:cNvSpPr>
          <p:nvPr>
            <p:ph type="sldNum" sz="quarter" idx="12"/>
          </p:nvPr>
        </p:nvSpPr>
        <p:spPr/>
        <p:txBody>
          <a:bodyPr/>
          <a:lstStyle/>
          <a:p>
            <a:pPr>
              <a:defRPr/>
            </a:pPr>
            <a:r>
              <a:rPr lang="en-US" dirty="0"/>
              <a:t>Visual 3.</a:t>
            </a:r>
            <a:fld id="{167A036F-738C-4416-983E-5B04119587A4}" type="slidenum">
              <a:rPr lang="en-US" smtClean="0"/>
              <a:pPr>
                <a:defRPr/>
              </a:pPr>
              <a:t>33</a:t>
            </a:fld>
            <a:endParaRPr lang="en-US" dirty="0"/>
          </a:p>
        </p:txBody>
      </p:sp>
      <p:pic>
        <p:nvPicPr>
          <p:cNvPr id="5" name="Picture 4" descr="Handout Icon #276237 - Free Icons Library">
            <a:extLst>
              <a:ext uri="{FF2B5EF4-FFF2-40B4-BE49-F238E27FC236}">
                <a16:creationId xmlns:a16="http://schemas.microsoft.com/office/drawing/2014/main" id="{2D2F0558-F038-463C-B038-76BAC58F7B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8091" y="89277"/>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696210"/>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6" descr="Activity Icon, picture of people sitting at table, this means that a class activity is next. "/>
          <p:cNvPicPr>
            <a:picLocks noChangeAspect="1" noChangeArrowheads="1"/>
          </p:cNvPicPr>
          <p:nvPr/>
        </p:nvPicPr>
        <p:blipFill>
          <a:blip r:embed="rId2" cstate="print"/>
          <a:srcRect/>
          <a:stretch>
            <a:fillRect/>
          </a:stretch>
        </p:blipFill>
        <p:spPr bwMode="auto">
          <a:xfrm>
            <a:off x="3810000" y="1371600"/>
            <a:ext cx="1447800" cy="1412875"/>
          </a:xfrm>
          <a:prstGeom prst="rect">
            <a:avLst/>
          </a:prstGeom>
          <a:noFill/>
          <a:ln w="9525">
            <a:noFill/>
            <a:miter lim="800000"/>
            <a:headEnd/>
            <a:tailEnd/>
          </a:ln>
        </p:spPr>
      </p:pic>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8DA4630C-A4C1-4208-8F4E-7939CB5CABDE}" type="slidenum">
              <a:rPr lang="en-US" sz="1600" b="1" smtClean="0">
                <a:solidFill>
                  <a:schemeClr val="bg1"/>
                </a:solidFill>
              </a:rPr>
              <a:t>34</a:t>
            </a:fld>
            <a:endParaRPr lang="en-US" sz="1600" b="1" dirty="0">
              <a:solidFill>
                <a:schemeClr val="bg1"/>
              </a:solidFill>
            </a:endParaRPr>
          </a:p>
        </p:txBody>
      </p:sp>
      <p:sp>
        <p:nvSpPr>
          <p:cNvPr id="2" name="Title 1">
            <a:extLst>
              <a:ext uri="{FF2B5EF4-FFF2-40B4-BE49-F238E27FC236}">
                <a16:creationId xmlns:a16="http://schemas.microsoft.com/office/drawing/2014/main" id="{D0035A52-377B-49AC-8F1B-2D4BEECE0490}"/>
              </a:ext>
            </a:extLst>
          </p:cNvPr>
          <p:cNvSpPr>
            <a:spLocks noGrp="1"/>
          </p:cNvSpPr>
          <p:nvPr>
            <p:ph type="title"/>
          </p:nvPr>
        </p:nvSpPr>
        <p:spPr>
          <a:xfrm>
            <a:off x="1520282" y="3429001"/>
            <a:ext cx="6099718" cy="1066799"/>
          </a:xfrm>
        </p:spPr>
        <p:txBody>
          <a:bodyPr/>
          <a:lstStyle/>
          <a:p>
            <a:pPr algn="ctr"/>
            <a:r>
              <a:rPr lang="en-US" sz="3200" dirty="0"/>
              <a:t>Activity 3.1: </a:t>
            </a:r>
            <a:br>
              <a:rPr lang="en-US" sz="3200" dirty="0"/>
            </a:br>
            <a:r>
              <a:rPr lang="en-US" sz="3200" dirty="0"/>
              <a:t>Create an Incident Complex Structure</a:t>
            </a:r>
            <a:br>
              <a:rPr lang="en-US" sz="4000" dirty="0"/>
            </a:br>
            <a:br>
              <a:rPr lang="en-US" sz="2400" dirty="0"/>
            </a:br>
            <a:br>
              <a:rPr lang="en-US" sz="2400" dirty="0"/>
            </a:br>
            <a:r>
              <a:rPr lang="en-US" sz="2800" dirty="0"/>
              <a:t>Allotted Time: 90 minutes</a:t>
            </a:r>
            <a:endParaRPr lang="en-US" dirty="0"/>
          </a:p>
        </p:txBody>
      </p:sp>
    </p:spTree>
    <p:extLst>
      <p:ext uri="{BB962C8B-B14F-4D97-AF65-F5344CB8AC3E}">
        <p14:creationId xmlns:p14="http://schemas.microsoft.com/office/powerpoint/2010/main" val="1781506189"/>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527A9-64B8-4FEE-880E-376C11B82503}"/>
              </a:ext>
            </a:extLst>
          </p:cNvPr>
          <p:cNvSpPr>
            <a:spLocks noGrp="1"/>
          </p:cNvSpPr>
          <p:nvPr>
            <p:ph type="title"/>
          </p:nvPr>
        </p:nvSpPr>
        <p:spPr/>
        <p:txBody>
          <a:bodyPr/>
          <a:lstStyle/>
          <a:p>
            <a:r>
              <a:rPr lang="en-US" dirty="0"/>
              <a:t>Objectives Review</a:t>
            </a:r>
          </a:p>
        </p:txBody>
      </p:sp>
      <p:sp>
        <p:nvSpPr>
          <p:cNvPr id="3" name="Content Placeholder 2">
            <a:extLst>
              <a:ext uri="{FF2B5EF4-FFF2-40B4-BE49-F238E27FC236}">
                <a16:creationId xmlns:a16="http://schemas.microsoft.com/office/drawing/2014/main" id="{B4BCA678-C39F-41DA-A086-F6FFD1B6D1C3}"/>
              </a:ext>
            </a:extLst>
          </p:cNvPr>
          <p:cNvSpPr>
            <a:spLocks noGrp="1"/>
          </p:cNvSpPr>
          <p:nvPr>
            <p:ph idx="1"/>
          </p:nvPr>
        </p:nvSpPr>
        <p:spPr/>
        <p:txBody>
          <a:bodyPr/>
          <a:lstStyle/>
          <a:p>
            <a:pPr marL="571500" lvl="1" indent="-457200" eaLnBrk="1" hangingPunct="1">
              <a:buFont typeface="+mj-lt"/>
              <a:buAutoNum type="arabicPeriod"/>
              <a:tabLst/>
            </a:pPr>
            <a:r>
              <a:rPr lang="en-US" dirty="0"/>
              <a:t>What are the characteristics of a complex incident?</a:t>
            </a:r>
          </a:p>
          <a:p>
            <a:pPr marL="571500" lvl="1" indent="-457200" eaLnBrk="1" hangingPunct="1">
              <a:buFont typeface="+mj-lt"/>
              <a:buAutoNum type="arabicPeriod"/>
              <a:tabLst/>
            </a:pPr>
            <a:r>
              <a:rPr lang="en-US" dirty="0"/>
              <a:t>What are the expansion options and conditions for complex incident organization?</a:t>
            </a:r>
          </a:p>
          <a:p>
            <a:pPr marL="0" indent="0">
              <a:buNone/>
            </a:pPr>
            <a:endParaRPr lang="en-US" dirty="0"/>
          </a:p>
        </p:txBody>
      </p:sp>
      <p:sp>
        <p:nvSpPr>
          <p:cNvPr id="4" name="Slide Number Placeholder 3">
            <a:extLst>
              <a:ext uri="{FF2B5EF4-FFF2-40B4-BE49-F238E27FC236}">
                <a16:creationId xmlns:a16="http://schemas.microsoft.com/office/drawing/2014/main" id="{224B1B16-5949-4305-A72E-B52839E01E45}"/>
              </a:ext>
            </a:extLst>
          </p:cNvPr>
          <p:cNvSpPr>
            <a:spLocks noGrp="1"/>
          </p:cNvSpPr>
          <p:nvPr>
            <p:ph type="sldNum" sz="quarter" idx="12"/>
          </p:nvPr>
        </p:nvSpPr>
        <p:spPr/>
        <p:txBody>
          <a:bodyPr/>
          <a:lstStyle/>
          <a:p>
            <a:pPr>
              <a:defRPr/>
            </a:pPr>
            <a:r>
              <a:rPr lang="en-US"/>
              <a:t>Visual 3.</a:t>
            </a:r>
            <a:fld id="{167A036F-738C-4416-983E-5B04119587A4}" type="slidenum">
              <a:rPr lang="en-US" smtClean="0"/>
              <a:pPr>
                <a:defRPr/>
              </a:pPr>
              <a:t>35</a:t>
            </a:fld>
            <a:endParaRPr lang="en-US" dirty="0"/>
          </a:p>
        </p:txBody>
      </p:sp>
    </p:spTree>
    <p:extLst>
      <p:ext uri="{BB962C8B-B14F-4D97-AF65-F5344CB8AC3E}">
        <p14:creationId xmlns:p14="http://schemas.microsoft.com/office/powerpoint/2010/main" val="385669693"/>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CD0FF1-5169-490E-84D0-0B3DADFD321F}"/>
              </a:ext>
            </a:extLst>
          </p:cNvPr>
          <p:cNvSpPr>
            <a:spLocks noGrp="1"/>
          </p:cNvSpPr>
          <p:nvPr>
            <p:ph type="title"/>
          </p:nvPr>
        </p:nvSpPr>
        <p:spPr/>
        <p:txBody>
          <a:bodyPr/>
          <a:lstStyle/>
          <a:p>
            <a:pPr>
              <a:lnSpc>
                <a:spcPts val="3500"/>
              </a:lnSpc>
            </a:pPr>
            <a:r>
              <a:rPr lang="en-US" dirty="0"/>
              <a:t>Facilitated Group Activity: Complex Incident Management</a:t>
            </a:r>
          </a:p>
        </p:txBody>
      </p:sp>
      <p:sp>
        <p:nvSpPr>
          <p:cNvPr id="7" name="Content Placeholder 6">
            <a:extLst>
              <a:ext uri="{FF2B5EF4-FFF2-40B4-BE49-F238E27FC236}">
                <a16:creationId xmlns:a16="http://schemas.microsoft.com/office/drawing/2014/main" id="{EA232808-A8FB-4975-9389-433BCE567338}"/>
              </a:ext>
            </a:extLst>
          </p:cNvPr>
          <p:cNvSpPr>
            <a:spLocks noGrp="1"/>
          </p:cNvSpPr>
          <p:nvPr>
            <p:ph idx="1"/>
          </p:nvPr>
        </p:nvSpPr>
        <p:spPr>
          <a:xfrm>
            <a:off x="3048000" y="2078830"/>
            <a:ext cx="762000" cy="152401"/>
          </a:xfrm>
        </p:spPr>
        <p:txBody>
          <a:bodyPr/>
          <a:lstStyle/>
          <a:p>
            <a:pPr marL="0" indent="0">
              <a:buNone/>
            </a:pPr>
            <a:r>
              <a:rPr lang="en-US" sz="200" dirty="0">
                <a:solidFill>
                  <a:schemeClr val="bg1"/>
                </a:solidFill>
              </a:rPr>
              <a:t>What are the characteristics of a complex incident?</a:t>
            </a:r>
          </a:p>
          <a:p>
            <a:pPr marL="0" indent="0">
              <a:buNone/>
            </a:pPr>
            <a:r>
              <a:rPr lang="en-US" sz="200" dirty="0">
                <a:solidFill>
                  <a:schemeClr val="bg1"/>
                </a:solidFill>
              </a:rPr>
              <a:t>How does major or complex incident management differ?</a:t>
            </a:r>
          </a:p>
        </p:txBody>
      </p:sp>
      <p:sp>
        <p:nvSpPr>
          <p:cNvPr id="8" name="Slide Number Placeholder 7"/>
          <p:cNvSpPr>
            <a:spLocks noGrp="1"/>
          </p:cNvSpPr>
          <p:nvPr>
            <p:ph type="sldNum" sz="quarter" idx="12"/>
          </p:nvPr>
        </p:nvSpPr>
        <p:spPr/>
        <p:txBody>
          <a:bodyPr/>
          <a:lstStyle/>
          <a:p>
            <a:pPr>
              <a:defRPr/>
            </a:pPr>
            <a:r>
              <a:rPr lang="en-US" dirty="0"/>
              <a:t>Visual 3.</a:t>
            </a:r>
            <a:fld id="{167A036F-738C-4416-983E-5B04119587A4}" type="slidenum">
              <a:rPr lang="en-US" smtClean="0"/>
              <a:pPr>
                <a:defRPr/>
              </a:pPr>
              <a:t>4</a:t>
            </a:fld>
            <a:endParaRPr lang="en-US" dirty="0"/>
          </a:p>
        </p:txBody>
      </p:sp>
      <p:grpSp>
        <p:nvGrpSpPr>
          <p:cNvPr id="6" name="Group 8" descr="A arial view of a hurricane. &#10;&#10;Word Balloon:&#10;What are the characteristics of a complex incident?&#10;How does major or complex incident management differ?"/>
          <p:cNvGrpSpPr>
            <a:grpSpLocks/>
          </p:cNvGrpSpPr>
          <p:nvPr/>
        </p:nvGrpSpPr>
        <p:grpSpPr bwMode="auto">
          <a:xfrm>
            <a:off x="460917" y="1216489"/>
            <a:ext cx="8359775" cy="4554538"/>
            <a:chOff x="401638" y="1088574"/>
            <a:chExt cx="8359775" cy="4554538"/>
          </a:xfrm>
        </p:grpSpPr>
        <p:pic>
          <p:nvPicPr>
            <p:cNvPr id="9" name="Picture 3" descr="A arial view of a hurricane"/>
            <p:cNvPicPr>
              <a:picLocks noChangeAspect="1" noChangeArrowheads="1"/>
            </p:cNvPicPr>
            <p:nvPr/>
          </p:nvPicPr>
          <p:blipFill>
            <a:blip r:embed="rId3" cstate="print">
              <a:lum bright="10000"/>
            </a:blip>
            <a:srcRect b="6760"/>
            <a:stretch>
              <a:fillRect/>
            </a:stretch>
          </p:blipFill>
          <p:spPr bwMode="auto">
            <a:xfrm>
              <a:off x="401638" y="1088574"/>
              <a:ext cx="8359775" cy="4554538"/>
            </a:xfrm>
            <a:prstGeom prst="rect">
              <a:avLst/>
            </a:prstGeom>
            <a:ln>
              <a:noFill/>
            </a:ln>
            <a:effectLst>
              <a:softEdge rad="112500"/>
            </a:effectLst>
          </p:spPr>
        </p:pic>
        <p:sp>
          <p:nvSpPr>
            <p:cNvPr id="10" name="AutoShape 4"/>
            <p:cNvSpPr>
              <a:spLocks noChangeArrowheads="1"/>
            </p:cNvSpPr>
            <p:nvPr/>
          </p:nvSpPr>
          <p:spPr bwMode="auto">
            <a:xfrm>
              <a:off x="4191000" y="3412674"/>
              <a:ext cx="4267200" cy="1714500"/>
            </a:xfrm>
            <a:prstGeom prst="wedgeEllipseCallout">
              <a:avLst>
                <a:gd name="adj1" fmla="val -62093"/>
                <a:gd name="adj2" fmla="val 57815"/>
              </a:avLst>
            </a:prstGeom>
            <a:solidFill>
              <a:srgbClr val="000066"/>
            </a:solidFill>
            <a:ln>
              <a:headEnd/>
              <a:tailEnd/>
            </a:ln>
          </p:spPr>
          <p:style>
            <a:lnRef idx="0">
              <a:schemeClr val="accent3"/>
            </a:lnRef>
            <a:fillRef idx="3">
              <a:schemeClr val="accent3"/>
            </a:fillRef>
            <a:effectRef idx="3">
              <a:schemeClr val="accent3"/>
            </a:effectRef>
            <a:fontRef idx="minor">
              <a:schemeClr val="lt1"/>
            </a:fontRef>
          </p:style>
          <p:txBody>
            <a:bodyPr lIns="0" rIns="0"/>
            <a:lstStyle/>
            <a:p>
              <a:pPr algn="ctr">
                <a:defRPr/>
              </a:pPr>
              <a:r>
                <a:rPr lang="en-US" sz="2400" b="1" dirty="0">
                  <a:solidFill>
                    <a:schemeClr val="bg1"/>
                  </a:solidFill>
                </a:rPr>
                <a:t>How does major or complex incident management differ?</a:t>
              </a:r>
            </a:p>
          </p:txBody>
        </p:sp>
        <p:sp>
          <p:nvSpPr>
            <p:cNvPr id="11" name="AutoShape 5"/>
            <p:cNvSpPr>
              <a:spLocks noChangeArrowheads="1"/>
            </p:cNvSpPr>
            <p:nvPr/>
          </p:nvSpPr>
          <p:spPr bwMode="auto">
            <a:xfrm>
              <a:off x="457200" y="1240974"/>
              <a:ext cx="4191000" cy="1676400"/>
            </a:xfrm>
            <a:prstGeom prst="wedgeEllipseCallout">
              <a:avLst>
                <a:gd name="adj1" fmla="val 47994"/>
                <a:gd name="adj2" fmla="val 82195"/>
              </a:avLst>
            </a:prstGeom>
            <a:solidFill>
              <a:srgbClr val="000066"/>
            </a:solidFill>
            <a:ln>
              <a:headEnd/>
              <a:tailEnd/>
            </a:ln>
          </p:spPr>
          <p:style>
            <a:lnRef idx="0">
              <a:schemeClr val="accent3"/>
            </a:lnRef>
            <a:fillRef idx="3">
              <a:schemeClr val="accent3"/>
            </a:fillRef>
            <a:effectRef idx="3">
              <a:schemeClr val="accent3"/>
            </a:effectRef>
            <a:fontRef idx="minor">
              <a:schemeClr val="lt1"/>
            </a:fontRef>
          </p:style>
          <p:txBody>
            <a:bodyPr lIns="0" rIns="0"/>
            <a:lstStyle/>
            <a:p>
              <a:pPr algn="ctr">
                <a:defRPr/>
              </a:pPr>
              <a:r>
                <a:rPr lang="en-US" sz="2400" b="1" dirty="0">
                  <a:solidFill>
                    <a:schemeClr val="bg1"/>
                  </a:solidFill>
                </a:rPr>
                <a:t>What are the characteristics of a complex incident?</a:t>
              </a:r>
            </a:p>
          </p:txBody>
        </p:sp>
      </p:grpSp>
    </p:spTree>
    <p:extLst>
      <p:ext uri="{BB962C8B-B14F-4D97-AF65-F5344CB8AC3E}">
        <p14:creationId xmlns:p14="http://schemas.microsoft.com/office/powerpoint/2010/main" val="1126725283"/>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45EE4-FF6B-498C-AC1F-62ECDA00A18E}"/>
              </a:ext>
            </a:extLst>
          </p:cNvPr>
          <p:cNvSpPr>
            <a:spLocks noGrp="1"/>
          </p:cNvSpPr>
          <p:nvPr>
            <p:ph type="title"/>
          </p:nvPr>
        </p:nvSpPr>
        <p:spPr/>
        <p:txBody>
          <a:bodyPr/>
          <a:lstStyle/>
          <a:p>
            <a:r>
              <a:rPr lang="en-US" dirty="0"/>
              <a:t>What Are Complex Incidents?</a:t>
            </a:r>
          </a:p>
        </p:txBody>
      </p:sp>
      <p:sp>
        <p:nvSpPr>
          <p:cNvPr id="3" name="Content Placeholder 2">
            <a:extLst>
              <a:ext uri="{FF2B5EF4-FFF2-40B4-BE49-F238E27FC236}">
                <a16:creationId xmlns:a16="http://schemas.microsoft.com/office/drawing/2014/main" id="{9ED938BB-DCAB-4A62-8EE9-B9CDAE562C97}"/>
              </a:ext>
            </a:extLst>
          </p:cNvPr>
          <p:cNvSpPr>
            <a:spLocks noGrp="1"/>
          </p:cNvSpPr>
          <p:nvPr>
            <p:ph idx="1"/>
          </p:nvPr>
        </p:nvSpPr>
        <p:spPr/>
        <p:txBody>
          <a:bodyPr/>
          <a:lstStyle/>
          <a:p>
            <a:pPr marL="457200" indent="-457200">
              <a:spcBef>
                <a:spcPts val="600"/>
              </a:spcBef>
              <a:spcAft>
                <a:spcPts val="600"/>
              </a:spcAft>
              <a:buFont typeface="Arial" panose="020B0604020202020204" pitchFamily="34" charset="0"/>
              <a:buChar char="•"/>
            </a:pPr>
            <a:r>
              <a:rPr lang="en-US" sz="2000" dirty="0"/>
              <a:t>Involve multijurisdictional and/or multidisciplinary efforts of more than one agency and/or political jurisdiction. </a:t>
            </a:r>
          </a:p>
          <a:p>
            <a:pPr marL="457200" indent="-457200">
              <a:spcBef>
                <a:spcPts val="600"/>
              </a:spcBef>
              <a:spcAft>
                <a:spcPts val="600"/>
              </a:spcAft>
              <a:buFont typeface="Arial" panose="020B0604020202020204" pitchFamily="34" charset="0"/>
              <a:buChar char="•"/>
            </a:pPr>
            <a:r>
              <a:rPr lang="en-US" sz="2000" dirty="0"/>
              <a:t>May involve whole community efforts to include private industry and non-governmental organizations (NGOs). </a:t>
            </a:r>
          </a:p>
          <a:p>
            <a:pPr marL="457200" indent="-457200">
              <a:spcBef>
                <a:spcPts val="600"/>
              </a:spcBef>
              <a:spcAft>
                <a:spcPts val="600"/>
              </a:spcAft>
              <a:buFont typeface="Arial" panose="020B0604020202020204" pitchFamily="34" charset="0"/>
              <a:buChar char="•"/>
            </a:pPr>
            <a:r>
              <a:rPr lang="en-US" sz="2000" dirty="0"/>
              <a:t>Involve complex incident management and communication issues.</a:t>
            </a:r>
          </a:p>
          <a:p>
            <a:pPr marL="457200" indent="-457200">
              <a:spcBef>
                <a:spcPts val="600"/>
              </a:spcBef>
              <a:spcAft>
                <a:spcPts val="600"/>
              </a:spcAft>
              <a:buFont typeface="Arial" panose="020B0604020202020204" pitchFamily="34" charset="0"/>
              <a:buChar char="•"/>
            </a:pPr>
            <a:r>
              <a:rPr lang="en-US" sz="2000" dirty="0"/>
              <a:t>Require experienced, highly qualified supervisory personnel.</a:t>
            </a:r>
          </a:p>
          <a:p>
            <a:pPr marL="457200" indent="-457200">
              <a:spcBef>
                <a:spcPts val="600"/>
              </a:spcBef>
              <a:spcAft>
                <a:spcPts val="600"/>
              </a:spcAft>
              <a:buFont typeface="Arial" panose="020B0604020202020204" pitchFamily="34" charset="0"/>
              <a:buChar char="•"/>
            </a:pPr>
            <a:r>
              <a:rPr lang="en-US" sz="2000" dirty="0"/>
              <a:t>Require numerous tactical and support resources normally exceeding the jurisdiction’s internal resource capacity.</a:t>
            </a:r>
          </a:p>
          <a:p>
            <a:pPr marL="457200" indent="-457200">
              <a:spcBef>
                <a:spcPts val="600"/>
              </a:spcBef>
              <a:spcAft>
                <a:spcPts val="600"/>
              </a:spcAft>
              <a:buFont typeface="Arial" panose="020B0604020202020204" pitchFamily="34" charset="0"/>
              <a:buChar char="•"/>
            </a:pPr>
            <a:r>
              <a:rPr lang="en-US" sz="2000" dirty="0"/>
              <a:t>Span multiple operational periods (days, weeks, years).</a:t>
            </a:r>
          </a:p>
        </p:txBody>
      </p:sp>
      <p:sp>
        <p:nvSpPr>
          <p:cNvPr id="4" name="Slide Number Placeholder 3">
            <a:extLst>
              <a:ext uri="{FF2B5EF4-FFF2-40B4-BE49-F238E27FC236}">
                <a16:creationId xmlns:a16="http://schemas.microsoft.com/office/drawing/2014/main" id="{3A5858E3-8616-4E5A-8DBC-A55F9A3B392C}"/>
              </a:ext>
            </a:extLst>
          </p:cNvPr>
          <p:cNvSpPr>
            <a:spLocks noGrp="1"/>
          </p:cNvSpPr>
          <p:nvPr>
            <p:ph type="sldNum" sz="quarter" idx="12"/>
          </p:nvPr>
        </p:nvSpPr>
        <p:spPr/>
        <p:txBody>
          <a:bodyPr/>
          <a:lstStyle/>
          <a:p>
            <a:pPr>
              <a:defRPr/>
            </a:pPr>
            <a:r>
              <a:rPr lang="en-US"/>
              <a:t>Visual 3.</a:t>
            </a:r>
            <a:fld id="{167A036F-738C-4416-983E-5B04119587A4}" type="slidenum">
              <a:rPr lang="en-US" smtClean="0"/>
              <a:pPr>
                <a:defRPr/>
              </a:pPr>
              <a:t>5</a:t>
            </a:fld>
            <a:endParaRPr lang="en-US" dirty="0"/>
          </a:p>
        </p:txBody>
      </p:sp>
    </p:spTree>
    <p:extLst>
      <p:ext uri="{BB962C8B-B14F-4D97-AF65-F5344CB8AC3E}">
        <p14:creationId xmlns:p14="http://schemas.microsoft.com/office/powerpoint/2010/main" val="3522883301"/>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1A553-7D76-462F-9F48-A1E59832175F}"/>
              </a:ext>
            </a:extLst>
          </p:cNvPr>
          <p:cNvSpPr>
            <a:spLocks noGrp="1"/>
          </p:cNvSpPr>
          <p:nvPr>
            <p:ph type="title"/>
          </p:nvPr>
        </p:nvSpPr>
        <p:spPr/>
        <p:txBody>
          <a:bodyPr/>
          <a:lstStyle/>
          <a:p>
            <a:r>
              <a:rPr lang="en-US" dirty="0"/>
              <a:t>What Are Complex Incidents? (Cont.)</a:t>
            </a:r>
          </a:p>
        </p:txBody>
      </p:sp>
      <p:sp>
        <p:nvSpPr>
          <p:cNvPr id="3" name="Content Placeholder 2">
            <a:extLst>
              <a:ext uri="{FF2B5EF4-FFF2-40B4-BE49-F238E27FC236}">
                <a16:creationId xmlns:a16="http://schemas.microsoft.com/office/drawing/2014/main" id="{5104A926-AE4E-447B-9D07-375C35C11B16}"/>
              </a:ext>
            </a:extLst>
          </p:cNvPr>
          <p:cNvSpPr>
            <a:spLocks noGrp="1"/>
          </p:cNvSpPr>
          <p:nvPr>
            <p:ph idx="1"/>
          </p:nvPr>
        </p:nvSpPr>
        <p:spPr/>
        <p:txBody>
          <a:bodyPr/>
          <a:lstStyle/>
          <a:p>
            <a:r>
              <a:rPr lang="en-US" sz="2000" dirty="0"/>
              <a:t>May involve multiple victims with injuries, </a:t>
            </a:r>
            <a:br>
              <a:rPr lang="en-US" sz="2000" dirty="0"/>
            </a:br>
            <a:r>
              <a:rPr lang="en-US" sz="2000" dirty="0"/>
              <a:t>fatalities, or illnesses.</a:t>
            </a:r>
          </a:p>
          <a:p>
            <a:r>
              <a:rPr lang="en-US" sz="2000" dirty="0"/>
              <a:t>Include widespread damage to property/</a:t>
            </a:r>
            <a:br>
              <a:rPr lang="en-US" sz="2000" dirty="0"/>
            </a:br>
            <a:r>
              <a:rPr lang="en-US" sz="2000" dirty="0"/>
              <a:t>environment/economy.</a:t>
            </a:r>
          </a:p>
          <a:p>
            <a:r>
              <a:rPr lang="en-US" sz="2000" dirty="0"/>
              <a:t>Result in psychological trauma.</a:t>
            </a:r>
          </a:p>
          <a:p>
            <a:r>
              <a:rPr lang="en-US" sz="2000" dirty="0"/>
              <a:t>Span multiple operational periods (days, </a:t>
            </a:r>
            <a:br>
              <a:rPr lang="en-US" sz="2000" dirty="0"/>
            </a:br>
            <a:r>
              <a:rPr lang="en-US" sz="2000" dirty="0"/>
              <a:t>weeks, years).</a:t>
            </a:r>
          </a:p>
          <a:p>
            <a:r>
              <a:rPr lang="en-US" sz="2000" dirty="0"/>
              <a:t>Require extensive post-incident recovery </a:t>
            </a:r>
            <a:br>
              <a:rPr lang="en-US" sz="2000" dirty="0"/>
            </a:br>
            <a:r>
              <a:rPr lang="en-US" sz="2000" dirty="0"/>
              <a:t>efforts. Are costly to control and mitigate.</a:t>
            </a:r>
          </a:p>
          <a:p>
            <a:r>
              <a:rPr lang="en-US" sz="2000" dirty="0"/>
              <a:t>Draw national media interest.</a:t>
            </a:r>
          </a:p>
          <a:p>
            <a:r>
              <a:rPr lang="en-US" sz="2000" dirty="0"/>
              <a:t>May require coordinated Federal assistance </a:t>
            </a:r>
            <a:br>
              <a:rPr lang="en-US" sz="2000" dirty="0"/>
            </a:br>
            <a:r>
              <a:rPr lang="en-US" sz="2000" dirty="0"/>
              <a:t>and/or response.</a:t>
            </a:r>
          </a:p>
        </p:txBody>
      </p:sp>
      <p:sp>
        <p:nvSpPr>
          <p:cNvPr id="4" name="Slide Number Placeholder 3">
            <a:extLst>
              <a:ext uri="{FF2B5EF4-FFF2-40B4-BE49-F238E27FC236}">
                <a16:creationId xmlns:a16="http://schemas.microsoft.com/office/drawing/2014/main" id="{6A91DBF8-865F-413E-B15A-98786FB76192}"/>
              </a:ext>
            </a:extLst>
          </p:cNvPr>
          <p:cNvSpPr>
            <a:spLocks noGrp="1"/>
          </p:cNvSpPr>
          <p:nvPr>
            <p:ph type="sldNum" sz="quarter" idx="12"/>
          </p:nvPr>
        </p:nvSpPr>
        <p:spPr/>
        <p:txBody>
          <a:bodyPr/>
          <a:lstStyle/>
          <a:p>
            <a:pPr>
              <a:defRPr/>
            </a:pPr>
            <a:r>
              <a:rPr lang="en-US"/>
              <a:t>Visual 3.</a:t>
            </a:r>
            <a:fld id="{167A036F-738C-4416-983E-5B04119587A4}" type="slidenum">
              <a:rPr lang="en-US" smtClean="0"/>
              <a:pPr>
                <a:defRPr/>
              </a:pPr>
              <a:t>6</a:t>
            </a:fld>
            <a:endParaRPr lang="en-US" dirty="0"/>
          </a:p>
        </p:txBody>
      </p:sp>
      <p:grpSp>
        <p:nvGrpSpPr>
          <p:cNvPr id="7" name="Group 6" descr="Photo 1: A man working with petri dishes&#10;Photo 2: Women looking at a map on the wall">
            <a:extLst>
              <a:ext uri="{FF2B5EF4-FFF2-40B4-BE49-F238E27FC236}">
                <a16:creationId xmlns:a16="http://schemas.microsoft.com/office/drawing/2014/main" id="{E4E6516E-B7DD-4927-9A0C-5E39DE680186}"/>
              </a:ext>
            </a:extLst>
          </p:cNvPr>
          <p:cNvGrpSpPr/>
          <p:nvPr/>
        </p:nvGrpSpPr>
        <p:grpSpPr>
          <a:xfrm>
            <a:off x="6781800" y="1227923"/>
            <a:ext cx="2133600" cy="3788577"/>
            <a:chOff x="6781800" y="1227923"/>
            <a:chExt cx="2133600" cy="3788577"/>
          </a:xfrm>
        </p:grpSpPr>
        <p:pic>
          <p:nvPicPr>
            <p:cNvPr id="5" name="Picture 12" descr="A man working with petri dishes">
              <a:extLst>
                <a:ext uri="{FF2B5EF4-FFF2-40B4-BE49-F238E27FC236}">
                  <a16:creationId xmlns:a16="http://schemas.microsoft.com/office/drawing/2014/main" id="{F23BA09C-4DC6-4F9F-AE5A-3FE6BEDDB0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0310"/>
            <a:stretch>
              <a:fillRect/>
            </a:stretch>
          </p:blipFill>
          <p:spPr bwMode="auto">
            <a:xfrm>
              <a:off x="6781800" y="1227923"/>
              <a:ext cx="2133600" cy="1572558"/>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6" name="Picture 5" descr="Women looking at a map on the wall">
              <a:extLst>
                <a:ext uri="{FF2B5EF4-FFF2-40B4-BE49-F238E27FC236}">
                  <a16:creationId xmlns:a16="http://schemas.microsoft.com/office/drawing/2014/main" id="{3C33147F-748D-48A0-A8EC-D5F2ED15D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971800"/>
              <a:ext cx="2117043" cy="204470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grpSp>
      <p:pic>
        <p:nvPicPr>
          <p:cNvPr id="8" name="Picture 2" descr="Attention Sign Images – Browse 432,362 Stock Photos, Vectors, and Video |  Adobe Stock">
            <a:extLst>
              <a:ext uri="{FF2B5EF4-FFF2-40B4-BE49-F238E27FC236}">
                <a16:creationId xmlns:a16="http://schemas.microsoft.com/office/drawing/2014/main" id="{021BCD6A-FF81-44B7-AF5F-514DB1DE20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121" t="23333" r="13152" b="21112"/>
          <a:stretch/>
        </p:blipFill>
        <p:spPr bwMode="auto">
          <a:xfrm>
            <a:off x="4724400" y="593090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288720"/>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2C80B-9523-4FDD-A1C8-C67F99DE9FBD}"/>
              </a:ext>
            </a:extLst>
          </p:cNvPr>
          <p:cNvSpPr>
            <a:spLocks noGrp="1"/>
          </p:cNvSpPr>
          <p:nvPr>
            <p:ph type="title"/>
          </p:nvPr>
        </p:nvSpPr>
        <p:spPr/>
        <p:txBody>
          <a:bodyPr/>
          <a:lstStyle/>
          <a:p>
            <a:pPr>
              <a:lnSpc>
                <a:spcPts val="3500"/>
              </a:lnSpc>
            </a:pPr>
            <a:r>
              <a:rPr lang="en-US" dirty="0"/>
              <a:t>Incidents Requiring Coordinated Federal Response</a:t>
            </a:r>
          </a:p>
        </p:txBody>
      </p:sp>
      <p:sp>
        <p:nvSpPr>
          <p:cNvPr id="3" name="Content Placeholder 2">
            <a:extLst>
              <a:ext uri="{FF2B5EF4-FFF2-40B4-BE49-F238E27FC236}">
                <a16:creationId xmlns:a16="http://schemas.microsoft.com/office/drawing/2014/main" id="{8F07FB70-4E04-44F4-81A5-755A2F6F96A8}"/>
              </a:ext>
            </a:extLst>
          </p:cNvPr>
          <p:cNvSpPr>
            <a:spLocks noGrp="1"/>
          </p:cNvSpPr>
          <p:nvPr>
            <p:ph idx="1"/>
          </p:nvPr>
        </p:nvSpPr>
        <p:spPr/>
        <p:txBody>
          <a:bodyPr/>
          <a:lstStyle/>
          <a:p>
            <a:r>
              <a:rPr lang="en-US" dirty="0"/>
              <a:t>Federal assistance requested by appropriate State authorities due to resources overwhelmed.</a:t>
            </a:r>
          </a:p>
          <a:p>
            <a:r>
              <a:rPr lang="en-US" dirty="0"/>
              <a:t>Catastrophic incidents.</a:t>
            </a:r>
          </a:p>
          <a:p>
            <a:r>
              <a:rPr lang="en-US" dirty="0"/>
              <a:t>More than one Federal department or agency has become substantially involved in responding to an incident.</a:t>
            </a:r>
          </a:p>
          <a:p>
            <a:r>
              <a:rPr lang="en-US" dirty="0"/>
              <a:t>Presidential Directed.</a:t>
            </a:r>
          </a:p>
        </p:txBody>
      </p:sp>
      <p:sp>
        <p:nvSpPr>
          <p:cNvPr id="4" name="Slide Number Placeholder 3">
            <a:extLst>
              <a:ext uri="{FF2B5EF4-FFF2-40B4-BE49-F238E27FC236}">
                <a16:creationId xmlns:a16="http://schemas.microsoft.com/office/drawing/2014/main" id="{FA21B36F-7A98-4C8F-BD14-803A0F6404D9}"/>
              </a:ext>
            </a:extLst>
          </p:cNvPr>
          <p:cNvSpPr>
            <a:spLocks noGrp="1"/>
          </p:cNvSpPr>
          <p:nvPr>
            <p:ph type="sldNum" sz="quarter" idx="12"/>
          </p:nvPr>
        </p:nvSpPr>
        <p:spPr/>
        <p:txBody>
          <a:bodyPr/>
          <a:lstStyle/>
          <a:p>
            <a:pPr>
              <a:defRPr/>
            </a:pPr>
            <a:r>
              <a:rPr lang="en-US"/>
              <a:t>Visual 3.</a:t>
            </a:r>
            <a:fld id="{167A036F-738C-4416-983E-5B04119587A4}" type="slidenum">
              <a:rPr lang="en-US" smtClean="0"/>
              <a:pPr>
                <a:defRPr/>
              </a:pPr>
              <a:t>7</a:t>
            </a:fld>
            <a:endParaRPr lang="en-US" dirty="0"/>
          </a:p>
        </p:txBody>
      </p:sp>
    </p:spTree>
    <p:extLst>
      <p:ext uri="{BB962C8B-B14F-4D97-AF65-F5344CB8AC3E}">
        <p14:creationId xmlns:p14="http://schemas.microsoft.com/office/powerpoint/2010/main" val="3878702222"/>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2C9F-D957-4AC6-BCE4-ED5470066777}"/>
              </a:ext>
            </a:extLst>
          </p:cNvPr>
          <p:cNvSpPr>
            <a:spLocks noGrp="1"/>
          </p:cNvSpPr>
          <p:nvPr>
            <p:ph type="title"/>
          </p:nvPr>
        </p:nvSpPr>
        <p:spPr/>
        <p:txBody>
          <a:bodyPr/>
          <a:lstStyle/>
          <a:p>
            <a:pPr>
              <a:lnSpc>
                <a:spcPts val="3500"/>
              </a:lnSpc>
            </a:pPr>
            <a:r>
              <a:rPr lang="en-US" dirty="0"/>
              <a:t>Determining Size &amp; Structure of the ICS Organization</a:t>
            </a:r>
          </a:p>
        </p:txBody>
      </p:sp>
      <p:sp>
        <p:nvSpPr>
          <p:cNvPr id="3" name="Content Placeholder 2">
            <a:extLst>
              <a:ext uri="{FF2B5EF4-FFF2-40B4-BE49-F238E27FC236}">
                <a16:creationId xmlns:a16="http://schemas.microsoft.com/office/drawing/2014/main" id="{CD2A4045-1CAA-4EB6-B3C4-B4A1B6B99866}"/>
              </a:ext>
            </a:extLst>
          </p:cNvPr>
          <p:cNvSpPr>
            <a:spLocks noGrp="1"/>
          </p:cNvSpPr>
          <p:nvPr>
            <p:ph idx="1"/>
          </p:nvPr>
        </p:nvSpPr>
        <p:spPr>
          <a:xfrm>
            <a:off x="457200" y="1068388"/>
            <a:ext cx="8229600" cy="1522412"/>
          </a:xfrm>
        </p:spPr>
        <p:txBody>
          <a:bodyPr/>
          <a:lstStyle/>
          <a:p>
            <a:pPr marL="457200" indent="-457200">
              <a:spcBef>
                <a:spcPts val="600"/>
              </a:spcBef>
              <a:spcAft>
                <a:spcPts val="600"/>
              </a:spcAft>
              <a:buFont typeface="Arial" panose="020B0604020202020204" pitchFamily="34" charset="0"/>
              <a:buChar char="•"/>
            </a:pPr>
            <a:r>
              <a:rPr lang="en-US" sz="2400" dirty="0"/>
              <a:t>Specifics of the incident and identified objectives.</a:t>
            </a:r>
          </a:p>
          <a:p>
            <a:pPr marL="457200" indent="-457200">
              <a:spcBef>
                <a:spcPts val="600"/>
              </a:spcBef>
              <a:spcAft>
                <a:spcPts val="600"/>
              </a:spcAft>
              <a:buFont typeface="Arial" panose="020B0604020202020204" pitchFamily="34" charset="0"/>
              <a:buChar char="•"/>
            </a:pPr>
            <a:r>
              <a:rPr lang="en-US" sz="2400" dirty="0"/>
              <a:t>Number and type of resources that must be managed.</a:t>
            </a:r>
          </a:p>
        </p:txBody>
      </p:sp>
      <p:sp>
        <p:nvSpPr>
          <p:cNvPr id="4" name="Slide Number Placeholder 3">
            <a:extLst>
              <a:ext uri="{FF2B5EF4-FFF2-40B4-BE49-F238E27FC236}">
                <a16:creationId xmlns:a16="http://schemas.microsoft.com/office/drawing/2014/main" id="{4D908822-2E72-4936-A4B6-56DE225A2F24}"/>
              </a:ext>
            </a:extLst>
          </p:cNvPr>
          <p:cNvSpPr>
            <a:spLocks noGrp="1"/>
          </p:cNvSpPr>
          <p:nvPr>
            <p:ph type="sldNum" sz="quarter" idx="12"/>
          </p:nvPr>
        </p:nvSpPr>
        <p:spPr/>
        <p:txBody>
          <a:bodyPr/>
          <a:lstStyle/>
          <a:p>
            <a:pPr>
              <a:defRPr/>
            </a:pPr>
            <a:r>
              <a:rPr lang="en-US"/>
              <a:t>Visual 3.</a:t>
            </a:r>
            <a:fld id="{167A036F-738C-4416-983E-5B04119587A4}" type="slidenum">
              <a:rPr lang="en-US" smtClean="0"/>
              <a:pPr>
                <a:defRPr/>
              </a:pPr>
              <a:t>8</a:t>
            </a:fld>
            <a:endParaRPr lang="en-US" dirty="0"/>
          </a:p>
        </p:txBody>
      </p:sp>
      <p:grpSp>
        <p:nvGrpSpPr>
          <p:cNvPr id="7" name="Group 6" descr="Photo 1: Swat team&#10;Photo 2: A train knocked over on its side">
            <a:extLst>
              <a:ext uri="{FF2B5EF4-FFF2-40B4-BE49-F238E27FC236}">
                <a16:creationId xmlns:a16="http://schemas.microsoft.com/office/drawing/2014/main" id="{DE1C12B3-7675-45A3-AE65-6425E22D03A3}"/>
              </a:ext>
            </a:extLst>
          </p:cNvPr>
          <p:cNvGrpSpPr/>
          <p:nvPr/>
        </p:nvGrpSpPr>
        <p:grpSpPr>
          <a:xfrm>
            <a:off x="914400" y="3168649"/>
            <a:ext cx="7315200" cy="2217738"/>
            <a:chOff x="914400" y="3168649"/>
            <a:chExt cx="7315200" cy="2217738"/>
          </a:xfrm>
        </p:grpSpPr>
        <p:pic>
          <p:nvPicPr>
            <p:cNvPr id="5" name="Picture 1037" descr="A train knocked over on its side">
              <a:extLst>
                <a:ext uri="{FF2B5EF4-FFF2-40B4-BE49-F238E27FC236}">
                  <a16:creationId xmlns:a16="http://schemas.microsoft.com/office/drawing/2014/main" id="{73934FC4-6444-450C-A25E-FE02B3CCC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168649"/>
              <a:ext cx="2971800" cy="2217738"/>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Lst>
          </p:spPr>
        </p:pic>
        <p:pic>
          <p:nvPicPr>
            <p:cNvPr id="6" name="Picture 11" descr="Swat team">
              <a:extLst>
                <a:ext uri="{FF2B5EF4-FFF2-40B4-BE49-F238E27FC236}">
                  <a16:creationId xmlns:a16="http://schemas.microsoft.com/office/drawing/2014/main" id="{CCBF1E67-0CB5-4E49-AACC-DD69464510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168649"/>
              <a:ext cx="2979737" cy="2033587"/>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6539239"/>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216D-F55B-409E-B55C-8F3FAB749D7E}"/>
              </a:ext>
            </a:extLst>
          </p:cNvPr>
          <p:cNvSpPr>
            <a:spLocks noGrp="1"/>
          </p:cNvSpPr>
          <p:nvPr>
            <p:ph type="title"/>
          </p:nvPr>
        </p:nvSpPr>
        <p:spPr/>
        <p:txBody>
          <a:bodyPr/>
          <a:lstStyle/>
          <a:p>
            <a:r>
              <a:rPr lang="en-US" dirty="0"/>
              <a:t>Characteristics:  ICS Organization</a:t>
            </a:r>
          </a:p>
        </p:txBody>
      </p:sp>
      <p:sp>
        <p:nvSpPr>
          <p:cNvPr id="4" name="Slide Number Placeholder 3">
            <a:extLst>
              <a:ext uri="{FF2B5EF4-FFF2-40B4-BE49-F238E27FC236}">
                <a16:creationId xmlns:a16="http://schemas.microsoft.com/office/drawing/2014/main" id="{F3D2D015-DE37-4E6E-B304-104FE9074160}"/>
              </a:ext>
            </a:extLst>
          </p:cNvPr>
          <p:cNvSpPr>
            <a:spLocks noGrp="1"/>
          </p:cNvSpPr>
          <p:nvPr>
            <p:ph type="sldNum" sz="quarter" idx="12"/>
          </p:nvPr>
        </p:nvSpPr>
        <p:spPr/>
        <p:txBody>
          <a:bodyPr/>
          <a:lstStyle/>
          <a:p>
            <a:pPr>
              <a:defRPr/>
            </a:pPr>
            <a:r>
              <a:rPr lang="en-US"/>
              <a:t>Visual 3.</a:t>
            </a:r>
            <a:fld id="{167A036F-738C-4416-983E-5B04119587A4}" type="slidenum">
              <a:rPr lang="en-US" smtClean="0"/>
              <a:pPr>
                <a:defRPr/>
              </a:pPr>
              <a:t>9</a:t>
            </a:fld>
            <a:endParaRPr lang="en-US" dirty="0"/>
          </a:p>
        </p:txBody>
      </p:sp>
      <p:pic>
        <p:nvPicPr>
          <p:cNvPr id="11" name="Picture 4" descr="Chart&#10;Top level: Incident Commander&#10;Next level: Public Information Officer, Liaison Officer, Safety Officer.&#10;Bottom level and their subsections:&#10;Operations Section: Staging Area, Branches, Air Ops Branch, Divisions, Groups, Strike Team, Task Force, Single Resource&#10;Planning Section: Resources Unit, Demob. Unit, Situation Unit, Doc. Unit&#10;Logistics Section: Service Branch, Support Branch, Commun. Unit, Medical Unit, Food Unit, Supply Unit, Facilities Unit, Ground Support Unit&#10;Finance/Admin Section: Time unit, Procurement Unit, Compensation Claims Unit, Cost Unit">
            <a:extLst>
              <a:ext uri="{FF2B5EF4-FFF2-40B4-BE49-F238E27FC236}">
                <a16:creationId xmlns:a16="http://schemas.microsoft.com/office/drawing/2014/main" id="{7A5BD975-8AFA-402E-AEC0-F15A66B3A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103313"/>
            <a:ext cx="8324850"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descr="arrow pointing to branches">
            <a:extLst>
              <a:ext uri="{FF2B5EF4-FFF2-40B4-BE49-F238E27FC236}">
                <a16:creationId xmlns:a16="http://schemas.microsoft.com/office/drawing/2014/main" id="{EE471ADE-2E5E-4028-9DA0-7EBC64A5A42E}"/>
              </a:ext>
            </a:extLst>
          </p:cNvPr>
          <p:cNvCxnSpPr/>
          <p:nvPr/>
        </p:nvCxnSpPr>
        <p:spPr bwMode="auto">
          <a:xfrm>
            <a:off x="228600" y="3974432"/>
            <a:ext cx="838200" cy="0"/>
          </a:xfrm>
          <a:prstGeom prst="straightConnector1">
            <a:avLst/>
          </a:prstGeom>
          <a:solidFill>
            <a:schemeClr val="accent1"/>
          </a:solidFill>
          <a:ln w="57150" cap="flat" cmpd="sng" algn="ctr">
            <a:solidFill>
              <a:srgbClr val="000066"/>
            </a:solidFill>
            <a:prstDash val="solid"/>
            <a:round/>
            <a:headEnd type="none" w="med" len="med"/>
            <a:tailEnd type="triangle"/>
          </a:ln>
          <a:effectLst/>
        </p:spPr>
      </p:cxnSp>
      <p:cxnSp>
        <p:nvCxnSpPr>
          <p:cNvPr id="13" name="Straight Arrow Connector 12" descr="arrow pointing to divisions">
            <a:extLst>
              <a:ext uri="{FF2B5EF4-FFF2-40B4-BE49-F238E27FC236}">
                <a16:creationId xmlns:a16="http://schemas.microsoft.com/office/drawing/2014/main" id="{7E937CF7-4E85-4B0D-9624-FC8E22AF8CC0}"/>
              </a:ext>
            </a:extLst>
          </p:cNvPr>
          <p:cNvCxnSpPr/>
          <p:nvPr/>
        </p:nvCxnSpPr>
        <p:spPr bwMode="auto">
          <a:xfrm>
            <a:off x="104274" y="4455696"/>
            <a:ext cx="838200" cy="0"/>
          </a:xfrm>
          <a:prstGeom prst="straightConnector1">
            <a:avLst/>
          </a:prstGeom>
          <a:solidFill>
            <a:schemeClr val="accent1"/>
          </a:solidFill>
          <a:ln w="57150" cap="flat" cmpd="sng" algn="ctr">
            <a:solidFill>
              <a:srgbClr val="000066"/>
            </a:solidFill>
            <a:prstDash val="solid"/>
            <a:round/>
            <a:headEnd type="none" w="med" len="med"/>
            <a:tailEnd type="triangle"/>
          </a:ln>
          <a:effectLst/>
        </p:spPr>
      </p:cxnSp>
      <p:cxnSp>
        <p:nvCxnSpPr>
          <p:cNvPr id="14" name="Straight Arrow Connector 13" descr="arrow pointing to groups">
            <a:extLst>
              <a:ext uri="{FF2B5EF4-FFF2-40B4-BE49-F238E27FC236}">
                <a16:creationId xmlns:a16="http://schemas.microsoft.com/office/drawing/2014/main" id="{64C0EDA5-9F72-4095-9C82-783849586F7F}"/>
              </a:ext>
            </a:extLst>
          </p:cNvPr>
          <p:cNvCxnSpPr>
            <a:cxnSpLocks/>
          </p:cNvCxnSpPr>
          <p:nvPr/>
        </p:nvCxnSpPr>
        <p:spPr bwMode="auto">
          <a:xfrm flipH="1" flipV="1">
            <a:off x="2819400" y="4495800"/>
            <a:ext cx="609600" cy="304800"/>
          </a:xfrm>
          <a:prstGeom prst="straightConnector1">
            <a:avLst/>
          </a:prstGeom>
          <a:solidFill>
            <a:schemeClr val="accent1"/>
          </a:solidFill>
          <a:ln w="57150" cap="flat" cmpd="sng" algn="ctr">
            <a:solidFill>
              <a:srgbClr val="000066"/>
            </a:solidFill>
            <a:prstDash val="solid"/>
            <a:round/>
            <a:headEnd type="none" w="med" len="med"/>
            <a:tailEnd type="triangle"/>
          </a:ln>
          <a:effectLst/>
        </p:spPr>
      </p:cxnSp>
      <p:cxnSp>
        <p:nvCxnSpPr>
          <p:cNvPr id="15" name="Straight Arrow Connector 14" descr="arrow pointing to service branch">
            <a:extLst>
              <a:ext uri="{FF2B5EF4-FFF2-40B4-BE49-F238E27FC236}">
                <a16:creationId xmlns:a16="http://schemas.microsoft.com/office/drawing/2014/main" id="{8362ED48-7C23-4B51-BD5F-0C8C65910907}"/>
              </a:ext>
            </a:extLst>
          </p:cNvPr>
          <p:cNvCxnSpPr>
            <a:cxnSpLocks/>
          </p:cNvCxnSpPr>
          <p:nvPr/>
        </p:nvCxnSpPr>
        <p:spPr bwMode="auto">
          <a:xfrm flipV="1">
            <a:off x="4343400" y="3657600"/>
            <a:ext cx="914400" cy="990600"/>
          </a:xfrm>
          <a:prstGeom prst="straightConnector1">
            <a:avLst/>
          </a:prstGeom>
          <a:solidFill>
            <a:schemeClr val="accent1"/>
          </a:solidFill>
          <a:ln w="57150" cap="flat" cmpd="sng" algn="ctr">
            <a:solidFill>
              <a:srgbClr val="000066"/>
            </a:solidFill>
            <a:prstDash val="solid"/>
            <a:round/>
            <a:headEnd type="none" w="med" len="med"/>
            <a:tailEnd type="triangle"/>
          </a:ln>
          <a:effectLst/>
        </p:spPr>
      </p:cxnSp>
      <p:cxnSp>
        <p:nvCxnSpPr>
          <p:cNvPr id="16" name="Straight Arrow Connector 15" descr="arrow pointing to support branch">
            <a:extLst>
              <a:ext uri="{FF2B5EF4-FFF2-40B4-BE49-F238E27FC236}">
                <a16:creationId xmlns:a16="http://schemas.microsoft.com/office/drawing/2014/main" id="{EE794714-5107-48C4-A65E-53E73B9A0345}"/>
              </a:ext>
            </a:extLst>
          </p:cNvPr>
          <p:cNvCxnSpPr>
            <a:cxnSpLocks/>
          </p:cNvCxnSpPr>
          <p:nvPr/>
        </p:nvCxnSpPr>
        <p:spPr bwMode="auto">
          <a:xfrm flipV="1">
            <a:off x="4343400" y="3661611"/>
            <a:ext cx="1828800" cy="986589"/>
          </a:xfrm>
          <a:prstGeom prst="straightConnector1">
            <a:avLst/>
          </a:prstGeom>
          <a:solidFill>
            <a:schemeClr val="accent1"/>
          </a:solidFill>
          <a:ln w="57150" cap="flat" cmpd="sng" algn="ctr">
            <a:solidFill>
              <a:srgbClr val="000066"/>
            </a:solidFill>
            <a:prstDash val="solid"/>
            <a:round/>
            <a:headEnd type="none" w="med" len="med"/>
            <a:tailEnd type="triangle"/>
          </a:ln>
          <a:effectLst/>
        </p:spPr>
      </p:cxnSp>
    </p:spTree>
    <p:extLst>
      <p:ext uri="{BB962C8B-B14F-4D97-AF65-F5344CB8AC3E}">
        <p14:creationId xmlns:p14="http://schemas.microsoft.com/office/powerpoint/2010/main" val="923614821"/>
      </p:ext>
    </p:extLst>
  </p:cSld>
  <p:clrMapOvr>
    <a:masterClrMapping/>
  </p:clrMapOvr>
  <p:transition>
    <p:wipe dir="r"/>
  </p:transition>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3CA8CC80072D4CA137EF19B6D5FF4E" ma:contentTypeVersion="10" ma:contentTypeDescription="Create a new document." ma:contentTypeScope="" ma:versionID="8dafd89a7cdb57b29c6b558fcd0faf27">
  <xsd:schema xmlns:xsd="http://www.w3.org/2001/XMLSchema" xmlns:xs="http://www.w3.org/2001/XMLSchema" xmlns:p="http://schemas.microsoft.com/office/2006/metadata/properties" xmlns:ns2="cc899b91-0dc8-40bb-9e15-ac49ad5b7986" targetNamespace="http://schemas.microsoft.com/office/2006/metadata/properties" ma:root="true" ma:fieldsID="08d753c215b3c0d1820d4e30b6216c98" ns2:_="">
    <xsd:import namespace="cc899b91-0dc8-40bb-9e15-ac49ad5b7986"/>
    <xsd:element name="properties">
      <xsd:complexType>
        <xsd:sequence>
          <xsd:element name="documentManagement">
            <xsd:complexType>
              <xsd:all>
                <xsd:element ref="ns2:Next_x0020_Cours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99b91-0dc8-40bb-9e15-ac49ad5b7986" elementFormDefault="qualified">
    <xsd:import namespace="http://schemas.microsoft.com/office/2006/documentManagement/types"/>
    <xsd:import namespace="http://schemas.microsoft.com/office/infopath/2007/PartnerControls"/>
    <xsd:element name="Next_x0020_Course_x0020_Date" ma:index="8" nillable="true" ma:displayName="Next Course Date" ma:format="DateOnly" ma:internalName="Next_x0020_Course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ext_x0020_Course_x0020_Date xmlns="cc899b91-0dc8-40bb-9e15-ac49ad5b7986" xsi:nil="true"/>
  </documentManagement>
</p:properties>
</file>

<file path=customXml/item3.xml><?xml version="1.0" encoding="utf-8"?>
<?mso-contentType ?>
<SharedContentType xmlns="Microsoft.SharePoint.Taxonomy.ContentTypeSync" SourceId="568ddf3f-b77f-46a0-9295-2b9495b51427"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696EEE-B614-4CF3-90D6-EFE5EF407F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899b91-0dc8-40bb-9e15-ac49ad5b79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BB8ED9-2135-4A95-86A2-632DFEFC6468}">
  <ds:schemaRefs>
    <ds:schemaRef ds:uri="http://schemas.microsoft.com/office/2006/metadata/properties"/>
    <ds:schemaRef ds:uri="http://schemas.microsoft.com/office/infopath/2007/PartnerControls"/>
    <ds:schemaRef ds:uri="cc899b91-0dc8-40bb-9e15-ac49ad5b7986"/>
  </ds:schemaRefs>
</ds:datastoreItem>
</file>

<file path=customXml/itemProps3.xml><?xml version="1.0" encoding="utf-8"?>
<ds:datastoreItem xmlns:ds="http://schemas.openxmlformats.org/officeDocument/2006/customXml" ds:itemID="{76BAADB3-AAEB-4420-B647-E9E60371AFB4}">
  <ds:schemaRefs>
    <ds:schemaRef ds:uri="Microsoft.SharePoint.Taxonomy.ContentTypeSync"/>
  </ds:schemaRefs>
</ds:datastoreItem>
</file>

<file path=customXml/itemProps4.xml><?xml version="1.0" encoding="utf-8"?>
<ds:datastoreItem xmlns:ds="http://schemas.openxmlformats.org/officeDocument/2006/customXml" ds:itemID="{3C212C61-30CF-4A61-A90F-C7A015029A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4252</TotalTime>
  <Words>1751</Words>
  <Application>Microsoft Office PowerPoint</Application>
  <PresentationFormat>On-screen Show (4:3)</PresentationFormat>
  <Paragraphs>235</Paragraphs>
  <Slides>35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Times New Roman</vt:lpstr>
      <vt:lpstr>Wingdings</vt:lpstr>
      <vt:lpstr>1_Default Design</vt:lpstr>
      <vt:lpstr>Unit 3: Complex Incident Management </vt:lpstr>
      <vt:lpstr>Unit Terminal Objective</vt:lpstr>
      <vt:lpstr>Unit Enabling Objectives</vt:lpstr>
      <vt:lpstr>Facilitated Group Activity: Complex Incident Management</vt:lpstr>
      <vt:lpstr>What Are Complex Incidents?</vt:lpstr>
      <vt:lpstr>What Are Complex Incidents? (Cont.)</vt:lpstr>
      <vt:lpstr>Incidents Requiring Coordinated Federal Response</vt:lpstr>
      <vt:lpstr>Determining Size &amp; Structure of the ICS Organization</vt:lpstr>
      <vt:lpstr>Characteristics:  ICS Organization</vt:lpstr>
      <vt:lpstr>Characteristics:  Logistics &amp; Planning</vt:lpstr>
      <vt:lpstr>ICS Organizational Options</vt:lpstr>
      <vt:lpstr>Option 1: Combining into an Incident Complex</vt:lpstr>
      <vt:lpstr>Incident Complex:  Definition</vt:lpstr>
      <vt:lpstr>Discussion Questions</vt:lpstr>
      <vt:lpstr>Incident Complex:  Structure</vt:lpstr>
      <vt:lpstr>Option 2: Divide Incident into Two or More Single Incidents</vt:lpstr>
      <vt:lpstr>Dividing a Single Incident </vt:lpstr>
      <vt:lpstr>Dividing a Single Incident (Cont.)</vt:lpstr>
      <vt:lpstr>Considerations in Dividing an Incident</vt:lpstr>
      <vt:lpstr>Option 3: Expand the Planning Capability</vt:lpstr>
      <vt:lpstr>Tactical Planning Within Branches</vt:lpstr>
      <vt:lpstr>Branch Planning:  Examples</vt:lpstr>
      <vt:lpstr>Accomplishing Branch Planning</vt:lpstr>
      <vt:lpstr>Discussion Questions</vt:lpstr>
      <vt:lpstr>Separate Advanced Incident Planning</vt:lpstr>
      <vt:lpstr>Advanced Planning Considerations</vt:lpstr>
      <vt:lpstr>Option 4: Add a Second Operations or Logistics Section</vt:lpstr>
      <vt:lpstr>Adding an Operations Section</vt:lpstr>
      <vt:lpstr>Adding Ops Section:  Considerations</vt:lpstr>
      <vt:lpstr>Adding a Logistics Section</vt:lpstr>
      <vt:lpstr>Adding Logistics Section:  Considerations</vt:lpstr>
      <vt:lpstr>Option 5: Establish the Intelligence/Investigations Function</vt:lpstr>
      <vt:lpstr>I/I Function and Purpose</vt:lpstr>
      <vt:lpstr>Activity 3.1:  Create an Incident Complex Structure   Allotted Time: 90 minutes</vt:lpstr>
      <vt:lpstr>Objectives Review</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E/L/G 0400 Advanced Incident Command System for Complex Incidents, ICS 400 - Unit 3 Complex Incident Mgmt - Visuals</dc:title>
  <dc:creator>FEMA</dc:creator>
  <cp:lastModifiedBy>Michael Wilson</cp:lastModifiedBy>
  <cp:revision>276</cp:revision>
  <dcterms:created xsi:type="dcterms:W3CDTF">2009-09-30T15:50:38Z</dcterms:created>
  <dcterms:modified xsi:type="dcterms:W3CDTF">2022-07-21T15:59:25Z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0x0101008D3CA8CC80072D4CA137EF19B6D5FF4E</vt:lpwstr>
  </property>
  <property fmtid="{D5CDD505-2E9C-101B-9397-08002B2CF9AE}" pid="3" name="Order">
    <vt:r8>206900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