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slides/slide10.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s/slide9.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ppt/changesInfos/changesInfo1.xml" ContentType="application/vnd.ms-powerpoint.changesinfo+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16"/>
  </p:notesMasterIdLst>
  <p:handoutMasterIdLst>
    <p:handoutMasterId r:id="rId17"/>
  </p:handoutMasterIdLst>
  <p:sldIdLst>
    <p:sldId id="301" r:id="rId5"/>
    <p:sldId id="315" r:id="rId6"/>
    <p:sldId id="316" r:id="rId7"/>
    <p:sldId id="322" r:id="rId8"/>
    <p:sldId id="317" r:id="rId9"/>
    <p:sldId id="318" r:id="rId10"/>
    <p:sldId id="314" r:id="rId11"/>
    <p:sldId id="319" r:id="rId12"/>
    <p:sldId id="320" r:id="rId13"/>
    <p:sldId id="323" r:id="rId14"/>
    <p:sldId id="324"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wiles" initials="d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00"/>
    <a:srgbClr val="3333FF"/>
    <a:srgbClr val="660033"/>
    <a:srgbClr val="577054"/>
    <a:srgbClr val="3A4A38"/>
    <a:srgbClr val="D0D2CC"/>
    <a:srgbClr val="003366"/>
    <a:srgbClr val="000068"/>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7" autoAdjust="0"/>
    <p:restoredTop sz="95861" autoAdjust="0"/>
  </p:normalViewPr>
  <p:slideViewPr>
    <p:cSldViewPr>
      <p:cViewPr varScale="1">
        <p:scale>
          <a:sx n="96" d="100"/>
          <a:sy n="96" d="100"/>
        </p:scale>
        <p:origin x="96"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linde Simon" userId="4be848b8-2dde-45b4-a745-1221a72406c8" providerId="ADAL" clId="{1F2956DF-E836-4479-9D19-B7E2C1683ACB}"/>
  </pc:docChgLst>
  <pc:docChgLst>
    <pc:chgData name="Shawn Rothstein" userId="76cf5933-ef08-44f4-afca-9dbc51d3f8f0" providerId="ADAL" clId="{F0E7B498-9407-41A2-A6F9-AAD7EA4C2926}"/>
    <pc:docChg chg="modSld">
      <pc:chgData name="Shawn Rothstein" userId="76cf5933-ef08-44f4-afca-9dbc51d3f8f0" providerId="ADAL" clId="{F0E7B498-9407-41A2-A6F9-AAD7EA4C2926}" dt="2018-07-16T17:35:16.762" v="171" actId="2165"/>
      <pc:docMkLst>
        <pc:docMk/>
      </pc:docMkLst>
      <pc:sldChg chg="modSp">
        <pc:chgData name="Shawn Rothstein" userId="76cf5933-ef08-44f4-afca-9dbc51d3f8f0" providerId="ADAL" clId="{F0E7B498-9407-41A2-A6F9-AAD7EA4C2926}" dt="2018-07-16T17:24:50.298" v="3" actId="6549"/>
        <pc:sldMkLst>
          <pc:docMk/>
          <pc:sldMk cId="3880679499" sldId="301"/>
        </pc:sldMkLst>
        <pc:spChg chg="mod">
          <ac:chgData name="Shawn Rothstein" userId="76cf5933-ef08-44f4-afca-9dbc51d3f8f0" providerId="ADAL" clId="{F0E7B498-9407-41A2-A6F9-AAD7EA4C2926}" dt="2018-07-16T17:24:50.298" v="3" actId="6549"/>
          <ac:spMkLst>
            <pc:docMk/>
            <pc:sldMk cId="3880679499" sldId="301"/>
            <ac:spMk id="2" creationId="{84298877-E7EF-44A4-BC43-BD7BD319D5D0}"/>
          </ac:spMkLst>
        </pc:spChg>
      </pc:sldChg>
      <pc:sldChg chg="modSp">
        <pc:chgData name="Shawn Rothstein" userId="76cf5933-ef08-44f4-afca-9dbc51d3f8f0" providerId="ADAL" clId="{F0E7B498-9407-41A2-A6F9-AAD7EA4C2926}" dt="2018-07-16T17:24:31.595" v="2" actId="6549"/>
        <pc:sldMkLst>
          <pc:docMk/>
          <pc:sldMk cId="1781506189" sldId="314"/>
        </pc:sldMkLst>
        <pc:spChg chg="mod">
          <ac:chgData name="Shawn Rothstein" userId="76cf5933-ef08-44f4-afca-9dbc51d3f8f0" providerId="ADAL" clId="{F0E7B498-9407-41A2-A6F9-AAD7EA4C2926}" dt="2018-07-16T17:24:31.595" v="2" actId="6549"/>
          <ac:spMkLst>
            <pc:docMk/>
            <pc:sldMk cId="1781506189" sldId="314"/>
            <ac:spMk id="7171" creationId="{00000000-0000-0000-0000-000000000000}"/>
          </ac:spMkLst>
        </pc:spChg>
      </pc:sldChg>
      <pc:sldChg chg="modSp">
        <pc:chgData name="Shawn Rothstein" userId="76cf5933-ef08-44f4-afca-9dbc51d3f8f0" providerId="ADAL" clId="{F0E7B498-9407-41A2-A6F9-AAD7EA4C2926}" dt="2018-07-16T17:24:18.461" v="0" actId="6549"/>
        <pc:sldMkLst>
          <pc:docMk/>
          <pc:sldMk cId="1695524620" sldId="315"/>
        </pc:sldMkLst>
        <pc:spChg chg="mod">
          <ac:chgData name="Shawn Rothstein" userId="76cf5933-ef08-44f4-afca-9dbc51d3f8f0" providerId="ADAL" clId="{F0E7B498-9407-41A2-A6F9-AAD7EA4C2926}" dt="2018-07-16T17:24:18.461" v="0" actId="6549"/>
          <ac:spMkLst>
            <pc:docMk/>
            <pc:sldMk cId="1695524620" sldId="315"/>
            <ac:spMk id="3" creationId="{6CFB259E-184B-4466-B2F1-FD9C48F3464B}"/>
          </ac:spMkLst>
        </pc:spChg>
      </pc:sldChg>
      <pc:sldChg chg="addSp delSp modSp">
        <pc:chgData name="Shawn Rothstein" userId="76cf5933-ef08-44f4-afca-9dbc51d3f8f0" providerId="ADAL" clId="{F0E7B498-9407-41A2-A6F9-AAD7EA4C2926}" dt="2018-07-16T17:31:32.287" v="88" actId="6549"/>
        <pc:sldMkLst>
          <pc:docMk/>
          <pc:sldMk cId="2182365528" sldId="319"/>
        </pc:sldMkLst>
        <pc:spChg chg="add mod">
          <ac:chgData name="Shawn Rothstein" userId="76cf5933-ef08-44f4-afca-9dbc51d3f8f0" providerId="ADAL" clId="{F0E7B498-9407-41A2-A6F9-AAD7EA4C2926}" dt="2018-07-16T17:31:32.287" v="88" actId="6549"/>
          <ac:spMkLst>
            <pc:docMk/>
            <pc:sldMk cId="2182365528" sldId="319"/>
            <ac:spMk id="3" creationId="{6035B7EF-5656-418A-9329-117AB03F213D}"/>
          </ac:spMkLst>
        </pc:spChg>
        <pc:spChg chg="add del mod">
          <ac:chgData name="Shawn Rothstein" userId="76cf5933-ef08-44f4-afca-9dbc51d3f8f0" providerId="ADAL" clId="{F0E7B498-9407-41A2-A6F9-AAD7EA4C2926}" dt="2018-07-16T17:30:46.352" v="82" actId="478"/>
          <ac:spMkLst>
            <pc:docMk/>
            <pc:sldMk cId="2182365528" sldId="319"/>
            <ac:spMk id="6" creationId="{F88238F1-21A3-47BD-B52A-B0A0196E2C27}"/>
          </ac:spMkLst>
        </pc:spChg>
        <pc:spChg chg="add del mod">
          <ac:chgData name="Shawn Rothstein" userId="76cf5933-ef08-44f4-afca-9dbc51d3f8f0" providerId="ADAL" clId="{F0E7B498-9407-41A2-A6F9-AAD7EA4C2926}" dt="2018-07-16T17:30:52.796" v="83" actId="478"/>
          <ac:spMkLst>
            <pc:docMk/>
            <pc:sldMk cId="2182365528" sldId="319"/>
            <ac:spMk id="8" creationId="{E356A985-1363-4C5F-AFEF-40D3E7E57E35}"/>
          </ac:spMkLst>
        </pc:spChg>
        <pc:graphicFrameChg chg="del mod">
          <ac:chgData name="Shawn Rothstein" userId="76cf5933-ef08-44f4-afca-9dbc51d3f8f0" providerId="ADAL" clId="{F0E7B498-9407-41A2-A6F9-AAD7EA4C2926}" dt="2018-07-16T17:29:31.031" v="30" actId="478"/>
          <ac:graphicFrameMkLst>
            <pc:docMk/>
            <pc:sldMk cId="2182365528" sldId="319"/>
            <ac:graphicFrameMk id="5" creationId="{4E6520E3-FFA8-4E4B-B6EA-224B1B8422E2}"/>
          </ac:graphicFrameMkLst>
        </pc:graphicFrameChg>
        <pc:graphicFrameChg chg="add mod">
          <ac:chgData name="Shawn Rothstein" userId="76cf5933-ef08-44f4-afca-9dbc51d3f8f0" providerId="ADAL" clId="{F0E7B498-9407-41A2-A6F9-AAD7EA4C2926}" dt="2018-07-16T17:31:25.777" v="87" actId="14100"/>
          <ac:graphicFrameMkLst>
            <pc:docMk/>
            <pc:sldMk cId="2182365528" sldId="319"/>
            <ac:graphicFrameMk id="7" creationId="{515788A6-FED7-4E06-9779-578ECBAFE8BE}"/>
          </ac:graphicFrameMkLst>
        </pc:graphicFrameChg>
      </pc:sldChg>
      <pc:sldChg chg="addSp delSp modSp">
        <pc:chgData name="Shawn Rothstein" userId="76cf5933-ef08-44f4-afca-9dbc51d3f8f0" providerId="ADAL" clId="{F0E7B498-9407-41A2-A6F9-AAD7EA4C2926}" dt="2018-07-16T17:35:16.762" v="171" actId="2165"/>
        <pc:sldMkLst>
          <pc:docMk/>
          <pc:sldMk cId="1428546837" sldId="320"/>
        </pc:sldMkLst>
        <pc:spChg chg="add mod">
          <ac:chgData name="Shawn Rothstein" userId="76cf5933-ef08-44f4-afca-9dbc51d3f8f0" providerId="ADAL" clId="{F0E7B498-9407-41A2-A6F9-AAD7EA4C2926}" dt="2018-07-16T17:33:50.428" v="150" actId="167"/>
          <ac:spMkLst>
            <pc:docMk/>
            <pc:sldMk cId="1428546837" sldId="320"/>
            <ac:spMk id="3" creationId="{B495CB08-6085-429D-9CD7-168F4FC928FF}"/>
          </ac:spMkLst>
        </pc:spChg>
        <pc:spChg chg="add del mod">
          <ac:chgData name="Shawn Rothstein" userId="76cf5933-ef08-44f4-afca-9dbc51d3f8f0" providerId="ADAL" clId="{F0E7B498-9407-41A2-A6F9-AAD7EA4C2926}" dt="2018-07-16T17:35:07.538" v="162" actId="478"/>
          <ac:spMkLst>
            <pc:docMk/>
            <pc:sldMk cId="1428546837" sldId="320"/>
            <ac:spMk id="7" creationId="{AEE5172B-6C8E-40EF-B192-DE8610F85AED}"/>
          </ac:spMkLst>
        </pc:spChg>
        <pc:graphicFrameChg chg="del mod">
          <ac:chgData name="Shawn Rothstein" userId="76cf5933-ef08-44f4-afca-9dbc51d3f8f0" providerId="ADAL" clId="{F0E7B498-9407-41A2-A6F9-AAD7EA4C2926}" dt="2018-07-16T17:34:55.725" v="159" actId="478"/>
          <ac:graphicFrameMkLst>
            <pc:docMk/>
            <pc:sldMk cId="1428546837" sldId="320"/>
            <ac:graphicFrameMk id="5" creationId="{4E6520E3-FFA8-4E4B-B6EA-224B1B8422E2}"/>
          </ac:graphicFrameMkLst>
        </pc:graphicFrameChg>
        <pc:graphicFrameChg chg="add mod">
          <ac:chgData name="Shawn Rothstein" userId="76cf5933-ef08-44f4-afca-9dbc51d3f8f0" providerId="ADAL" clId="{F0E7B498-9407-41A2-A6F9-AAD7EA4C2926}" dt="2018-07-16T17:35:16.762" v="171" actId="2165"/>
          <ac:graphicFrameMkLst>
            <pc:docMk/>
            <pc:sldMk cId="1428546837" sldId="320"/>
            <ac:graphicFrameMk id="6" creationId="{08717713-8F52-437F-B5A5-2DDDF06B1714}"/>
          </ac:graphicFrameMkLst>
        </pc:graphicFrameChg>
      </pc:sldChg>
    </pc:docChg>
  </pc:docChgLst>
  <pc:docChgLst>
    <pc:chgData name="Sieglinde Pugh" userId="4be848b8-2dde-45b4-a745-1221a72406c8" providerId="ADAL" clId="{FD9D6063-645B-4021-8E01-15113BCF07BE}"/>
  </pc:docChgLst>
  <pc:docChgLst>
    <pc:chgData name="Genny Wood" userId="946d9ed7-ecaa-472b-b848-47498b3a21f4" providerId="ADAL" clId="{5D11521F-549D-4E41-A302-032113E2F763}"/>
    <pc:docChg chg="modSld">
      <pc:chgData name="Genny Wood" userId="946d9ed7-ecaa-472b-b848-47498b3a21f4" providerId="ADAL" clId="{5D11521F-549D-4E41-A302-032113E2F763}" dt="2018-05-18T17:42:37.298" v="0" actId="962"/>
      <pc:docMkLst>
        <pc:docMk/>
      </pc:docMkLst>
      <pc:sldChg chg="modSp">
        <pc:chgData name="Genny Wood" userId="946d9ed7-ecaa-472b-b848-47498b3a21f4" providerId="ADAL" clId="{5D11521F-549D-4E41-A302-032113E2F763}" dt="2018-05-18T17:42:37.298" v="0" actId="962"/>
        <pc:sldMkLst>
          <pc:docMk/>
          <pc:sldMk cId="3819218369" sldId="317"/>
        </pc:sldMkLst>
        <pc:picChg chg="mod">
          <ac:chgData name="Genny Wood" userId="946d9ed7-ecaa-472b-b848-47498b3a21f4" providerId="ADAL" clId="{5D11521F-549D-4E41-A302-032113E2F763}" dt="2018-05-18T17:42:37.298" v="0" actId="962"/>
          <ac:picMkLst>
            <pc:docMk/>
            <pc:sldMk cId="3819218369" sldId="317"/>
            <ac:picMk id="7" creationId="{248A1095-7FBA-46A5-8960-9B1F73239D5D}"/>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5837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n-US"/>
          </a:p>
        </p:txBody>
      </p:sp>
      <p:sp>
        <p:nvSpPr>
          <p:cNvPr id="5837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5837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9C5F5205-3D14-4759-B141-26B5F79F0071}" type="slidenum">
              <a:rPr lang="en-US"/>
              <a:pPr>
                <a:defRPr/>
              </a:pPr>
              <a:t>‹#›</a:t>
            </a:fld>
            <a:endParaRPr lang="en-US"/>
          </a:p>
        </p:txBody>
      </p:sp>
    </p:spTree>
    <p:extLst>
      <p:ext uri="{BB962C8B-B14F-4D97-AF65-F5344CB8AC3E}">
        <p14:creationId xmlns:p14="http://schemas.microsoft.com/office/powerpoint/2010/main" val="1312050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041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042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2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042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6298EDF-5935-43E3-96A7-964E7186D03B}" type="slidenum">
              <a:rPr lang="en-US"/>
              <a:pPr>
                <a:defRPr/>
              </a:pPr>
              <a:t>‹#›</a:t>
            </a:fld>
            <a:endParaRPr lang="en-US"/>
          </a:p>
        </p:txBody>
      </p:sp>
    </p:spTree>
    <p:extLst>
      <p:ext uri="{BB962C8B-B14F-4D97-AF65-F5344CB8AC3E}">
        <p14:creationId xmlns:p14="http://schemas.microsoft.com/office/powerpoint/2010/main" val="37430683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D012E052-8BDE-4C1B-A46A-BA64E5967434}" type="datetime1">
              <a:rPr lang="en-US" smtClean="0">
                <a:solidFill>
                  <a:srgbClr val="000000"/>
                </a:solidFill>
              </a:rPr>
              <a:t>4/2/2019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2.</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9DEF152C-5029-4BEF-A2B5-7A73373F539E}" type="datetime1">
              <a:rPr lang="en-US" smtClean="0">
                <a:solidFill>
                  <a:srgbClr val="000000"/>
                </a:solidFill>
              </a:rPr>
              <a:t>4/2/2019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2.</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C5D2F1B-222A-4057-B691-A4BFFC5D0AE0}" type="datetime1">
              <a:rPr lang="en-US" smtClean="0">
                <a:solidFill>
                  <a:srgbClr val="000000"/>
                </a:solidFill>
              </a:rPr>
              <a:t>4/2/2019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2.</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39763"/>
          </a:xfrm>
        </p:spPr>
        <p:txBody>
          <a:bodyPr/>
          <a:lstStyle/>
          <a:p>
            <a:r>
              <a:rPr lang="en-US"/>
              <a:t>Click to edit Master title style</a:t>
            </a:r>
          </a:p>
        </p:txBody>
      </p:sp>
      <p:sp>
        <p:nvSpPr>
          <p:cNvPr id="3" name="Content Placeholder 2"/>
          <p:cNvSpPr>
            <a:spLocks noGrp="1"/>
          </p:cNvSpPr>
          <p:nvPr>
            <p:ph idx="1"/>
          </p:nvPr>
        </p:nvSpPr>
        <p:spPr>
          <a:xfrm>
            <a:off x="457200" y="1068388"/>
            <a:ext cx="8229600" cy="4646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AD7B8E46-40E5-4F30-8217-A52D5A074A4B}" type="datetime1">
              <a:rPr lang="en-US" smtClean="0">
                <a:solidFill>
                  <a:srgbClr val="000000"/>
                </a:solidFill>
              </a:rPr>
              <a:t>4/2/2019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2.</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fontAlgn="base">
              <a:spcBef>
                <a:spcPct val="0"/>
              </a:spcBef>
              <a:spcAft>
                <a:spcPct val="0"/>
              </a:spcAft>
              <a:defRPr/>
            </a:pPr>
            <a:fld id="{6D6DC0DB-BF97-4E7E-9BDD-32C6C59A6145}" type="datetime1">
              <a:rPr lang="en-US" smtClean="0">
                <a:solidFill>
                  <a:srgbClr val="000000"/>
                </a:solidFill>
              </a:rPr>
              <a:t>4/2/2019</a:t>
            </a:fld>
            <a:endParaRPr lang="en-US" dirty="0">
              <a:solidFill>
                <a:srgbClr val="000000"/>
              </a:solidFill>
            </a:endParaRPr>
          </a:p>
        </p:txBody>
      </p:sp>
      <p:sp>
        <p:nvSpPr>
          <p:cNvPr id="8" name="Footer Placeholder 7"/>
          <p:cNvSpPr>
            <a:spLocks noGrp="1"/>
          </p:cNvSpPr>
          <p:nvPr>
            <p:ph type="ftr" sz="quarter" idx="11"/>
          </p:nvPr>
        </p:nvSpPr>
        <p:spPr/>
        <p:txBody>
          <a:bodyPr/>
          <a:lstStyle/>
          <a:p>
            <a:pPr fontAlgn="base">
              <a:spcBef>
                <a:spcPct val="0"/>
              </a:spcBef>
              <a:spcAft>
                <a:spcPct val="0"/>
              </a:spcAft>
              <a:defRPr/>
            </a:pPr>
            <a:endParaRPr lang="en-US" dirty="0">
              <a:solidFill>
                <a:srgbClr val="000000"/>
              </a:solidFill>
            </a:endParaRPr>
          </a:p>
        </p:txBody>
      </p:sp>
      <p:sp>
        <p:nvSpPr>
          <p:cNvPr id="9" name="Slide Number Placeholder 8"/>
          <p:cNvSpPr>
            <a:spLocks noGrp="1"/>
          </p:cNvSpPr>
          <p:nvPr>
            <p:ph type="sldNum" sz="quarter" idx="12"/>
          </p:nvPr>
        </p:nvSpPr>
        <p:spPr>
          <a:xfrm>
            <a:off x="6556248" y="6245352"/>
            <a:ext cx="2133600" cy="476250"/>
          </a:xfrm>
        </p:spPr>
        <p:txBody>
          <a:bodyPr/>
          <a:lstStyle>
            <a:lvl1pPr>
              <a:defRPr b="1"/>
            </a:lvl1pPr>
          </a:lstStyle>
          <a:p>
            <a:pPr>
              <a:defRPr/>
            </a:pPr>
            <a:r>
              <a:rPr lang="en-US" dirty="0"/>
              <a:t>Visual 2.</a:t>
            </a:r>
            <a:fld id="{167A036F-738C-4416-983E-5B04119587A4}" type="slidenum">
              <a:rPr lang="en-US" smtClean="0"/>
              <a:pPr>
                <a:defRPr/>
              </a:pPr>
              <a:t>‹#›</a:t>
            </a:fld>
            <a:endParaRPr 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AE48F7D9-2CF9-4CC1-A05B-63AA5FA25DA9}" type="datetime1">
              <a:rPr lang="en-US" smtClean="0">
                <a:solidFill>
                  <a:srgbClr val="000000"/>
                </a:solidFill>
              </a:rPr>
              <a:t>4/2/2019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2.</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8388"/>
            <a:ext cx="4038600" cy="4646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8388"/>
            <a:ext cx="4038600" cy="4646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72F4FD6D-94B9-49B6-BA7B-FCD63D918347}" type="datetime1">
              <a:rPr lang="en-US" smtClean="0">
                <a:solidFill>
                  <a:srgbClr val="000000"/>
                </a:solidFill>
              </a:rPr>
              <a:t>4/2/2019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8"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2.</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Rectangle 4"/>
          <p:cNvSpPr>
            <a:spLocks noGrp="1" noChangeArrowheads="1"/>
          </p:cNvSpPr>
          <p:nvPr>
            <p:ph type="dt" sz="half" idx="10"/>
          </p:nvPr>
        </p:nvSpPr>
        <p:spPr>
          <a:ln/>
        </p:spPr>
        <p:txBody>
          <a:bodyPr/>
          <a:lstStyle>
            <a:lvl1pPr>
              <a:defRPr/>
            </a:lvl1pPr>
          </a:lstStyle>
          <a:p>
            <a:pPr>
              <a:defRPr/>
            </a:pPr>
            <a:fld id="{BDDBEF22-33F8-4868-B9B5-45A75002BFA7}" type="datetime1">
              <a:rPr lang="en-US" smtClean="0">
                <a:solidFill>
                  <a:srgbClr val="000000"/>
                </a:solidFill>
              </a:rPr>
              <a:t>4/2/2019</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10"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2.</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6BF8C712-CB00-4622-A8E3-5F7630A3C30C}" type="datetime1">
              <a:rPr lang="en-US" smtClean="0">
                <a:solidFill>
                  <a:srgbClr val="000000"/>
                </a:solidFill>
              </a:rPr>
              <a:t>4/2/2019</a:t>
            </a:fld>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6"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2.</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DDCC442-3CEE-46B6-87EB-FB3E98C88461}" type="datetime1">
              <a:rPr lang="en-US" smtClean="0">
                <a:solidFill>
                  <a:srgbClr val="000000"/>
                </a:solidFill>
              </a:rPr>
              <a:t>4/2/2019</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Slide Number Placeholder 3"/>
          <p:cNvSpPr>
            <a:spLocks noGrp="1"/>
          </p:cNvSpPr>
          <p:nvPr>
            <p:ph type="sldNum" sz="quarter" idx="12"/>
          </p:nvPr>
        </p:nvSpPr>
        <p:spPr>
          <a:xfrm>
            <a:off x="6934200" y="6245225"/>
            <a:ext cx="2133600" cy="476250"/>
          </a:xfrm>
          <a:ln/>
        </p:spPr>
        <p:txBody>
          <a:bodyPr/>
          <a:lstStyle>
            <a:lvl1pPr>
              <a:defRPr/>
            </a:lvl1pPr>
          </a:lstStyle>
          <a:p>
            <a:pPr>
              <a:defRPr/>
            </a:pPr>
            <a:r>
              <a:rPr lang="en-US" dirty="0"/>
              <a:t>Visual 2.</a:t>
            </a:r>
            <a:fld id="{39BEE0A1-21C7-45F8-91DE-2FA0295A022E}" type="slidenum">
              <a:rPr lang="en-US" smtClean="0"/>
              <a:pPr>
                <a:defRPr/>
              </a:pPr>
              <a:t>‹#›</a:t>
            </a:fld>
            <a:endParaRPr lang="en-US" dirty="0"/>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3F46F47-828A-48FC-9BBE-1C523A7E56D8}" type="datetime1">
              <a:rPr lang="en-US" smtClean="0">
                <a:solidFill>
                  <a:srgbClr val="000000"/>
                </a:solidFill>
              </a:rPr>
              <a:t>4/2/2019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8"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2.</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7B36EC-D76D-495B-918F-FB38FAE6F6FE}" type="datetime1">
              <a:rPr lang="en-US" smtClean="0">
                <a:solidFill>
                  <a:srgbClr val="000000"/>
                </a:solidFill>
              </a:rPr>
              <a:t>4/2/2019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8"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2.</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7" descr="FEMA Visual Template"/>
          <p:cNvPicPr>
            <a:picLocks noChangeAspect="1" noChangeArrowheads="1"/>
          </p:cNvPicPr>
          <p:nvPr userDrawn="1"/>
        </p:nvPicPr>
        <p:blipFill>
          <a:blip r:embed="rId14" cstate="screen"/>
          <a:srcRect/>
          <a:stretch>
            <a:fillRect/>
          </a:stretch>
        </p:blipFill>
        <p:spPr bwMode="auto">
          <a:xfrm>
            <a:off x="0" y="0"/>
            <a:ext cx="9144000" cy="6858000"/>
          </a:xfrm>
          <a:prstGeom prst="rect">
            <a:avLst/>
          </a:prstGeom>
          <a:noFill/>
          <a:ln w="9525">
            <a:noFill/>
            <a:miter lim="800000"/>
            <a:headEnd/>
            <a:tailEnd/>
          </a:ln>
        </p:spPr>
      </p:pic>
      <p:sp>
        <p:nvSpPr>
          <p:cNvPr id="2051" name="Rectangle 2"/>
          <p:cNvSpPr>
            <a:spLocks noGrp="1" noChangeArrowheads="1"/>
          </p:cNvSpPr>
          <p:nvPr>
            <p:ph type="title"/>
          </p:nvPr>
        </p:nvSpPr>
        <p:spPr bwMode="auto">
          <a:xfrm>
            <a:off x="457200" y="304800"/>
            <a:ext cx="8229600" cy="6397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Rectangle 3"/>
          <p:cNvSpPr>
            <a:spLocks noGrp="1" noChangeArrowheads="1"/>
          </p:cNvSpPr>
          <p:nvPr>
            <p:ph type="body" idx="1"/>
          </p:nvPr>
        </p:nvSpPr>
        <p:spPr bwMode="auto">
          <a:xfrm>
            <a:off x="457200" y="1068388"/>
            <a:ext cx="8229600" cy="4646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fontAlgn="base">
              <a:spcBef>
                <a:spcPct val="0"/>
              </a:spcBef>
              <a:spcAft>
                <a:spcPct val="0"/>
              </a:spcAft>
              <a:defRPr/>
            </a:pPr>
            <a:fld id="{AB7C24B9-27A7-412E-ADF8-A532EC0BA3AA}" type="datetime1">
              <a:rPr lang="en-US" smtClean="0">
                <a:solidFill>
                  <a:srgbClr val="000000"/>
                </a:solidFill>
              </a:rPr>
              <a:t>4/2/2019</a:t>
            </a:fld>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fontAlgn="base">
              <a:spcBef>
                <a:spcPct val="0"/>
              </a:spcBef>
              <a:spcAft>
                <a:spcPct val="0"/>
              </a:spcAft>
              <a:defRPr/>
            </a:pPr>
            <a:endParaRPr lang="en-US" dirty="0">
              <a:solidFill>
                <a:srgbClr val="000000"/>
              </a:solidFill>
            </a:endParaRPr>
          </a:p>
        </p:txBody>
      </p:sp>
      <p:cxnSp>
        <p:nvCxnSpPr>
          <p:cNvPr id="8" name="Straight Connector 7"/>
          <p:cNvCxnSpPr/>
          <p:nvPr userDrawn="1"/>
        </p:nvCxnSpPr>
        <p:spPr>
          <a:xfrm>
            <a:off x="457200" y="990600"/>
            <a:ext cx="8077200"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2.</a:t>
            </a:r>
            <a:fld id="{167A036F-738C-4416-983E-5B04119587A4}" type="slidenum">
              <a:rPr lang="en-US" smtClean="0"/>
              <a:pPr fontAlgn="base">
                <a:spcBef>
                  <a:spcPct val="0"/>
                </a:spcBef>
                <a:spcAft>
                  <a:spcPct val="0"/>
                </a:spcAft>
                <a:defRPr/>
              </a:pPr>
              <a:t>‹#›</a:t>
            </a:fld>
            <a:endParaRPr lang="en-US" dirty="0"/>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ransition>
    <p:wipe dir="r"/>
  </p:transition>
  <p:hf hdr="0" ftr="0" dt="0"/>
  <p:txStyles>
    <p:titleStyle>
      <a:lvl1pPr algn="l" rtl="0" eaLnBrk="0" fontAlgn="base" hangingPunct="0">
        <a:spcBef>
          <a:spcPct val="0"/>
        </a:spcBef>
        <a:spcAft>
          <a:spcPct val="0"/>
        </a:spcAft>
        <a:defRPr sz="3800" b="1">
          <a:solidFill>
            <a:srgbClr val="000066"/>
          </a:solidFill>
          <a:latin typeface="+mj-lt"/>
          <a:ea typeface="+mj-ea"/>
          <a:cs typeface="+mj-cs"/>
        </a:defRPr>
      </a:lvl1pPr>
      <a:lvl2pPr algn="l" rtl="0" eaLnBrk="0" fontAlgn="base" hangingPunct="0">
        <a:spcBef>
          <a:spcPct val="0"/>
        </a:spcBef>
        <a:spcAft>
          <a:spcPct val="0"/>
        </a:spcAft>
        <a:defRPr sz="3800" b="1">
          <a:solidFill>
            <a:srgbClr val="000066"/>
          </a:solidFill>
          <a:latin typeface="Times New Roman" pitchFamily="18" charset="0"/>
          <a:cs typeface="Arial" charset="0"/>
        </a:defRPr>
      </a:lvl2pPr>
      <a:lvl3pPr algn="l" rtl="0" eaLnBrk="0" fontAlgn="base" hangingPunct="0">
        <a:spcBef>
          <a:spcPct val="0"/>
        </a:spcBef>
        <a:spcAft>
          <a:spcPct val="0"/>
        </a:spcAft>
        <a:defRPr sz="3800" b="1">
          <a:solidFill>
            <a:srgbClr val="000066"/>
          </a:solidFill>
          <a:latin typeface="Times New Roman" pitchFamily="18" charset="0"/>
          <a:cs typeface="Arial" charset="0"/>
        </a:defRPr>
      </a:lvl3pPr>
      <a:lvl4pPr algn="l" rtl="0" eaLnBrk="0" fontAlgn="base" hangingPunct="0">
        <a:spcBef>
          <a:spcPct val="0"/>
        </a:spcBef>
        <a:spcAft>
          <a:spcPct val="0"/>
        </a:spcAft>
        <a:defRPr sz="3800" b="1">
          <a:solidFill>
            <a:srgbClr val="000066"/>
          </a:solidFill>
          <a:latin typeface="Times New Roman" pitchFamily="18" charset="0"/>
          <a:cs typeface="Arial" charset="0"/>
        </a:defRPr>
      </a:lvl4pPr>
      <a:lvl5pPr algn="l" rtl="0" eaLnBrk="0" fontAlgn="base" hangingPunct="0">
        <a:spcBef>
          <a:spcPct val="0"/>
        </a:spcBef>
        <a:spcAft>
          <a:spcPct val="0"/>
        </a:spcAft>
        <a:defRPr sz="3800" b="1">
          <a:solidFill>
            <a:srgbClr val="000066"/>
          </a:solidFill>
          <a:latin typeface="Times New Roman" pitchFamily="18" charset="0"/>
          <a:cs typeface="Arial" charset="0"/>
        </a:defRPr>
      </a:lvl5pPr>
      <a:lvl6pPr marL="457200" algn="l" rtl="0" eaLnBrk="0" fontAlgn="base" hangingPunct="0">
        <a:spcBef>
          <a:spcPct val="0"/>
        </a:spcBef>
        <a:spcAft>
          <a:spcPct val="0"/>
        </a:spcAft>
        <a:defRPr sz="3800" b="1">
          <a:solidFill>
            <a:srgbClr val="000066"/>
          </a:solidFill>
          <a:latin typeface="Times New Roman" pitchFamily="18" charset="0"/>
          <a:cs typeface="Arial" charset="0"/>
        </a:defRPr>
      </a:lvl6pPr>
      <a:lvl7pPr marL="914400" algn="l" rtl="0" eaLnBrk="0" fontAlgn="base" hangingPunct="0">
        <a:spcBef>
          <a:spcPct val="0"/>
        </a:spcBef>
        <a:spcAft>
          <a:spcPct val="0"/>
        </a:spcAft>
        <a:defRPr sz="3800" b="1">
          <a:solidFill>
            <a:srgbClr val="000066"/>
          </a:solidFill>
          <a:latin typeface="Times New Roman" pitchFamily="18" charset="0"/>
          <a:cs typeface="Arial" charset="0"/>
        </a:defRPr>
      </a:lvl7pPr>
      <a:lvl8pPr marL="1371600" algn="l" rtl="0" eaLnBrk="0" fontAlgn="base" hangingPunct="0">
        <a:spcBef>
          <a:spcPct val="0"/>
        </a:spcBef>
        <a:spcAft>
          <a:spcPct val="0"/>
        </a:spcAft>
        <a:defRPr sz="3800" b="1">
          <a:solidFill>
            <a:srgbClr val="000066"/>
          </a:solidFill>
          <a:latin typeface="Times New Roman" pitchFamily="18" charset="0"/>
          <a:cs typeface="Arial" charset="0"/>
        </a:defRPr>
      </a:lvl8pPr>
      <a:lvl9pPr marL="1828800" algn="l" rtl="0" eaLnBrk="0" fontAlgn="base" hangingPunct="0">
        <a:spcBef>
          <a:spcPct val="0"/>
        </a:spcBef>
        <a:spcAft>
          <a:spcPct val="0"/>
        </a:spcAft>
        <a:defRPr sz="3800" b="1">
          <a:solidFill>
            <a:srgbClr val="000066"/>
          </a:solidFill>
          <a:latin typeface="Times New Roman" pitchFamily="18" charset="0"/>
          <a:cs typeface="Arial" charset="0"/>
        </a:defRPr>
      </a:lvl9pPr>
    </p:titleStyle>
    <p:bodyStyle>
      <a:lvl1pPr marL="342900" indent="-342900" algn="l" rtl="0" eaLnBrk="0" fontAlgn="base" hangingPunct="0">
        <a:spcBef>
          <a:spcPct val="20000"/>
        </a:spcBef>
        <a:spcAft>
          <a:spcPct val="0"/>
        </a:spcAft>
        <a:buChar char="•"/>
        <a:tabLst>
          <a:tab pos="401638" algn="l"/>
        </a:tabLst>
        <a:defRPr sz="2800" b="1">
          <a:solidFill>
            <a:srgbClr val="000066"/>
          </a:solidFill>
          <a:latin typeface="+mn-lt"/>
          <a:ea typeface="+mn-ea"/>
          <a:cs typeface="+mn-cs"/>
        </a:defRPr>
      </a:lvl1pPr>
      <a:lvl2pPr marL="457200" indent="-342900" algn="l" rtl="0" eaLnBrk="0" fontAlgn="base" hangingPunct="0">
        <a:spcBef>
          <a:spcPct val="20000"/>
        </a:spcBef>
        <a:spcAft>
          <a:spcPct val="0"/>
        </a:spcAft>
        <a:buFont typeface="Wingdings" pitchFamily="2" charset="2"/>
        <a:buChar char="§"/>
        <a:tabLst>
          <a:tab pos="401638" algn="l"/>
        </a:tabLst>
        <a:defRPr sz="2800" b="1">
          <a:solidFill>
            <a:srgbClr val="000066"/>
          </a:solidFill>
          <a:latin typeface="+mn-lt"/>
          <a:cs typeface="+mn-cs"/>
        </a:defRPr>
      </a:lvl2pPr>
      <a:lvl3pPr marL="914400" indent="-342900" algn="l" rtl="0" eaLnBrk="0" fontAlgn="base" hangingPunct="0">
        <a:spcBef>
          <a:spcPct val="20000"/>
        </a:spcBef>
        <a:spcAft>
          <a:spcPct val="0"/>
        </a:spcAft>
        <a:buFont typeface="Wingdings" pitchFamily="2" charset="2"/>
        <a:buChar char="§"/>
        <a:tabLst>
          <a:tab pos="401638" algn="l"/>
        </a:tabLst>
        <a:defRPr sz="2800" b="1">
          <a:solidFill>
            <a:srgbClr val="000066"/>
          </a:solidFill>
          <a:latin typeface="+mn-lt"/>
          <a:cs typeface="+mn-cs"/>
        </a:defRPr>
      </a:lvl3pPr>
      <a:lvl4pPr marL="1371600" indent="-342900" algn="l" rtl="0" eaLnBrk="0" fontAlgn="base" hangingPunct="0">
        <a:spcBef>
          <a:spcPct val="20000"/>
        </a:spcBef>
        <a:spcAft>
          <a:spcPct val="0"/>
        </a:spcAft>
        <a:buFont typeface="Wingdings" pitchFamily="2" charset="2"/>
        <a:buChar char="§"/>
        <a:tabLst>
          <a:tab pos="401638" algn="l"/>
        </a:tabLst>
        <a:defRPr sz="2800" b="1">
          <a:solidFill>
            <a:srgbClr val="000066"/>
          </a:solidFill>
          <a:latin typeface="+mn-lt"/>
          <a:cs typeface="+mn-cs"/>
        </a:defRPr>
      </a:lvl4pPr>
      <a:lvl5pPr marL="21748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5pPr>
      <a:lvl6pPr marL="26320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6pPr>
      <a:lvl7pPr marL="30892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7pPr>
      <a:lvl8pPr marL="35464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8pPr>
      <a:lvl9pPr marL="40036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98877-E7EF-44A4-BC43-BD7BD319D5D0}"/>
              </a:ext>
            </a:extLst>
          </p:cNvPr>
          <p:cNvSpPr>
            <a:spLocks noGrp="1"/>
          </p:cNvSpPr>
          <p:nvPr>
            <p:ph type="title"/>
          </p:nvPr>
        </p:nvSpPr>
        <p:spPr>
          <a:xfrm>
            <a:off x="533400" y="3017837"/>
            <a:ext cx="8229600" cy="639763"/>
          </a:xfrm>
        </p:spPr>
        <p:txBody>
          <a:bodyPr/>
          <a:lstStyle/>
          <a:p>
            <a:r>
              <a:rPr lang="en-US" sz="4400" dirty="0"/>
              <a:t>Unit 2:</a:t>
            </a:r>
            <a:br>
              <a:rPr lang="en-US" sz="4400" dirty="0"/>
            </a:br>
            <a:r>
              <a:rPr lang="en-US" sz="4400" dirty="0"/>
              <a:t>Fundamentals Review for Command and General Staff</a:t>
            </a:r>
          </a:p>
        </p:txBody>
      </p:sp>
      <p:sp>
        <p:nvSpPr>
          <p:cNvPr id="4" name="Slide Number Placeholder 3"/>
          <p:cNvSpPr>
            <a:spLocks noGrp="1"/>
          </p:cNvSpPr>
          <p:nvPr>
            <p:ph type="sldNum" sz="quarter" idx="4"/>
          </p:nvPr>
        </p:nvSpPr>
        <p:spPr/>
        <p:txBody>
          <a:bodyPr/>
          <a:lstStyle/>
          <a:p>
            <a:pPr>
              <a:defRPr/>
            </a:pPr>
            <a:r>
              <a:rPr lang="en-US" dirty="0"/>
              <a:t>Visual 2.</a:t>
            </a:r>
            <a:fld id="{167A036F-738C-4416-983E-5B04119587A4}" type="slidenum">
              <a:rPr lang="en-US" smtClean="0"/>
              <a:pPr>
                <a:defRPr/>
              </a:pPr>
              <a:t>1</a:t>
            </a:fld>
            <a:endParaRPr lang="en-US" dirty="0"/>
          </a:p>
        </p:txBody>
      </p:sp>
    </p:spTree>
    <p:extLst>
      <p:ext uri="{BB962C8B-B14F-4D97-AF65-F5344CB8AC3E}">
        <p14:creationId xmlns:p14="http://schemas.microsoft.com/office/powerpoint/2010/main" val="3880679499"/>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CCB11-DA38-48A2-9927-66562A96031E}"/>
              </a:ext>
            </a:extLst>
          </p:cNvPr>
          <p:cNvSpPr>
            <a:spLocks noGrp="1"/>
          </p:cNvSpPr>
          <p:nvPr>
            <p:ph type="title"/>
          </p:nvPr>
        </p:nvSpPr>
        <p:spPr/>
        <p:txBody>
          <a:bodyPr/>
          <a:lstStyle/>
          <a:p>
            <a:r>
              <a:rPr lang="en-US" dirty="0"/>
              <a:t>Objectives Review</a:t>
            </a:r>
          </a:p>
        </p:txBody>
      </p:sp>
      <p:sp>
        <p:nvSpPr>
          <p:cNvPr id="3" name="Content Placeholder 2">
            <a:extLst>
              <a:ext uri="{FF2B5EF4-FFF2-40B4-BE49-F238E27FC236}">
                <a16:creationId xmlns:a16="http://schemas.microsoft.com/office/drawing/2014/main" id="{5861EF82-9CC1-4A42-B365-1109AE3ED90B}"/>
              </a:ext>
            </a:extLst>
          </p:cNvPr>
          <p:cNvSpPr>
            <a:spLocks noGrp="1"/>
          </p:cNvSpPr>
          <p:nvPr>
            <p:ph idx="1"/>
          </p:nvPr>
        </p:nvSpPr>
        <p:spPr/>
        <p:txBody>
          <a:bodyPr/>
          <a:lstStyle/>
          <a:p>
            <a:r>
              <a:rPr lang="en-US" sz="2400" dirty="0"/>
              <a:t>Describe types of agency(</a:t>
            </a:r>
            <a:r>
              <a:rPr lang="en-US" sz="2400" dirty="0" err="1"/>
              <a:t>ies</a:t>
            </a:r>
            <a:r>
              <a:rPr lang="en-US" sz="2400" dirty="0"/>
              <a:t>) policies, guidelines, and agreements that influence management of incident or event activities.</a:t>
            </a:r>
          </a:p>
          <a:p>
            <a:r>
              <a:rPr lang="en-US" sz="2400" dirty="0"/>
              <a:t>Describe issues that influence incident complexity, complex incidents, and Incident Complex and the tools available to analyze complexity.</a:t>
            </a:r>
          </a:p>
          <a:p>
            <a:r>
              <a:rPr lang="en-US" sz="2400" dirty="0"/>
              <a:t>Describe the process for transfer of command.</a:t>
            </a:r>
          </a:p>
          <a:p>
            <a:r>
              <a:rPr lang="en-US" sz="2400" dirty="0"/>
              <a:t>Describe the primary guidelines and responsibilities of the Command and General Staff positions.</a:t>
            </a:r>
          </a:p>
        </p:txBody>
      </p:sp>
      <p:sp>
        <p:nvSpPr>
          <p:cNvPr id="4" name="Slide Number Placeholder 3">
            <a:extLst>
              <a:ext uri="{FF2B5EF4-FFF2-40B4-BE49-F238E27FC236}">
                <a16:creationId xmlns:a16="http://schemas.microsoft.com/office/drawing/2014/main" id="{2489F4F7-3A92-4E62-8DA2-B680FAA582F8}"/>
              </a:ext>
            </a:extLst>
          </p:cNvPr>
          <p:cNvSpPr>
            <a:spLocks noGrp="1"/>
          </p:cNvSpPr>
          <p:nvPr>
            <p:ph type="sldNum" sz="quarter" idx="12"/>
          </p:nvPr>
        </p:nvSpPr>
        <p:spPr/>
        <p:txBody>
          <a:bodyPr/>
          <a:lstStyle/>
          <a:p>
            <a:pPr>
              <a:defRPr/>
            </a:pPr>
            <a:r>
              <a:rPr lang="en-US"/>
              <a:t>Visual 2.</a:t>
            </a:r>
            <a:fld id="{167A036F-738C-4416-983E-5B04119587A4}" type="slidenum">
              <a:rPr lang="en-US" smtClean="0"/>
              <a:pPr>
                <a:defRPr/>
              </a:pPr>
              <a:t>10</a:t>
            </a:fld>
            <a:endParaRPr lang="en-US" dirty="0"/>
          </a:p>
        </p:txBody>
      </p:sp>
    </p:spTree>
    <p:extLst>
      <p:ext uri="{BB962C8B-B14F-4D97-AF65-F5344CB8AC3E}">
        <p14:creationId xmlns:p14="http://schemas.microsoft.com/office/powerpoint/2010/main" val="77059803"/>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CCB11-DA38-48A2-9927-66562A96031E}"/>
              </a:ext>
            </a:extLst>
          </p:cNvPr>
          <p:cNvSpPr>
            <a:spLocks noGrp="1"/>
          </p:cNvSpPr>
          <p:nvPr>
            <p:ph type="title"/>
          </p:nvPr>
        </p:nvSpPr>
        <p:spPr/>
        <p:txBody>
          <a:bodyPr/>
          <a:lstStyle/>
          <a:p>
            <a:r>
              <a:rPr lang="en-US"/>
              <a:t>Objectives Review (Cont</a:t>
            </a:r>
            <a:r>
              <a:rPr lang="en-US" dirty="0"/>
              <a:t>.)</a:t>
            </a:r>
          </a:p>
        </p:txBody>
      </p:sp>
      <p:sp>
        <p:nvSpPr>
          <p:cNvPr id="3" name="Content Placeholder 2">
            <a:extLst>
              <a:ext uri="{FF2B5EF4-FFF2-40B4-BE49-F238E27FC236}">
                <a16:creationId xmlns:a16="http://schemas.microsoft.com/office/drawing/2014/main" id="{5861EF82-9CC1-4A42-B365-1109AE3ED90B}"/>
              </a:ext>
            </a:extLst>
          </p:cNvPr>
          <p:cNvSpPr>
            <a:spLocks noGrp="1"/>
          </p:cNvSpPr>
          <p:nvPr>
            <p:ph idx="1"/>
          </p:nvPr>
        </p:nvSpPr>
        <p:spPr/>
        <p:txBody>
          <a:bodyPr/>
          <a:lstStyle/>
          <a:p>
            <a:r>
              <a:rPr lang="en-US" sz="2400" dirty="0"/>
              <a:t>List the major steps in the Incident Action Planning Process.</a:t>
            </a:r>
          </a:p>
          <a:p>
            <a:r>
              <a:rPr lang="en-US" sz="2400" dirty="0"/>
              <a:t>Describe the purposes and responsibilities of Agency Representatives or technical specialists, reporting relationships, and how they can be used effectively within the incident organization.</a:t>
            </a:r>
          </a:p>
          <a:p>
            <a:r>
              <a:rPr lang="en-US" sz="2400" dirty="0"/>
              <a:t>Define the advantages of Unified Command and list the kinds of situations that may call for a Unified Command organization.</a:t>
            </a:r>
          </a:p>
          <a:p>
            <a:r>
              <a:rPr lang="en-US" sz="2400" dirty="0"/>
              <a:t>Describe how Unified Command functions on a multi-jurisdiction or multi-agency incident.</a:t>
            </a:r>
          </a:p>
        </p:txBody>
      </p:sp>
      <p:sp>
        <p:nvSpPr>
          <p:cNvPr id="4" name="Slide Number Placeholder 3">
            <a:extLst>
              <a:ext uri="{FF2B5EF4-FFF2-40B4-BE49-F238E27FC236}">
                <a16:creationId xmlns:a16="http://schemas.microsoft.com/office/drawing/2014/main" id="{2489F4F7-3A92-4E62-8DA2-B680FAA582F8}"/>
              </a:ext>
            </a:extLst>
          </p:cNvPr>
          <p:cNvSpPr>
            <a:spLocks noGrp="1"/>
          </p:cNvSpPr>
          <p:nvPr>
            <p:ph type="sldNum" sz="quarter" idx="12"/>
          </p:nvPr>
        </p:nvSpPr>
        <p:spPr/>
        <p:txBody>
          <a:bodyPr/>
          <a:lstStyle/>
          <a:p>
            <a:pPr>
              <a:defRPr/>
            </a:pPr>
            <a:r>
              <a:rPr lang="en-US"/>
              <a:t>Visual 2.</a:t>
            </a:r>
            <a:fld id="{167A036F-738C-4416-983E-5B04119587A4}" type="slidenum">
              <a:rPr lang="en-US" smtClean="0"/>
              <a:pPr>
                <a:defRPr/>
              </a:pPr>
              <a:t>11</a:t>
            </a:fld>
            <a:endParaRPr lang="en-US" dirty="0"/>
          </a:p>
        </p:txBody>
      </p:sp>
    </p:spTree>
    <p:extLst>
      <p:ext uri="{BB962C8B-B14F-4D97-AF65-F5344CB8AC3E}">
        <p14:creationId xmlns:p14="http://schemas.microsoft.com/office/powerpoint/2010/main" val="1714438935"/>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39A4E-F4EC-448C-BF6B-D07C2F98DAFE}"/>
              </a:ext>
            </a:extLst>
          </p:cNvPr>
          <p:cNvSpPr>
            <a:spLocks noGrp="1"/>
          </p:cNvSpPr>
          <p:nvPr>
            <p:ph type="title"/>
          </p:nvPr>
        </p:nvSpPr>
        <p:spPr/>
        <p:txBody>
          <a:bodyPr/>
          <a:lstStyle/>
          <a:p>
            <a:r>
              <a:rPr lang="en-US" dirty="0"/>
              <a:t>Unit Terminal Objective</a:t>
            </a:r>
          </a:p>
        </p:txBody>
      </p:sp>
      <p:sp>
        <p:nvSpPr>
          <p:cNvPr id="3" name="Content Placeholder 2">
            <a:extLst>
              <a:ext uri="{FF2B5EF4-FFF2-40B4-BE49-F238E27FC236}">
                <a16:creationId xmlns:a16="http://schemas.microsoft.com/office/drawing/2014/main" id="{6CFB259E-184B-4466-B2F1-FD9C48F3464B}"/>
              </a:ext>
            </a:extLst>
          </p:cNvPr>
          <p:cNvSpPr>
            <a:spLocks noGrp="1"/>
          </p:cNvSpPr>
          <p:nvPr>
            <p:ph idx="1"/>
          </p:nvPr>
        </p:nvSpPr>
        <p:spPr/>
        <p:txBody>
          <a:bodyPr/>
          <a:lstStyle/>
          <a:p>
            <a:pPr marL="0" indent="0" algn="ctr">
              <a:buNone/>
            </a:pPr>
            <a:r>
              <a:rPr lang="en-US" sz="2400" dirty="0"/>
              <a:t>Given a scenario and review materials, apply key NIMS doctrine concepts (NIMS Management Characteristics, Unified Command, Incident Command System structure and functional area responsibilities, IAP Preparation and the Operational Period Planning Cycle, and incident complexity) to the management of a complex incident or event.</a:t>
            </a:r>
          </a:p>
        </p:txBody>
      </p:sp>
      <p:sp>
        <p:nvSpPr>
          <p:cNvPr id="4" name="Slide Number Placeholder 3">
            <a:extLst>
              <a:ext uri="{FF2B5EF4-FFF2-40B4-BE49-F238E27FC236}">
                <a16:creationId xmlns:a16="http://schemas.microsoft.com/office/drawing/2014/main" id="{6AEEEF60-646D-405B-9AC2-D0F1DFBE2ED2}"/>
              </a:ext>
            </a:extLst>
          </p:cNvPr>
          <p:cNvSpPr>
            <a:spLocks noGrp="1"/>
          </p:cNvSpPr>
          <p:nvPr>
            <p:ph type="sldNum" sz="quarter" idx="12"/>
          </p:nvPr>
        </p:nvSpPr>
        <p:spPr/>
        <p:txBody>
          <a:bodyPr/>
          <a:lstStyle/>
          <a:p>
            <a:pPr>
              <a:defRPr/>
            </a:pPr>
            <a:r>
              <a:rPr lang="en-US"/>
              <a:t>Visual 2.</a:t>
            </a:r>
            <a:fld id="{167A036F-738C-4416-983E-5B04119587A4}" type="slidenum">
              <a:rPr lang="en-US" smtClean="0"/>
              <a:pPr>
                <a:defRPr/>
              </a:pPr>
              <a:t>2</a:t>
            </a:fld>
            <a:endParaRPr lang="en-US" dirty="0"/>
          </a:p>
        </p:txBody>
      </p:sp>
      <p:grpSp>
        <p:nvGrpSpPr>
          <p:cNvPr id="5" name="Group 4" descr="A collage of five images of disasters. 1) Cars piled up by a flood, 2) a forest fire, 3) Search crew with a service dog, 4) Home destroyed by a tornado, and 5) A home and vehicles submerged under flood waters.">
            <a:extLst>
              <a:ext uri="{FF2B5EF4-FFF2-40B4-BE49-F238E27FC236}">
                <a16:creationId xmlns:a16="http://schemas.microsoft.com/office/drawing/2014/main" id="{53681366-2EA9-420A-AC02-78B4CBB9616E}"/>
              </a:ext>
            </a:extLst>
          </p:cNvPr>
          <p:cNvGrpSpPr/>
          <p:nvPr/>
        </p:nvGrpSpPr>
        <p:grpSpPr>
          <a:xfrm>
            <a:off x="152400" y="4055442"/>
            <a:ext cx="8884275" cy="1126158"/>
            <a:chOff x="84290" y="4293186"/>
            <a:chExt cx="8952385" cy="1202358"/>
          </a:xfrm>
        </p:grpSpPr>
        <p:pic>
          <p:nvPicPr>
            <p:cNvPr id="6" name="Picture 5" descr="Cars piled up by a flood, .">
              <a:extLst>
                <a:ext uri="{FF2B5EF4-FFF2-40B4-BE49-F238E27FC236}">
                  <a16:creationId xmlns:a16="http://schemas.microsoft.com/office/drawing/2014/main" id="{1F44A43B-5A7C-434B-8E1E-B43AD534F3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290" y="4293186"/>
              <a:ext cx="2125510" cy="1195599"/>
            </a:xfrm>
            <a:prstGeom prst="rect">
              <a:avLst/>
            </a:prstGeom>
          </p:spPr>
        </p:pic>
        <p:pic>
          <p:nvPicPr>
            <p:cNvPr id="7" name="Picture 6" descr="Home destroyed by a tornado">
              <a:extLst>
                <a:ext uri="{FF2B5EF4-FFF2-40B4-BE49-F238E27FC236}">
                  <a16:creationId xmlns:a16="http://schemas.microsoft.com/office/drawing/2014/main" id="{D08FE0BE-4B71-4B43-AA05-2D88E95BD5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41323" y="4297680"/>
              <a:ext cx="1797677" cy="1197864"/>
            </a:xfrm>
            <a:prstGeom prst="rect">
              <a:avLst/>
            </a:prstGeom>
          </p:spPr>
        </p:pic>
        <p:pic>
          <p:nvPicPr>
            <p:cNvPr id="8" name="Picture 7" descr=" 3) Search crew with a service dog, ">
              <a:extLst>
                <a:ext uri="{FF2B5EF4-FFF2-40B4-BE49-F238E27FC236}">
                  <a16:creationId xmlns:a16="http://schemas.microsoft.com/office/drawing/2014/main" id="{3C00B530-8788-474F-B69A-68C3FCEB63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89248" y="4297680"/>
              <a:ext cx="1597152" cy="1197864"/>
            </a:xfrm>
            <a:prstGeom prst="rect">
              <a:avLst/>
            </a:prstGeom>
          </p:spPr>
        </p:pic>
        <p:pic>
          <p:nvPicPr>
            <p:cNvPr id="9" name="Picture 8" descr="home and vehicles submerged under flood waters.">
              <a:extLst>
                <a:ext uri="{FF2B5EF4-FFF2-40B4-BE49-F238E27FC236}">
                  <a16:creationId xmlns:a16="http://schemas.microsoft.com/office/drawing/2014/main" id="{813E2216-5BD9-4204-87E2-6AE37F301C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39000" y="4297680"/>
              <a:ext cx="1797675" cy="1197864"/>
            </a:xfrm>
            <a:prstGeom prst="rect">
              <a:avLst/>
            </a:prstGeom>
          </p:spPr>
        </p:pic>
        <p:pic>
          <p:nvPicPr>
            <p:cNvPr id="10" name="Picture 9" descr=" a forest fire, ">
              <a:extLst>
                <a:ext uri="{FF2B5EF4-FFF2-40B4-BE49-F238E27FC236}">
                  <a16:creationId xmlns:a16="http://schemas.microsoft.com/office/drawing/2014/main" id="{A21DCF9E-10FD-4EF3-8591-857F7B680B4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88524" y="4297680"/>
              <a:ext cx="1797676" cy="1197864"/>
            </a:xfrm>
            <a:prstGeom prst="rect">
              <a:avLst/>
            </a:prstGeom>
          </p:spPr>
        </p:pic>
      </p:grpSp>
    </p:spTree>
    <p:extLst>
      <p:ext uri="{BB962C8B-B14F-4D97-AF65-F5344CB8AC3E}">
        <p14:creationId xmlns:p14="http://schemas.microsoft.com/office/powerpoint/2010/main" val="169552462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CCB11-DA38-48A2-9927-66562A96031E}"/>
              </a:ext>
            </a:extLst>
          </p:cNvPr>
          <p:cNvSpPr>
            <a:spLocks noGrp="1"/>
          </p:cNvSpPr>
          <p:nvPr>
            <p:ph type="title"/>
          </p:nvPr>
        </p:nvSpPr>
        <p:spPr/>
        <p:txBody>
          <a:bodyPr/>
          <a:lstStyle/>
          <a:p>
            <a:r>
              <a:rPr lang="en-US" dirty="0"/>
              <a:t>Unit Enabling Objectives</a:t>
            </a:r>
          </a:p>
        </p:txBody>
      </p:sp>
      <p:sp>
        <p:nvSpPr>
          <p:cNvPr id="3" name="Content Placeholder 2">
            <a:extLst>
              <a:ext uri="{FF2B5EF4-FFF2-40B4-BE49-F238E27FC236}">
                <a16:creationId xmlns:a16="http://schemas.microsoft.com/office/drawing/2014/main" id="{5861EF82-9CC1-4A42-B365-1109AE3ED90B}"/>
              </a:ext>
            </a:extLst>
          </p:cNvPr>
          <p:cNvSpPr>
            <a:spLocks noGrp="1"/>
          </p:cNvSpPr>
          <p:nvPr>
            <p:ph idx="1"/>
          </p:nvPr>
        </p:nvSpPr>
        <p:spPr/>
        <p:txBody>
          <a:bodyPr/>
          <a:lstStyle/>
          <a:p>
            <a:r>
              <a:rPr lang="en-US" sz="2400" dirty="0"/>
              <a:t>Describe types of agency(</a:t>
            </a:r>
            <a:r>
              <a:rPr lang="en-US" sz="2400" dirty="0" err="1"/>
              <a:t>ies</a:t>
            </a:r>
            <a:r>
              <a:rPr lang="en-US" sz="2400" dirty="0"/>
              <a:t>) policies, guidelines, and agreements that influence management of incident or event activities.</a:t>
            </a:r>
          </a:p>
          <a:p>
            <a:r>
              <a:rPr lang="en-US" sz="2400" dirty="0"/>
              <a:t>Describe issues that influence incident complexity, complex incidents, and Incident Complex and the tools available to analyze complexity.</a:t>
            </a:r>
          </a:p>
          <a:p>
            <a:r>
              <a:rPr lang="en-US" sz="2400" dirty="0"/>
              <a:t>Describe the process for transfer of command.</a:t>
            </a:r>
          </a:p>
          <a:p>
            <a:r>
              <a:rPr lang="en-US" sz="2400" dirty="0"/>
              <a:t>Describe the primary guidelines and responsibilities of the Command and General Staff positions.</a:t>
            </a:r>
          </a:p>
        </p:txBody>
      </p:sp>
      <p:sp>
        <p:nvSpPr>
          <p:cNvPr id="4" name="Slide Number Placeholder 3">
            <a:extLst>
              <a:ext uri="{FF2B5EF4-FFF2-40B4-BE49-F238E27FC236}">
                <a16:creationId xmlns:a16="http://schemas.microsoft.com/office/drawing/2014/main" id="{2489F4F7-3A92-4E62-8DA2-B680FAA582F8}"/>
              </a:ext>
            </a:extLst>
          </p:cNvPr>
          <p:cNvSpPr>
            <a:spLocks noGrp="1"/>
          </p:cNvSpPr>
          <p:nvPr>
            <p:ph type="sldNum" sz="quarter" idx="12"/>
          </p:nvPr>
        </p:nvSpPr>
        <p:spPr/>
        <p:txBody>
          <a:bodyPr/>
          <a:lstStyle/>
          <a:p>
            <a:pPr>
              <a:defRPr/>
            </a:pPr>
            <a:r>
              <a:rPr lang="en-US"/>
              <a:t>Visual 2.</a:t>
            </a:r>
            <a:fld id="{167A036F-738C-4416-983E-5B04119587A4}" type="slidenum">
              <a:rPr lang="en-US" smtClean="0"/>
              <a:pPr>
                <a:defRPr/>
              </a:pPr>
              <a:t>3</a:t>
            </a:fld>
            <a:endParaRPr lang="en-US" dirty="0"/>
          </a:p>
        </p:txBody>
      </p:sp>
    </p:spTree>
    <p:extLst>
      <p:ext uri="{BB962C8B-B14F-4D97-AF65-F5344CB8AC3E}">
        <p14:creationId xmlns:p14="http://schemas.microsoft.com/office/powerpoint/2010/main" val="3736180730"/>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CCB11-DA38-48A2-9927-66562A96031E}"/>
              </a:ext>
            </a:extLst>
          </p:cNvPr>
          <p:cNvSpPr>
            <a:spLocks noGrp="1"/>
          </p:cNvSpPr>
          <p:nvPr>
            <p:ph type="title"/>
          </p:nvPr>
        </p:nvSpPr>
        <p:spPr/>
        <p:txBody>
          <a:bodyPr/>
          <a:lstStyle/>
          <a:p>
            <a:r>
              <a:rPr lang="en-US" dirty="0"/>
              <a:t>Unit Enabling Objectives (Cont.)</a:t>
            </a:r>
          </a:p>
        </p:txBody>
      </p:sp>
      <p:sp>
        <p:nvSpPr>
          <p:cNvPr id="3" name="Content Placeholder 2">
            <a:extLst>
              <a:ext uri="{FF2B5EF4-FFF2-40B4-BE49-F238E27FC236}">
                <a16:creationId xmlns:a16="http://schemas.microsoft.com/office/drawing/2014/main" id="{5861EF82-9CC1-4A42-B365-1109AE3ED90B}"/>
              </a:ext>
            </a:extLst>
          </p:cNvPr>
          <p:cNvSpPr>
            <a:spLocks noGrp="1"/>
          </p:cNvSpPr>
          <p:nvPr>
            <p:ph idx="1"/>
          </p:nvPr>
        </p:nvSpPr>
        <p:spPr/>
        <p:txBody>
          <a:bodyPr/>
          <a:lstStyle/>
          <a:p>
            <a:r>
              <a:rPr lang="en-US" sz="2400" dirty="0"/>
              <a:t>List the major steps in the Incident Action Planning Process.</a:t>
            </a:r>
          </a:p>
          <a:p>
            <a:r>
              <a:rPr lang="en-US" sz="2400" dirty="0"/>
              <a:t>Describe the purposes and responsibilities of Agency Representatives or technical specialists, reporting relationships, and how they can be used effectively within the incident organization.</a:t>
            </a:r>
          </a:p>
          <a:p>
            <a:r>
              <a:rPr lang="en-US" sz="2400" dirty="0"/>
              <a:t>Define the advantages of Unified Command and list the kinds of situations that may call for a Unified Command organization.</a:t>
            </a:r>
          </a:p>
          <a:p>
            <a:r>
              <a:rPr lang="en-US" sz="2400" dirty="0"/>
              <a:t>Describe how Unified Command functions on a multi-jurisdiction or multi-agency incident.</a:t>
            </a:r>
          </a:p>
        </p:txBody>
      </p:sp>
      <p:sp>
        <p:nvSpPr>
          <p:cNvPr id="4" name="Slide Number Placeholder 3">
            <a:extLst>
              <a:ext uri="{FF2B5EF4-FFF2-40B4-BE49-F238E27FC236}">
                <a16:creationId xmlns:a16="http://schemas.microsoft.com/office/drawing/2014/main" id="{2489F4F7-3A92-4E62-8DA2-B680FAA582F8}"/>
              </a:ext>
            </a:extLst>
          </p:cNvPr>
          <p:cNvSpPr>
            <a:spLocks noGrp="1"/>
          </p:cNvSpPr>
          <p:nvPr>
            <p:ph type="sldNum" sz="quarter" idx="12"/>
          </p:nvPr>
        </p:nvSpPr>
        <p:spPr/>
        <p:txBody>
          <a:bodyPr/>
          <a:lstStyle/>
          <a:p>
            <a:pPr>
              <a:defRPr/>
            </a:pPr>
            <a:r>
              <a:rPr lang="en-US"/>
              <a:t>Visual 2.</a:t>
            </a:r>
            <a:fld id="{167A036F-738C-4416-983E-5B04119587A4}" type="slidenum">
              <a:rPr lang="en-US" smtClean="0"/>
              <a:pPr>
                <a:defRPr/>
              </a:pPr>
              <a:t>4</a:t>
            </a:fld>
            <a:endParaRPr lang="en-US" dirty="0"/>
          </a:p>
        </p:txBody>
      </p:sp>
    </p:spTree>
    <p:extLst>
      <p:ext uri="{BB962C8B-B14F-4D97-AF65-F5344CB8AC3E}">
        <p14:creationId xmlns:p14="http://schemas.microsoft.com/office/powerpoint/2010/main" val="3051527582"/>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spect="1" noChangeArrowheads="1"/>
          </p:cNvSpPr>
          <p:nvPr>
            <p:ph type="title"/>
          </p:nvPr>
        </p:nvSpPr>
        <p:spPr/>
        <p:txBody>
          <a:bodyPr/>
          <a:lstStyle/>
          <a:p>
            <a:r>
              <a:rPr lang="en-US" dirty="0"/>
              <a:t>Incident Complexity and Types</a:t>
            </a:r>
          </a:p>
        </p:txBody>
      </p:sp>
      <p:sp>
        <p:nvSpPr>
          <p:cNvPr id="2" name="Slide Number Placeholder 1"/>
          <p:cNvSpPr>
            <a:spLocks noGrp="1"/>
          </p:cNvSpPr>
          <p:nvPr>
            <p:ph type="sldNum" sz="quarter" idx="12"/>
          </p:nvPr>
        </p:nvSpPr>
        <p:spPr/>
        <p:txBody>
          <a:bodyPr/>
          <a:lstStyle/>
          <a:p>
            <a:pPr>
              <a:defRPr/>
            </a:pPr>
            <a:r>
              <a:rPr lang="en-US" dirty="0"/>
              <a:t>Visual 2.</a:t>
            </a:r>
            <a:fld id="{167A036F-738C-4416-983E-5B04119587A4}" type="slidenum">
              <a:rPr lang="en-US" smtClean="0"/>
              <a:pPr>
                <a:defRPr/>
              </a:pPr>
              <a:t>5</a:t>
            </a:fld>
            <a:endParaRPr lang="en-US" dirty="0"/>
          </a:p>
        </p:txBody>
      </p:sp>
      <p:pic>
        <p:nvPicPr>
          <p:cNvPr id="7" name="Content Placeholder 6" descr="type 1 has the most resources and takes the most time&#10;type 2 has less resources and less time&#10;type 3 medium resource and medium time&#10;type 4 few resources and less time&#10;type 5 scarce resources and over quickly&#10;most incidents are types 3 - 5">
            <a:extLst>
              <a:ext uri="{FF2B5EF4-FFF2-40B4-BE49-F238E27FC236}">
                <a16:creationId xmlns:a16="http://schemas.microsoft.com/office/drawing/2014/main" id="{248A1095-7FBA-46A5-8960-9B1F73239D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143000"/>
            <a:ext cx="7862862" cy="4295567"/>
          </a:xfrm>
        </p:spPr>
      </p:pic>
    </p:spTree>
    <p:extLst>
      <p:ext uri="{BB962C8B-B14F-4D97-AF65-F5344CB8AC3E}">
        <p14:creationId xmlns:p14="http://schemas.microsoft.com/office/powerpoint/2010/main" val="3819218369"/>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spect="1" noChangeArrowheads="1"/>
          </p:cNvSpPr>
          <p:nvPr>
            <p:ph type="title"/>
          </p:nvPr>
        </p:nvSpPr>
        <p:spPr/>
        <p:txBody>
          <a:bodyPr/>
          <a:lstStyle/>
          <a:p>
            <a:pPr>
              <a:lnSpc>
                <a:spcPts val="3500"/>
              </a:lnSpc>
            </a:pPr>
            <a:r>
              <a:rPr lang="en-US" dirty="0"/>
              <a:t>Incident Complexity, Complex Incidents, and Incident Complex</a:t>
            </a:r>
          </a:p>
        </p:txBody>
      </p:sp>
      <p:sp>
        <p:nvSpPr>
          <p:cNvPr id="3" name="Content Placeholder 2">
            <a:extLst>
              <a:ext uri="{FF2B5EF4-FFF2-40B4-BE49-F238E27FC236}">
                <a16:creationId xmlns:a16="http://schemas.microsoft.com/office/drawing/2014/main" id="{6734D619-F99C-4001-A1B4-E0DF5A6B2AC5}"/>
              </a:ext>
            </a:extLst>
          </p:cNvPr>
          <p:cNvSpPr>
            <a:spLocks noGrp="1"/>
          </p:cNvSpPr>
          <p:nvPr>
            <p:ph idx="1"/>
          </p:nvPr>
        </p:nvSpPr>
        <p:spPr>
          <a:xfrm>
            <a:off x="457200" y="1068388"/>
            <a:ext cx="8229600" cy="4494212"/>
          </a:xfrm>
        </p:spPr>
        <p:txBody>
          <a:bodyPr/>
          <a:lstStyle/>
          <a:p>
            <a:r>
              <a:rPr lang="en-US" dirty="0"/>
              <a:t>Commonly misused terms. </a:t>
            </a:r>
          </a:p>
          <a:p>
            <a:r>
              <a:rPr lang="en-US" dirty="0"/>
              <a:t>Language matters – use the correct term and ensure that your audience understands what you intend.</a:t>
            </a:r>
          </a:p>
          <a:p>
            <a:r>
              <a:rPr lang="en-US" dirty="0"/>
              <a:t>Define each.</a:t>
            </a:r>
          </a:p>
          <a:p>
            <a:r>
              <a:rPr lang="en-US" dirty="0"/>
              <a:t>Differentiate between.</a:t>
            </a:r>
          </a:p>
        </p:txBody>
      </p:sp>
      <p:sp>
        <p:nvSpPr>
          <p:cNvPr id="2" name="Slide Number Placeholder 1"/>
          <p:cNvSpPr>
            <a:spLocks noGrp="1"/>
          </p:cNvSpPr>
          <p:nvPr>
            <p:ph type="sldNum" sz="quarter" idx="12"/>
          </p:nvPr>
        </p:nvSpPr>
        <p:spPr/>
        <p:txBody>
          <a:bodyPr/>
          <a:lstStyle/>
          <a:p>
            <a:pPr fontAlgn="base">
              <a:spcBef>
                <a:spcPct val="0"/>
              </a:spcBef>
              <a:spcAft>
                <a:spcPct val="0"/>
              </a:spcAft>
              <a:defRPr/>
            </a:pPr>
            <a:r>
              <a:rPr lang="en-US" b="1" dirty="0"/>
              <a:t>Visual 2.</a:t>
            </a:r>
            <a:fld id="{167A036F-738C-4416-983E-5B04119587A4}" type="slidenum">
              <a:rPr lang="en-US" b="1" smtClean="0"/>
              <a:pPr fontAlgn="base">
                <a:spcBef>
                  <a:spcPct val="0"/>
                </a:spcBef>
                <a:spcAft>
                  <a:spcPct val="0"/>
                </a:spcAft>
                <a:defRPr/>
              </a:pPr>
              <a:t>6</a:t>
            </a:fld>
            <a:endParaRPr lang="en-US" b="1" dirty="0"/>
          </a:p>
        </p:txBody>
      </p:sp>
    </p:spTree>
    <p:extLst>
      <p:ext uri="{BB962C8B-B14F-4D97-AF65-F5344CB8AC3E}">
        <p14:creationId xmlns:p14="http://schemas.microsoft.com/office/powerpoint/2010/main" val="307724229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838200" y="2667000"/>
            <a:ext cx="7467600" cy="2667000"/>
          </a:xfrm>
        </p:spPr>
        <p:txBody>
          <a:bodyPr/>
          <a:lstStyle/>
          <a:p>
            <a:pPr algn="ctr"/>
            <a:r>
              <a:rPr lang="en-US" sz="3600" dirty="0"/>
              <a:t>Activity 2.1: Review Activity</a:t>
            </a:r>
            <a:br>
              <a:rPr lang="en-US" sz="3600" dirty="0"/>
            </a:br>
            <a:br>
              <a:rPr lang="en-US" sz="2000" dirty="0"/>
            </a:br>
            <a:br>
              <a:rPr lang="en-US" sz="2000" dirty="0"/>
            </a:br>
            <a:r>
              <a:rPr lang="en-US" sz="2400" dirty="0"/>
              <a:t>Allotted Time: 2 hours 45 minutes</a:t>
            </a:r>
          </a:p>
        </p:txBody>
      </p:sp>
      <p:pic>
        <p:nvPicPr>
          <p:cNvPr id="7172" name="Picture 6" descr="Activity Icon, picture of people sitting at table, this means that a class activity is next. "/>
          <p:cNvPicPr>
            <a:picLocks noChangeAspect="1" noChangeArrowheads="1"/>
          </p:cNvPicPr>
          <p:nvPr/>
        </p:nvPicPr>
        <p:blipFill>
          <a:blip r:embed="rId2" cstate="print"/>
          <a:srcRect/>
          <a:stretch>
            <a:fillRect/>
          </a:stretch>
        </p:blipFill>
        <p:spPr bwMode="auto">
          <a:xfrm>
            <a:off x="3810000" y="1371600"/>
            <a:ext cx="1447800" cy="1412875"/>
          </a:xfrm>
          <a:prstGeom prst="rect">
            <a:avLst/>
          </a:prstGeom>
          <a:noFill/>
          <a:ln w="9525">
            <a:noFill/>
            <a:miter lim="800000"/>
            <a:headEnd/>
            <a:tailEnd/>
          </a:ln>
        </p:spPr>
      </p:pic>
      <p:sp>
        <p:nvSpPr>
          <p:cNvPr id="7" name="Slide Number Placeholder 2"/>
          <p:cNvSpPr txBox="1">
            <a:spLocks/>
          </p:cNvSpPr>
          <p:nvPr/>
        </p:nvSpPr>
        <p:spPr>
          <a:xfrm>
            <a:off x="6553200" y="6245225"/>
            <a:ext cx="21336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1600" b="1" dirty="0">
                <a:solidFill>
                  <a:schemeClr val="bg1"/>
                </a:solidFill>
              </a:rPr>
              <a:t>Visual 2.</a:t>
            </a:r>
            <a:fld id="{8DA4630C-A4C1-4208-8F4E-7939CB5CABDE}" type="slidenum">
              <a:rPr lang="en-US" sz="1600" b="1" smtClean="0">
                <a:solidFill>
                  <a:schemeClr val="bg1"/>
                </a:solidFill>
              </a:rPr>
              <a:t>7</a:t>
            </a:fld>
            <a:endParaRPr lang="en-US" sz="1600" b="1" dirty="0">
              <a:solidFill>
                <a:schemeClr val="bg1"/>
              </a:solidFill>
            </a:endParaRPr>
          </a:p>
        </p:txBody>
      </p:sp>
    </p:spTree>
    <p:extLst>
      <p:ext uri="{BB962C8B-B14F-4D97-AF65-F5344CB8AC3E}">
        <p14:creationId xmlns:p14="http://schemas.microsoft.com/office/powerpoint/2010/main" val="1781506189"/>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FCC4D-015D-4565-A6B8-C00D311D0AF3}"/>
              </a:ext>
            </a:extLst>
          </p:cNvPr>
          <p:cNvSpPr>
            <a:spLocks noGrp="1"/>
          </p:cNvSpPr>
          <p:nvPr>
            <p:ph type="title"/>
          </p:nvPr>
        </p:nvSpPr>
        <p:spPr/>
        <p:txBody>
          <a:bodyPr/>
          <a:lstStyle/>
          <a:p>
            <a:r>
              <a:rPr lang="en-US" dirty="0"/>
              <a:t>Activity 2.1: Debrief</a:t>
            </a:r>
          </a:p>
        </p:txBody>
      </p:sp>
      <p:sp>
        <p:nvSpPr>
          <p:cNvPr id="3" name="Content Placeholder 2">
            <a:extLst>
              <a:ext uri="{FF2B5EF4-FFF2-40B4-BE49-F238E27FC236}">
                <a16:creationId xmlns:a16="http://schemas.microsoft.com/office/drawing/2014/main" id="{6035B7EF-5656-418A-9329-117AB03F213D}"/>
              </a:ext>
            </a:extLst>
          </p:cNvPr>
          <p:cNvSpPr>
            <a:spLocks noGrp="1"/>
          </p:cNvSpPr>
          <p:nvPr>
            <p:ph sz="half" idx="2"/>
          </p:nvPr>
        </p:nvSpPr>
        <p:spPr>
          <a:xfrm>
            <a:off x="4648200" y="1068388"/>
            <a:ext cx="4038600" cy="2208212"/>
          </a:xfrm>
        </p:spPr>
        <p:txBody>
          <a:bodyPr/>
          <a:lstStyle/>
          <a:p>
            <a:pPr marL="0" indent="0">
              <a:buNone/>
            </a:pPr>
            <a:r>
              <a:rPr lang="en-US" sz="100" dirty="0">
                <a:solidFill>
                  <a:schemeClr val="bg1"/>
                </a:solidFill>
              </a:rPr>
              <a:t>Group and Points to Cover</a:t>
            </a:r>
          </a:p>
          <a:p>
            <a:pPr marL="0" indent="0">
              <a:buNone/>
            </a:pPr>
            <a:r>
              <a:rPr lang="en-US" sz="100" dirty="0">
                <a:solidFill>
                  <a:schemeClr val="bg1"/>
                </a:solidFill>
              </a:rPr>
              <a:t>Group 1</a:t>
            </a:r>
          </a:p>
          <a:p>
            <a:pPr marL="285750" indent="-285750" eaLnBrk="1" hangingPunct="1">
              <a:buFont typeface="Arial" panose="020B0604020202020204" pitchFamily="34" charset="0"/>
              <a:buChar char="•"/>
            </a:pPr>
            <a:r>
              <a:rPr lang="en-US" sz="100" kern="1200" dirty="0">
                <a:solidFill>
                  <a:schemeClr val="bg1"/>
                </a:solidFill>
              </a:rPr>
              <a:t>Primary responsibilities of the Unified Command</a:t>
            </a:r>
          </a:p>
          <a:p>
            <a:pPr marL="285750" indent="-285750" eaLnBrk="1" hangingPunct="1">
              <a:buFont typeface="Arial" panose="020B0604020202020204" pitchFamily="34" charset="0"/>
              <a:buChar char="•"/>
            </a:pPr>
            <a:r>
              <a:rPr lang="en-US" sz="100" kern="1200" dirty="0">
                <a:solidFill>
                  <a:schemeClr val="bg1"/>
                </a:solidFill>
              </a:rPr>
              <a:t>Primary responsibilities of the Officers</a:t>
            </a:r>
          </a:p>
          <a:p>
            <a:pPr marL="0" indent="0" eaLnBrk="1" hangingPunct="1">
              <a:buNone/>
            </a:pPr>
            <a:r>
              <a:rPr lang="en-US" sz="100" kern="1200" dirty="0">
                <a:solidFill>
                  <a:schemeClr val="bg1"/>
                </a:solidFill>
              </a:rPr>
              <a:t>Group 2</a:t>
            </a:r>
          </a:p>
          <a:p>
            <a:pPr marL="285750" indent="-285750">
              <a:buFont typeface="Arial" panose="020B0604020202020204" pitchFamily="34" charset="0"/>
              <a:buChar char="•"/>
            </a:pPr>
            <a:r>
              <a:rPr lang="en-US" sz="100" dirty="0">
                <a:solidFill>
                  <a:schemeClr val="bg1"/>
                </a:solidFill>
              </a:rPr>
              <a:t>Operations Section Chief responsibilities</a:t>
            </a:r>
          </a:p>
          <a:p>
            <a:pPr marL="285750" indent="-285750">
              <a:buFont typeface="Arial" panose="020B0604020202020204" pitchFamily="34" charset="0"/>
              <a:buChar char="•"/>
            </a:pPr>
            <a:r>
              <a:rPr lang="en-US" sz="100" dirty="0">
                <a:solidFill>
                  <a:schemeClr val="bg1"/>
                </a:solidFill>
              </a:rPr>
              <a:t>Tactical resource needs</a:t>
            </a:r>
          </a:p>
          <a:p>
            <a:pPr marL="285750" indent="-285750">
              <a:buFont typeface="Arial" panose="020B0604020202020204" pitchFamily="34" charset="0"/>
              <a:buChar char="•"/>
            </a:pPr>
            <a:r>
              <a:rPr lang="en-US" sz="100" dirty="0">
                <a:solidFill>
                  <a:schemeClr val="bg1"/>
                </a:solidFill>
              </a:rPr>
              <a:t>Span of control</a:t>
            </a:r>
          </a:p>
          <a:p>
            <a:pPr marL="285750" indent="-285750">
              <a:buFont typeface="Arial" panose="020B0604020202020204" pitchFamily="34" charset="0"/>
              <a:buChar char="•"/>
            </a:pPr>
            <a:r>
              <a:rPr lang="en-US" sz="100" dirty="0">
                <a:solidFill>
                  <a:schemeClr val="bg1"/>
                </a:solidFill>
              </a:rPr>
              <a:t>Ops Section organizational structure</a:t>
            </a:r>
          </a:p>
          <a:p>
            <a:pPr marL="0" indent="0">
              <a:buNone/>
            </a:pPr>
            <a:r>
              <a:rPr lang="en-US" sz="100" dirty="0">
                <a:solidFill>
                  <a:schemeClr val="bg1"/>
                </a:solidFill>
              </a:rPr>
              <a:t>Group 3</a:t>
            </a:r>
          </a:p>
          <a:p>
            <a:pPr marL="285750" indent="-285750">
              <a:buFont typeface="Arial" panose="020B0604020202020204" pitchFamily="34" charset="0"/>
              <a:buChar char="•"/>
            </a:pPr>
            <a:r>
              <a:rPr lang="en-US" sz="100" kern="1200" dirty="0">
                <a:solidFill>
                  <a:schemeClr val="bg1"/>
                </a:solidFill>
              </a:rPr>
              <a:t>Primary responsibilities and challenges of the Planning Section Chief</a:t>
            </a:r>
          </a:p>
          <a:p>
            <a:pPr marL="285750" indent="-285750">
              <a:buFont typeface="Arial" panose="020B0604020202020204" pitchFamily="34" charset="0"/>
              <a:buChar char="•"/>
            </a:pPr>
            <a:r>
              <a:rPr lang="en-US" sz="100" kern="1200" dirty="0">
                <a:solidFill>
                  <a:schemeClr val="bg1"/>
                </a:solidFill>
              </a:rPr>
              <a:t>Technical specialists</a:t>
            </a:r>
          </a:p>
          <a:p>
            <a:pPr marL="285750" indent="-285750">
              <a:buFont typeface="Arial" panose="020B0604020202020204" pitchFamily="34" charset="0"/>
              <a:buChar char="•"/>
            </a:pPr>
            <a:r>
              <a:rPr lang="en-US" sz="100" kern="1200" dirty="0">
                <a:solidFill>
                  <a:schemeClr val="bg1"/>
                </a:solidFill>
              </a:rPr>
              <a:t>Primary responsibilities and challenges of the Logistics Section Chief</a:t>
            </a:r>
          </a:p>
          <a:p>
            <a:pPr marL="285750" indent="-285750">
              <a:buFont typeface="Arial" panose="020B0604020202020204" pitchFamily="34" charset="0"/>
              <a:buChar char="•"/>
            </a:pPr>
            <a:r>
              <a:rPr lang="en-US" sz="100" kern="1200" dirty="0">
                <a:solidFill>
                  <a:schemeClr val="bg1"/>
                </a:solidFill>
              </a:rPr>
              <a:t>Primary responsibilities and challenges of the Finance/Admin Section Chief</a:t>
            </a:r>
            <a:endParaRPr lang="en-US" dirty="0"/>
          </a:p>
        </p:txBody>
      </p:sp>
      <p:sp>
        <p:nvSpPr>
          <p:cNvPr id="4" name="Slide Number Placeholder 3">
            <a:extLst>
              <a:ext uri="{FF2B5EF4-FFF2-40B4-BE49-F238E27FC236}">
                <a16:creationId xmlns:a16="http://schemas.microsoft.com/office/drawing/2014/main" id="{EC4A0C1F-B01E-486A-B99A-135AEF92D4A7}"/>
              </a:ext>
            </a:extLst>
          </p:cNvPr>
          <p:cNvSpPr>
            <a:spLocks noGrp="1"/>
          </p:cNvSpPr>
          <p:nvPr>
            <p:ph type="sldNum" sz="quarter" idx="4"/>
          </p:nvPr>
        </p:nvSpPr>
        <p:spPr/>
        <p:txBody>
          <a:bodyPr/>
          <a:lstStyle/>
          <a:p>
            <a:pPr>
              <a:defRPr/>
            </a:pPr>
            <a:r>
              <a:rPr lang="en-US"/>
              <a:t>Visual 2.</a:t>
            </a:r>
            <a:fld id="{167A036F-738C-4416-983E-5B04119587A4}" type="slidenum">
              <a:rPr lang="en-US" smtClean="0"/>
              <a:pPr>
                <a:defRPr/>
              </a:pPr>
              <a:t>8</a:t>
            </a:fld>
            <a:endParaRPr lang="en-US" dirty="0"/>
          </a:p>
        </p:txBody>
      </p:sp>
      <p:graphicFrame>
        <p:nvGraphicFramePr>
          <p:cNvPr id="7" name="Content Placeholder 4">
            <a:extLst>
              <a:ext uri="{FF2B5EF4-FFF2-40B4-BE49-F238E27FC236}">
                <a16:creationId xmlns:a16="http://schemas.microsoft.com/office/drawing/2014/main" id="{515788A6-FED7-4E06-9779-578ECBAFE8BE}"/>
              </a:ext>
            </a:extLst>
          </p:cNvPr>
          <p:cNvGraphicFramePr>
            <a:graphicFrameLocks/>
          </p:cNvGraphicFramePr>
          <p:nvPr>
            <p:extLst>
              <p:ext uri="{D42A27DB-BD31-4B8C-83A1-F6EECF244321}">
                <p14:modId xmlns:p14="http://schemas.microsoft.com/office/powerpoint/2010/main" val="2522095017"/>
              </p:ext>
            </p:extLst>
          </p:nvPr>
        </p:nvGraphicFramePr>
        <p:xfrm>
          <a:off x="457200" y="1143000"/>
          <a:ext cx="8077199" cy="4236720"/>
        </p:xfrm>
        <a:graphic>
          <a:graphicData uri="http://schemas.openxmlformats.org/drawingml/2006/table">
            <a:tbl>
              <a:tblPr firstRow="1" bandRow="1">
                <a:tableStyleId>{21E4AEA4-8DFA-4A89-87EB-49C32662AFE0}</a:tableStyleId>
              </a:tblPr>
              <a:tblGrid>
                <a:gridCol w="1271412">
                  <a:extLst>
                    <a:ext uri="{9D8B030D-6E8A-4147-A177-3AD203B41FA5}">
                      <a16:colId xmlns:a16="http://schemas.microsoft.com/office/drawing/2014/main" val="964022448"/>
                    </a:ext>
                  </a:extLst>
                </a:gridCol>
                <a:gridCol w="6805787">
                  <a:extLst>
                    <a:ext uri="{9D8B030D-6E8A-4147-A177-3AD203B41FA5}">
                      <a16:colId xmlns:a16="http://schemas.microsoft.com/office/drawing/2014/main" val="3731998596"/>
                    </a:ext>
                  </a:extLst>
                </a:gridCol>
              </a:tblGrid>
              <a:tr h="370840">
                <a:tc>
                  <a:txBody>
                    <a:bodyPr/>
                    <a:lstStyle/>
                    <a:p>
                      <a:r>
                        <a:rPr lang="en-US" sz="2000" dirty="0"/>
                        <a:t>Group</a:t>
                      </a:r>
                    </a:p>
                  </a:txBody>
                  <a:tcPr marL="21819" marR="21819"/>
                </a:tc>
                <a:tc>
                  <a:txBody>
                    <a:bodyPr/>
                    <a:lstStyle/>
                    <a:p>
                      <a:r>
                        <a:rPr lang="en-US" sz="2000" dirty="0"/>
                        <a:t>Points to Cover</a:t>
                      </a:r>
                    </a:p>
                  </a:txBody>
                  <a:tcPr marL="21819" marR="21819"/>
                </a:tc>
                <a:extLst>
                  <a:ext uri="{0D108BD9-81ED-4DB2-BD59-A6C34878D82A}">
                    <a16:rowId xmlns:a16="http://schemas.microsoft.com/office/drawing/2014/main" val="3507724078"/>
                  </a:ext>
                </a:extLst>
              </a:tr>
              <a:tr h="370840">
                <a:tc>
                  <a:txBody>
                    <a:bodyPr/>
                    <a:lstStyle/>
                    <a:p>
                      <a:r>
                        <a:rPr lang="en-US" b="1" dirty="0">
                          <a:solidFill>
                            <a:srgbClr val="000066"/>
                          </a:solidFill>
                        </a:rPr>
                        <a:t>Group 1</a:t>
                      </a:r>
                    </a:p>
                  </a:txBody>
                  <a:tcPr marL="21819" marR="21819"/>
                </a:tc>
                <a:tc>
                  <a:txBody>
                    <a:bodyPr/>
                    <a:lstStyle/>
                    <a:p>
                      <a:pPr marL="285750" indent="-285750" algn="l" defTabSz="914400" rtl="0" eaLnBrk="1" latinLnBrk="0" hangingPunct="1">
                        <a:buFont typeface="Arial" panose="020B0604020202020204" pitchFamily="34" charset="0"/>
                        <a:buChar char="•"/>
                      </a:pPr>
                      <a:r>
                        <a:rPr lang="en-US" sz="1800" b="1" kern="1200" dirty="0">
                          <a:solidFill>
                            <a:srgbClr val="000066"/>
                          </a:solidFill>
                          <a:latin typeface="+mn-lt"/>
                          <a:ea typeface="+mn-ea"/>
                          <a:cs typeface="+mn-cs"/>
                        </a:rPr>
                        <a:t>Primary responsibilities of the Unified Command</a:t>
                      </a:r>
                    </a:p>
                    <a:p>
                      <a:pPr marL="285750" indent="-285750" algn="l" defTabSz="914400" rtl="0" eaLnBrk="1" latinLnBrk="0" hangingPunct="1">
                        <a:buFont typeface="Arial" panose="020B0604020202020204" pitchFamily="34" charset="0"/>
                        <a:buChar char="•"/>
                      </a:pPr>
                      <a:r>
                        <a:rPr lang="en-US" sz="1800" b="1" kern="1200" dirty="0">
                          <a:solidFill>
                            <a:srgbClr val="000066"/>
                          </a:solidFill>
                          <a:latin typeface="+mn-lt"/>
                          <a:ea typeface="+mn-ea"/>
                          <a:cs typeface="+mn-cs"/>
                        </a:rPr>
                        <a:t>Primary responsibilities of the Officers</a:t>
                      </a:r>
                    </a:p>
                  </a:txBody>
                  <a:tcPr marL="21819" marR="21819"/>
                </a:tc>
                <a:extLst>
                  <a:ext uri="{0D108BD9-81ED-4DB2-BD59-A6C34878D82A}">
                    <a16:rowId xmlns:a16="http://schemas.microsoft.com/office/drawing/2014/main" val="4111123031"/>
                  </a:ext>
                </a:extLst>
              </a:tr>
              <a:tr h="370840">
                <a:tc>
                  <a:txBody>
                    <a:bodyPr/>
                    <a:lstStyle/>
                    <a:p>
                      <a:r>
                        <a:rPr lang="en-US" b="1" dirty="0">
                          <a:solidFill>
                            <a:srgbClr val="000066"/>
                          </a:solidFill>
                        </a:rPr>
                        <a:t>Group 2</a:t>
                      </a:r>
                    </a:p>
                  </a:txBody>
                  <a:tcPr marL="21819" marR="21819"/>
                </a:tc>
                <a:tc>
                  <a:txBody>
                    <a:bodyPr/>
                    <a:lstStyle/>
                    <a:p>
                      <a:pPr marL="285750" indent="-285750">
                        <a:buFont typeface="Arial" panose="020B0604020202020204" pitchFamily="34" charset="0"/>
                        <a:buChar char="•"/>
                      </a:pPr>
                      <a:r>
                        <a:rPr lang="en-US" b="1" dirty="0">
                          <a:solidFill>
                            <a:srgbClr val="000066"/>
                          </a:solidFill>
                        </a:rPr>
                        <a:t>Operations Section Chief responsibilities</a:t>
                      </a:r>
                    </a:p>
                    <a:p>
                      <a:pPr marL="285750" indent="-285750">
                        <a:buFont typeface="Arial" panose="020B0604020202020204" pitchFamily="34" charset="0"/>
                        <a:buChar char="•"/>
                      </a:pPr>
                      <a:r>
                        <a:rPr lang="en-US" b="1" dirty="0">
                          <a:solidFill>
                            <a:srgbClr val="000066"/>
                          </a:solidFill>
                        </a:rPr>
                        <a:t>Tactical resource needs</a:t>
                      </a:r>
                    </a:p>
                    <a:p>
                      <a:pPr marL="285750" indent="-285750">
                        <a:buFont typeface="Arial" panose="020B0604020202020204" pitchFamily="34" charset="0"/>
                        <a:buChar char="•"/>
                      </a:pPr>
                      <a:r>
                        <a:rPr lang="en-US" b="1" dirty="0">
                          <a:solidFill>
                            <a:srgbClr val="000066"/>
                          </a:solidFill>
                        </a:rPr>
                        <a:t>Span of control</a:t>
                      </a:r>
                    </a:p>
                    <a:p>
                      <a:pPr marL="285750" indent="-285750">
                        <a:buFont typeface="Arial" panose="020B0604020202020204" pitchFamily="34" charset="0"/>
                        <a:buChar char="•"/>
                      </a:pPr>
                      <a:r>
                        <a:rPr lang="en-US" b="1" dirty="0">
                          <a:solidFill>
                            <a:srgbClr val="000066"/>
                          </a:solidFill>
                        </a:rPr>
                        <a:t>Ops Section organizational structure</a:t>
                      </a:r>
                    </a:p>
                  </a:txBody>
                  <a:tcPr marL="21819" marR="21819"/>
                </a:tc>
                <a:extLst>
                  <a:ext uri="{0D108BD9-81ED-4DB2-BD59-A6C34878D82A}">
                    <a16:rowId xmlns:a16="http://schemas.microsoft.com/office/drawing/2014/main" val="3974960279"/>
                  </a:ext>
                </a:extLst>
              </a:tr>
              <a:tr h="370840">
                <a:tc>
                  <a:txBody>
                    <a:bodyPr/>
                    <a:lstStyle/>
                    <a:p>
                      <a:r>
                        <a:rPr lang="en-US" b="1" dirty="0">
                          <a:solidFill>
                            <a:srgbClr val="000066"/>
                          </a:solidFill>
                        </a:rPr>
                        <a:t>Group 3</a:t>
                      </a:r>
                    </a:p>
                  </a:txBody>
                  <a:tcPr marL="21819" marR="21819"/>
                </a:tc>
                <a:tc>
                  <a:txBody>
                    <a:bodyPr/>
                    <a:lstStyle/>
                    <a:p>
                      <a:pPr marL="285750" indent="-285750">
                        <a:buFont typeface="Arial" panose="020B0604020202020204" pitchFamily="34" charset="0"/>
                        <a:buChar char="•"/>
                      </a:pPr>
                      <a:r>
                        <a:rPr lang="en-US" sz="1800" b="1" kern="1200" dirty="0">
                          <a:solidFill>
                            <a:srgbClr val="000066"/>
                          </a:solidFill>
                          <a:latin typeface="+mn-lt"/>
                          <a:ea typeface="+mn-ea"/>
                          <a:cs typeface="+mn-cs"/>
                        </a:rPr>
                        <a:t>Primary responsibilities and challenges of the Planning Section Chief</a:t>
                      </a:r>
                    </a:p>
                    <a:p>
                      <a:pPr marL="285750" indent="-285750">
                        <a:buFont typeface="Arial" panose="020B0604020202020204" pitchFamily="34" charset="0"/>
                        <a:buChar char="•"/>
                      </a:pPr>
                      <a:r>
                        <a:rPr lang="en-US" sz="1800" b="1" kern="1200" dirty="0">
                          <a:solidFill>
                            <a:srgbClr val="000066"/>
                          </a:solidFill>
                          <a:latin typeface="+mn-lt"/>
                          <a:ea typeface="+mn-ea"/>
                          <a:cs typeface="+mn-cs"/>
                        </a:rPr>
                        <a:t>Technical specialists</a:t>
                      </a:r>
                    </a:p>
                    <a:p>
                      <a:pPr marL="285750" indent="-285750">
                        <a:buFont typeface="Arial" panose="020B0604020202020204" pitchFamily="34" charset="0"/>
                        <a:buChar char="•"/>
                      </a:pPr>
                      <a:r>
                        <a:rPr lang="en-US" sz="1800" b="1" kern="1200" dirty="0">
                          <a:solidFill>
                            <a:srgbClr val="000066"/>
                          </a:solidFill>
                          <a:latin typeface="+mn-lt"/>
                          <a:ea typeface="+mn-ea"/>
                          <a:cs typeface="+mn-cs"/>
                        </a:rPr>
                        <a:t>Primary responsibilities and challenges of the Logistics Section Chief</a:t>
                      </a:r>
                    </a:p>
                    <a:p>
                      <a:pPr marL="285750" indent="-285750">
                        <a:buFont typeface="Arial" panose="020B0604020202020204" pitchFamily="34" charset="0"/>
                        <a:buChar char="•"/>
                      </a:pPr>
                      <a:r>
                        <a:rPr lang="en-US" sz="1800" b="1" kern="1200" dirty="0">
                          <a:solidFill>
                            <a:srgbClr val="000066"/>
                          </a:solidFill>
                          <a:latin typeface="+mn-lt"/>
                          <a:ea typeface="+mn-ea"/>
                          <a:cs typeface="+mn-cs"/>
                        </a:rPr>
                        <a:t>Primary responsibilities and challenges of the Finance/Admin Section Chief</a:t>
                      </a:r>
                      <a:endParaRPr lang="en-US" b="1" dirty="0">
                        <a:solidFill>
                          <a:srgbClr val="000066"/>
                        </a:solidFill>
                      </a:endParaRPr>
                    </a:p>
                  </a:txBody>
                  <a:tcPr marL="21819" marR="21819"/>
                </a:tc>
                <a:extLst>
                  <a:ext uri="{0D108BD9-81ED-4DB2-BD59-A6C34878D82A}">
                    <a16:rowId xmlns:a16="http://schemas.microsoft.com/office/drawing/2014/main" val="389042737"/>
                  </a:ext>
                </a:extLst>
              </a:tr>
            </a:tbl>
          </a:graphicData>
        </a:graphic>
      </p:graphicFrame>
    </p:spTree>
    <p:extLst>
      <p:ext uri="{BB962C8B-B14F-4D97-AF65-F5344CB8AC3E}">
        <p14:creationId xmlns:p14="http://schemas.microsoft.com/office/powerpoint/2010/main" val="218236552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95CB08-6085-429D-9CD7-168F4FC928FF}"/>
              </a:ext>
            </a:extLst>
          </p:cNvPr>
          <p:cNvSpPr>
            <a:spLocks noGrp="1"/>
          </p:cNvSpPr>
          <p:nvPr>
            <p:ph sz="half" idx="2"/>
          </p:nvPr>
        </p:nvSpPr>
        <p:spPr>
          <a:xfrm>
            <a:off x="4495800" y="1691640"/>
            <a:ext cx="4038600" cy="1979612"/>
          </a:xfrm>
        </p:spPr>
        <p:txBody>
          <a:bodyPr/>
          <a:lstStyle/>
          <a:p>
            <a:pPr marL="0" indent="0">
              <a:buNone/>
            </a:pPr>
            <a:r>
              <a:rPr lang="en-US" sz="200" dirty="0">
                <a:solidFill>
                  <a:schemeClr val="bg1"/>
                </a:solidFill>
              </a:rPr>
              <a:t>Group and Points to Cover</a:t>
            </a:r>
          </a:p>
          <a:p>
            <a:pPr marL="0" indent="0">
              <a:buNone/>
            </a:pPr>
            <a:r>
              <a:rPr lang="en-US" sz="200" dirty="0">
                <a:solidFill>
                  <a:schemeClr val="bg1"/>
                </a:solidFill>
              </a:rPr>
              <a:t>Group 4</a:t>
            </a:r>
          </a:p>
          <a:p>
            <a:pPr marL="285750" indent="-285750" eaLnBrk="1" hangingPunct="1">
              <a:buFont typeface="Arial" panose="020B0604020202020204" pitchFamily="34" charset="0"/>
              <a:buChar char="•"/>
            </a:pPr>
            <a:r>
              <a:rPr lang="en-US" sz="200" kern="1200" dirty="0">
                <a:solidFill>
                  <a:schemeClr val="bg1"/>
                </a:solidFill>
              </a:rPr>
              <a:t>Planning process responsibilities</a:t>
            </a:r>
          </a:p>
          <a:p>
            <a:pPr marL="285750" indent="-285750" eaLnBrk="1" hangingPunct="1">
              <a:buFont typeface="Arial" panose="020B0604020202020204" pitchFamily="34" charset="0"/>
              <a:buChar char="•"/>
            </a:pPr>
            <a:r>
              <a:rPr lang="en-US" sz="200" kern="1200" dirty="0">
                <a:solidFill>
                  <a:schemeClr val="bg1"/>
                </a:solidFill>
              </a:rPr>
              <a:t>Types of policies, guidelines, or agreements</a:t>
            </a:r>
          </a:p>
          <a:p>
            <a:pPr marL="285750" indent="-285750" eaLnBrk="1" hangingPunct="1">
              <a:buFont typeface="Arial" panose="020B0604020202020204" pitchFamily="34" charset="0"/>
              <a:buChar char="•"/>
            </a:pPr>
            <a:r>
              <a:rPr lang="en-US" sz="200" kern="1200" dirty="0">
                <a:solidFill>
                  <a:schemeClr val="bg1"/>
                </a:solidFill>
              </a:rPr>
              <a:t>Length of first operational period</a:t>
            </a:r>
          </a:p>
          <a:p>
            <a:pPr marL="285750" lvl="0" indent="-285750" eaLnBrk="1" fontAlgn="auto" hangingPunct="1">
              <a:spcBef>
                <a:spcPts val="0"/>
              </a:spcBef>
              <a:spcAft>
                <a:spcPts val="0"/>
              </a:spcAft>
              <a:buFont typeface="Arial" panose="020B0604020202020204" pitchFamily="34" charset="0"/>
              <a:buChar char="•"/>
              <a:tabLst/>
              <a:defRPr/>
            </a:pPr>
            <a:r>
              <a:rPr lang="en-US" sz="200" kern="1200" dirty="0">
                <a:solidFill>
                  <a:schemeClr val="bg1"/>
                </a:solidFill>
              </a:rPr>
              <a:t>Initial incident objectives</a:t>
            </a:r>
          </a:p>
          <a:p>
            <a:pPr marL="285750" indent="-285750" eaLnBrk="1" hangingPunct="1">
              <a:buFont typeface="Arial" panose="020B0604020202020204" pitchFamily="34" charset="0"/>
              <a:buChar char="•"/>
            </a:pPr>
            <a:r>
              <a:rPr lang="en-US" sz="200" kern="1200" dirty="0">
                <a:solidFill>
                  <a:schemeClr val="bg1"/>
                </a:solidFill>
              </a:rPr>
              <a:t>Major steps/meeting conducted</a:t>
            </a:r>
          </a:p>
          <a:p>
            <a:pPr marL="285750" indent="-285750" eaLnBrk="1" hangingPunct="1">
              <a:buFont typeface="Arial" panose="020B0604020202020204" pitchFamily="34" charset="0"/>
              <a:buChar char="•"/>
            </a:pPr>
            <a:r>
              <a:rPr lang="en-US" sz="200" kern="1200" dirty="0">
                <a:solidFill>
                  <a:schemeClr val="bg1"/>
                </a:solidFill>
              </a:rPr>
              <a:t>ICS forms used</a:t>
            </a:r>
          </a:p>
          <a:p>
            <a:pPr marL="0" indent="0" eaLnBrk="1" hangingPunct="1">
              <a:buNone/>
            </a:pPr>
            <a:r>
              <a:rPr lang="en-US" sz="200" kern="1200" dirty="0">
                <a:solidFill>
                  <a:schemeClr val="bg1"/>
                </a:solidFill>
              </a:rPr>
              <a:t>Group 5</a:t>
            </a:r>
          </a:p>
          <a:p>
            <a:pPr marL="285750" indent="-285750">
              <a:buFont typeface="Arial" panose="020B0604020202020204" pitchFamily="34" charset="0"/>
              <a:buChar char="•"/>
            </a:pPr>
            <a:r>
              <a:rPr lang="en-US" sz="200" dirty="0">
                <a:solidFill>
                  <a:schemeClr val="bg1"/>
                </a:solidFill>
              </a:rPr>
              <a:t>Unified Command advantages</a:t>
            </a:r>
          </a:p>
          <a:p>
            <a:pPr marL="285750" indent="-285750">
              <a:buFont typeface="Arial" panose="020B0604020202020204" pitchFamily="34" charset="0"/>
              <a:buChar char="•"/>
            </a:pPr>
            <a:r>
              <a:rPr lang="en-US" sz="200" dirty="0">
                <a:solidFill>
                  <a:schemeClr val="bg1"/>
                </a:solidFill>
              </a:rPr>
              <a:t>Jurisdictions/agencies included in the Unified Command structure</a:t>
            </a:r>
          </a:p>
          <a:p>
            <a:pPr marL="285750" indent="-285750">
              <a:buFont typeface="Arial" panose="020B0604020202020204" pitchFamily="34" charset="0"/>
              <a:buChar char="•"/>
            </a:pPr>
            <a:r>
              <a:rPr lang="en-US" sz="200" dirty="0">
                <a:solidFill>
                  <a:schemeClr val="bg1"/>
                </a:solidFill>
              </a:rPr>
              <a:t>Top three challenges associate with using Unified Command</a:t>
            </a:r>
          </a:p>
          <a:p>
            <a:pPr marL="285750" indent="-285750">
              <a:buFont typeface="Arial" panose="020B0604020202020204" pitchFamily="34" charset="0"/>
              <a:buChar char="•"/>
            </a:pPr>
            <a:r>
              <a:rPr lang="en-US" sz="200" dirty="0">
                <a:solidFill>
                  <a:schemeClr val="bg1"/>
                </a:solidFill>
              </a:rPr>
              <a:t>Strategies to address challenges</a:t>
            </a:r>
          </a:p>
        </p:txBody>
      </p:sp>
      <p:sp>
        <p:nvSpPr>
          <p:cNvPr id="2" name="Title 1">
            <a:extLst>
              <a:ext uri="{FF2B5EF4-FFF2-40B4-BE49-F238E27FC236}">
                <a16:creationId xmlns:a16="http://schemas.microsoft.com/office/drawing/2014/main" id="{050FCC4D-015D-4565-A6B8-C00D311D0AF3}"/>
              </a:ext>
            </a:extLst>
          </p:cNvPr>
          <p:cNvSpPr>
            <a:spLocks noGrp="1"/>
          </p:cNvSpPr>
          <p:nvPr>
            <p:ph type="title"/>
          </p:nvPr>
        </p:nvSpPr>
        <p:spPr/>
        <p:txBody>
          <a:bodyPr/>
          <a:lstStyle/>
          <a:p>
            <a:r>
              <a:rPr lang="en-US" dirty="0"/>
              <a:t>Activity 2.1: Debrief (Cont.)</a:t>
            </a:r>
          </a:p>
        </p:txBody>
      </p:sp>
      <p:sp>
        <p:nvSpPr>
          <p:cNvPr id="4" name="Slide Number Placeholder 3">
            <a:extLst>
              <a:ext uri="{FF2B5EF4-FFF2-40B4-BE49-F238E27FC236}">
                <a16:creationId xmlns:a16="http://schemas.microsoft.com/office/drawing/2014/main" id="{EC4A0C1F-B01E-486A-B99A-135AEF92D4A7}"/>
              </a:ext>
            </a:extLst>
          </p:cNvPr>
          <p:cNvSpPr>
            <a:spLocks noGrp="1"/>
          </p:cNvSpPr>
          <p:nvPr>
            <p:ph type="sldNum" sz="quarter" idx="4"/>
          </p:nvPr>
        </p:nvSpPr>
        <p:spPr/>
        <p:txBody>
          <a:bodyPr/>
          <a:lstStyle/>
          <a:p>
            <a:pPr>
              <a:defRPr/>
            </a:pPr>
            <a:r>
              <a:rPr lang="en-US"/>
              <a:t>Visual 2.</a:t>
            </a:r>
            <a:fld id="{167A036F-738C-4416-983E-5B04119587A4}" type="slidenum">
              <a:rPr lang="en-US" smtClean="0"/>
              <a:pPr>
                <a:defRPr/>
              </a:pPr>
              <a:t>9</a:t>
            </a:fld>
            <a:endParaRPr lang="en-US" dirty="0"/>
          </a:p>
        </p:txBody>
      </p:sp>
      <p:graphicFrame>
        <p:nvGraphicFramePr>
          <p:cNvPr id="6" name="Content Placeholder 4">
            <a:extLst>
              <a:ext uri="{FF2B5EF4-FFF2-40B4-BE49-F238E27FC236}">
                <a16:creationId xmlns:a16="http://schemas.microsoft.com/office/drawing/2014/main" id="{08717713-8F52-437F-B5A5-2DDDF06B1714}"/>
              </a:ext>
            </a:extLst>
          </p:cNvPr>
          <p:cNvGraphicFramePr>
            <a:graphicFrameLocks/>
          </p:cNvGraphicFramePr>
          <p:nvPr>
            <p:extLst>
              <p:ext uri="{D42A27DB-BD31-4B8C-83A1-F6EECF244321}">
                <p14:modId xmlns:p14="http://schemas.microsoft.com/office/powerpoint/2010/main" val="3948752436"/>
              </p:ext>
            </p:extLst>
          </p:nvPr>
        </p:nvGraphicFramePr>
        <p:xfrm>
          <a:off x="457200" y="1143000"/>
          <a:ext cx="8077199" cy="3870960"/>
        </p:xfrm>
        <a:graphic>
          <a:graphicData uri="http://schemas.openxmlformats.org/drawingml/2006/table">
            <a:tbl>
              <a:tblPr firstRow="1" bandRow="1">
                <a:tableStyleId>{21E4AEA4-8DFA-4A89-87EB-49C32662AFE0}</a:tableStyleId>
              </a:tblPr>
              <a:tblGrid>
                <a:gridCol w="1271412">
                  <a:extLst>
                    <a:ext uri="{9D8B030D-6E8A-4147-A177-3AD203B41FA5}">
                      <a16:colId xmlns:a16="http://schemas.microsoft.com/office/drawing/2014/main" val="964022448"/>
                    </a:ext>
                  </a:extLst>
                </a:gridCol>
                <a:gridCol w="6805787">
                  <a:extLst>
                    <a:ext uri="{9D8B030D-6E8A-4147-A177-3AD203B41FA5}">
                      <a16:colId xmlns:a16="http://schemas.microsoft.com/office/drawing/2014/main" val="3731998596"/>
                    </a:ext>
                  </a:extLst>
                </a:gridCol>
              </a:tblGrid>
              <a:tr h="370840">
                <a:tc>
                  <a:txBody>
                    <a:bodyPr/>
                    <a:lstStyle/>
                    <a:p>
                      <a:r>
                        <a:rPr lang="en-US" sz="2000" dirty="0"/>
                        <a:t>Group</a:t>
                      </a:r>
                    </a:p>
                  </a:txBody>
                  <a:tcPr marL="21819" marR="21819"/>
                </a:tc>
                <a:tc>
                  <a:txBody>
                    <a:bodyPr/>
                    <a:lstStyle/>
                    <a:p>
                      <a:r>
                        <a:rPr lang="en-US" sz="2000" dirty="0"/>
                        <a:t>Points to Cover</a:t>
                      </a:r>
                    </a:p>
                  </a:txBody>
                  <a:tcPr marL="21819" marR="21819"/>
                </a:tc>
                <a:extLst>
                  <a:ext uri="{0D108BD9-81ED-4DB2-BD59-A6C34878D82A}">
                    <a16:rowId xmlns:a16="http://schemas.microsoft.com/office/drawing/2014/main" val="3507724078"/>
                  </a:ext>
                </a:extLst>
              </a:tr>
              <a:tr h="370840">
                <a:tc>
                  <a:txBody>
                    <a:bodyPr/>
                    <a:lstStyle/>
                    <a:p>
                      <a:r>
                        <a:rPr lang="en-US" b="1" dirty="0">
                          <a:solidFill>
                            <a:srgbClr val="000066"/>
                          </a:solidFill>
                        </a:rPr>
                        <a:t>Group 4</a:t>
                      </a:r>
                    </a:p>
                  </a:txBody>
                  <a:tcPr marL="21819" marR="21819"/>
                </a:tc>
                <a:tc>
                  <a:txBody>
                    <a:bodyPr/>
                    <a:lstStyle/>
                    <a:p>
                      <a:pPr marL="285750" indent="-285750" algn="l" defTabSz="914400" rtl="0" eaLnBrk="1" latinLnBrk="0" hangingPunct="1">
                        <a:buFont typeface="Arial" panose="020B0604020202020204" pitchFamily="34" charset="0"/>
                        <a:buChar char="•"/>
                      </a:pPr>
                      <a:r>
                        <a:rPr lang="en-US" sz="1800" b="1" kern="1200" dirty="0">
                          <a:solidFill>
                            <a:srgbClr val="000066"/>
                          </a:solidFill>
                          <a:latin typeface="+mn-lt"/>
                          <a:ea typeface="+mn-ea"/>
                          <a:cs typeface="+mn-cs"/>
                        </a:rPr>
                        <a:t>Planning process responsibilities</a:t>
                      </a:r>
                    </a:p>
                    <a:p>
                      <a:pPr marL="285750" indent="-285750" algn="l" defTabSz="914400" rtl="0" eaLnBrk="1" latinLnBrk="0" hangingPunct="1">
                        <a:buFont typeface="Arial" panose="020B0604020202020204" pitchFamily="34" charset="0"/>
                        <a:buChar char="•"/>
                      </a:pPr>
                      <a:r>
                        <a:rPr lang="en-US" sz="1800" b="1" kern="1200" dirty="0">
                          <a:solidFill>
                            <a:srgbClr val="000066"/>
                          </a:solidFill>
                          <a:latin typeface="+mn-lt"/>
                          <a:ea typeface="+mn-ea"/>
                          <a:cs typeface="+mn-cs"/>
                        </a:rPr>
                        <a:t>Types of policies, guidelines, or agreements</a:t>
                      </a:r>
                    </a:p>
                    <a:p>
                      <a:pPr marL="285750" indent="-285750" algn="l" defTabSz="914400" rtl="0" eaLnBrk="1" latinLnBrk="0" hangingPunct="1">
                        <a:buFont typeface="Arial" panose="020B0604020202020204" pitchFamily="34" charset="0"/>
                        <a:buChar char="•"/>
                      </a:pPr>
                      <a:r>
                        <a:rPr lang="en-US" sz="1800" b="1" kern="1200" dirty="0">
                          <a:solidFill>
                            <a:srgbClr val="000066"/>
                          </a:solidFill>
                          <a:latin typeface="+mn-lt"/>
                          <a:ea typeface="+mn-ea"/>
                          <a:cs typeface="+mn-cs"/>
                        </a:rPr>
                        <a:t>Length of first operational period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rgbClr val="000066"/>
                          </a:solidFill>
                          <a:latin typeface="+mn-lt"/>
                          <a:ea typeface="+mn-ea"/>
                          <a:cs typeface="+mn-cs"/>
                        </a:rPr>
                        <a:t>Initial incident objectives</a:t>
                      </a:r>
                    </a:p>
                    <a:p>
                      <a:pPr marL="285750" indent="-285750" algn="l" defTabSz="914400" rtl="0" eaLnBrk="1" latinLnBrk="0" hangingPunct="1">
                        <a:buFont typeface="Arial" panose="020B0604020202020204" pitchFamily="34" charset="0"/>
                        <a:buChar char="•"/>
                      </a:pPr>
                      <a:r>
                        <a:rPr lang="en-US" sz="1800" b="1" kern="1200" dirty="0">
                          <a:solidFill>
                            <a:srgbClr val="000066"/>
                          </a:solidFill>
                          <a:latin typeface="+mn-lt"/>
                          <a:ea typeface="+mn-ea"/>
                          <a:cs typeface="+mn-cs"/>
                        </a:rPr>
                        <a:t>Major steps/meeting conducted</a:t>
                      </a:r>
                    </a:p>
                    <a:p>
                      <a:pPr marL="285750" indent="-285750" algn="l" defTabSz="914400" rtl="0" eaLnBrk="1" latinLnBrk="0" hangingPunct="1">
                        <a:buFont typeface="Arial" panose="020B0604020202020204" pitchFamily="34" charset="0"/>
                        <a:buChar char="•"/>
                      </a:pPr>
                      <a:r>
                        <a:rPr lang="en-US" sz="1800" b="1" kern="1200" dirty="0">
                          <a:solidFill>
                            <a:srgbClr val="000066"/>
                          </a:solidFill>
                          <a:latin typeface="+mn-lt"/>
                          <a:ea typeface="+mn-ea"/>
                          <a:cs typeface="+mn-cs"/>
                        </a:rPr>
                        <a:t>ICS forms used</a:t>
                      </a:r>
                    </a:p>
                  </a:txBody>
                  <a:tcPr marL="21819" marR="21819"/>
                </a:tc>
                <a:extLst>
                  <a:ext uri="{0D108BD9-81ED-4DB2-BD59-A6C34878D82A}">
                    <a16:rowId xmlns:a16="http://schemas.microsoft.com/office/drawing/2014/main" val="4111123031"/>
                  </a:ext>
                </a:extLst>
              </a:tr>
              <a:tr h="370840">
                <a:tc>
                  <a:txBody>
                    <a:bodyPr/>
                    <a:lstStyle/>
                    <a:p>
                      <a:r>
                        <a:rPr lang="en-US" b="1" dirty="0">
                          <a:solidFill>
                            <a:srgbClr val="000066"/>
                          </a:solidFill>
                        </a:rPr>
                        <a:t>Group 5</a:t>
                      </a:r>
                    </a:p>
                  </a:txBody>
                  <a:tcPr marL="21819" marR="21819"/>
                </a:tc>
                <a:tc>
                  <a:txBody>
                    <a:bodyPr/>
                    <a:lstStyle/>
                    <a:p>
                      <a:pPr marL="285750" indent="-285750">
                        <a:buFont typeface="Arial" panose="020B0604020202020204" pitchFamily="34" charset="0"/>
                        <a:buChar char="•"/>
                      </a:pPr>
                      <a:r>
                        <a:rPr lang="en-US" b="1" dirty="0">
                          <a:solidFill>
                            <a:srgbClr val="000066"/>
                          </a:solidFill>
                        </a:rPr>
                        <a:t>Unified Command advantages</a:t>
                      </a:r>
                    </a:p>
                    <a:p>
                      <a:pPr marL="285750" indent="-285750">
                        <a:buFont typeface="Arial" panose="020B0604020202020204" pitchFamily="34" charset="0"/>
                        <a:buChar char="•"/>
                      </a:pPr>
                      <a:r>
                        <a:rPr lang="en-US" b="1" dirty="0">
                          <a:solidFill>
                            <a:srgbClr val="000066"/>
                          </a:solidFill>
                        </a:rPr>
                        <a:t>Jurisdictions/agencies included in the Unified Command structure</a:t>
                      </a:r>
                    </a:p>
                    <a:p>
                      <a:pPr marL="285750" indent="-285750">
                        <a:buFont typeface="Arial" panose="020B0604020202020204" pitchFamily="34" charset="0"/>
                        <a:buChar char="•"/>
                      </a:pPr>
                      <a:r>
                        <a:rPr lang="en-US" b="1" dirty="0">
                          <a:solidFill>
                            <a:srgbClr val="000066"/>
                          </a:solidFill>
                        </a:rPr>
                        <a:t>Top three challenges associate with using Unified Command</a:t>
                      </a:r>
                    </a:p>
                    <a:p>
                      <a:pPr marL="285750" indent="-285750">
                        <a:buFont typeface="Arial" panose="020B0604020202020204" pitchFamily="34" charset="0"/>
                        <a:buChar char="•"/>
                      </a:pPr>
                      <a:r>
                        <a:rPr lang="en-US" b="1" dirty="0">
                          <a:solidFill>
                            <a:srgbClr val="000066"/>
                          </a:solidFill>
                        </a:rPr>
                        <a:t>Strategies to address challenges</a:t>
                      </a:r>
                    </a:p>
                  </a:txBody>
                  <a:tcPr marL="21819" marR="21819"/>
                </a:tc>
                <a:extLst>
                  <a:ext uri="{0D108BD9-81ED-4DB2-BD59-A6C34878D82A}">
                    <a16:rowId xmlns:a16="http://schemas.microsoft.com/office/drawing/2014/main" val="3974960279"/>
                  </a:ext>
                </a:extLst>
              </a:tr>
            </a:tbl>
          </a:graphicData>
        </a:graphic>
      </p:graphicFrame>
    </p:spTree>
    <p:extLst>
      <p:ext uri="{BB962C8B-B14F-4D97-AF65-F5344CB8AC3E}">
        <p14:creationId xmlns:p14="http://schemas.microsoft.com/office/powerpoint/2010/main" val="1428546837"/>
      </p:ext>
    </p:extLst>
  </p:cSld>
  <p:clrMapOvr>
    <a:masterClrMapping/>
  </p:clrMapOvr>
  <p:transition>
    <p:wipe dir="r"/>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D3CA8CC80072D4CA137EF19B6D5FF4E" ma:contentTypeVersion="10" ma:contentTypeDescription="Create a new document." ma:contentTypeScope="" ma:versionID="8dafd89a7cdb57b29c6b558fcd0faf27">
  <xsd:schema xmlns:xsd="http://www.w3.org/2001/XMLSchema" xmlns:xs="http://www.w3.org/2001/XMLSchema" xmlns:p="http://schemas.microsoft.com/office/2006/metadata/properties" xmlns:ns2="cc899b91-0dc8-40bb-9e15-ac49ad5b7986" targetNamespace="http://schemas.microsoft.com/office/2006/metadata/properties" ma:root="true" ma:fieldsID="08d753c215b3c0d1820d4e30b6216c98" ns2:_="">
    <xsd:import namespace="cc899b91-0dc8-40bb-9e15-ac49ad5b7986"/>
    <xsd:element name="properties">
      <xsd:complexType>
        <xsd:sequence>
          <xsd:element name="documentManagement">
            <xsd:complexType>
              <xsd:all>
                <xsd:element ref="ns2:Next_x0020_Course_x0020_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899b91-0dc8-40bb-9e15-ac49ad5b7986" elementFormDefault="qualified">
    <xsd:import namespace="http://schemas.microsoft.com/office/2006/documentManagement/types"/>
    <xsd:import namespace="http://schemas.microsoft.com/office/infopath/2007/PartnerControls"/>
    <xsd:element name="Next_x0020_Course_x0020_Date" ma:index="8" nillable="true" ma:displayName="Next Course Date" ma:format="DateOnly" ma:internalName="Next_x0020_Course_x0020_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ext_x0020_Course_x0020_Date xmlns="cc899b91-0dc8-40bb-9e15-ac49ad5b7986" xsi:nil="true"/>
  </documentManagement>
</p:properties>
</file>

<file path=customXml/item4.xml><?xml version="1.0" encoding="utf-8"?>
<?mso-contentType ?>
<SharedContentType xmlns="Microsoft.SharePoint.Taxonomy.ContentTypeSync" SourceId="568ddf3f-b77f-46a0-9295-2b9495b51427" ContentTypeId="0x0101" PreviousValue="false"/>
</file>

<file path=customXml/itemProps1.xml><?xml version="1.0" encoding="utf-8"?>
<ds:datastoreItem xmlns:ds="http://schemas.openxmlformats.org/officeDocument/2006/customXml" ds:itemID="{D1C9603E-8420-4191-ACD2-2F6897C9FE5B}"/>
</file>

<file path=customXml/itemProps2.xml><?xml version="1.0" encoding="utf-8"?>
<ds:datastoreItem xmlns:ds="http://schemas.openxmlformats.org/officeDocument/2006/customXml" ds:itemID="{3C212C61-30CF-4A61-A90F-C7A015029AE8}"/>
</file>

<file path=customXml/itemProps3.xml><?xml version="1.0" encoding="utf-8"?>
<ds:datastoreItem xmlns:ds="http://schemas.openxmlformats.org/officeDocument/2006/customXml" ds:itemID="{1ABB8ED9-2135-4A95-86A2-632DFEFC6468}"/>
</file>

<file path=customXml/itemProps4.xml><?xml version="1.0" encoding="utf-8"?>
<ds:datastoreItem xmlns:ds="http://schemas.openxmlformats.org/officeDocument/2006/customXml" ds:itemID="{3F0D2D1D-B090-42E9-98C2-22F8BB81C579}"/>
</file>

<file path=docProps/app.xml><?xml version="1.0" encoding="utf-8"?>
<Properties xmlns="http://schemas.openxmlformats.org/officeDocument/2006/extended-properties" xmlns:vt="http://schemas.openxmlformats.org/officeDocument/2006/docPropsVTypes">
  <Template/>
  <TotalTime>3469</TotalTime>
  <Words>676</Words>
  <Application>Microsoft Office PowerPoint</Application>
  <PresentationFormat>On-screen Show (4:3)</PresentationFormat>
  <Paragraphs>99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Wingdings</vt:lpstr>
      <vt:lpstr>1_Default Design</vt:lpstr>
      <vt:lpstr>Unit 2: Fundamentals Review for Command and General Staff</vt:lpstr>
      <vt:lpstr>Unit Terminal Objective</vt:lpstr>
      <vt:lpstr>Unit Enabling Objectives</vt:lpstr>
      <vt:lpstr>Unit Enabling Objectives (Cont.)</vt:lpstr>
      <vt:lpstr>Incident Complexity and Types</vt:lpstr>
      <vt:lpstr>Incident Complexity, Complex Incidents, and Incident Complex</vt:lpstr>
      <vt:lpstr>Activity 2.1: Review Activity   Allotted Time: 2 hours 45 minutes</vt:lpstr>
      <vt:lpstr>Activity 2.1: Debrief</vt:lpstr>
      <vt:lpstr>Activity 2.1: Debrief (Cont.)</vt:lpstr>
      <vt:lpstr>Objectives Review</vt:lpstr>
      <vt:lpstr>Objectives Review (Cont.)</vt:lpstr>
    </vt:vector>
  </TitlesOfParts>
  <Company>FEMA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E/L/G 0400 Advanced Incident Command System for Complex Incidents, ICS 400 - Unit 2 Fundamentals Review for Command and General Staff, Visuals</dc:title>
  <dc:creator>FEMA</dc:creator>
  <cp:lastModifiedBy>Buckmaster, Kara</cp:lastModifiedBy>
  <cp:revision>214</cp:revision>
  <dcterms:created xsi:type="dcterms:W3CDTF">2009-09-30T15:50:38Z</dcterms:created>
  <dcterms:modified xsi:type="dcterms:W3CDTF">2019-04-02T19:47:19Z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0x0101008D3CA8CC80072D4CA137EF19B6D5FF4E</vt:lpwstr>
  </property>
  <property fmtid="{D5CDD505-2E9C-101B-9397-08002B2CF9AE}" pid="3" name="Order">
    <vt:r8>203200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ComplianceAssetId">
    <vt:lpwstr/>
  </property>
</Properties>
</file>