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7" r:id="rId5"/>
  </p:sldMasterIdLst>
  <p:notesMasterIdLst>
    <p:notesMasterId r:id="rId19"/>
  </p:notesMasterIdLst>
  <p:handoutMasterIdLst>
    <p:handoutMasterId r:id="rId20"/>
  </p:handoutMasterIdLst>
  <p:sldIdLst>
    <p:sldId id="299" r:id="rId6"/>
    <p:sldId id="301" r:id="rId7"/>
    <p:sldId id="317" r:id="rId8"/>
    <p:sldId id="318" r:id="rId9"/>
    <p:sldId id="321" r:id="rId10"/>
    <p:sldId id="320" r:id="rId11"/>
    <p:sldId id="306" r:id="rId12"/>
    <p:sldId id="322" r:id="rId13"/>
    <p:sldId id="325" r:id="rId14"/>
    <p:sldId id="323" r:id="rId15"/>
    <p:sldId id="324" r:id="rId16"/>
    <p:sldId id="310" r:id="rId17"/>
    <p:sldId id="314" r:id="rId18"/>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wiles" initials="dw"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000000"/>
    <a:srgbClr val="3333FF"/>
    <a:srgbClr val="660033"/>
    <a:srgbClr val="577054"/>
    <a:srgbClr val="3A4A38"/>
    <a:srgbClr val="D0D2CC"/>
    <a:srgbClr val="003366"/>
    <a:srgbClr val="000068"/>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735" autoAdjust="0"/>
    <p:restoredTop sz="95811" autoAdjust="0"/>
  </p:normalViewPr>
  <p:slideViewPr>
    <p:cSldViewPr>
      <p:cViewPr varScale="1">
        <p:scale>
          <a:sx n="106" d="100"/>
          <a:sy n="106" d="100"/>
        </p:scale>
        <p:origin x="1332" y="132"/>
      </p:cViewPr>
      <p:guideLst>
        <p:guide orient="horz" pos="2160"/>
        <p:guide pos="2880"/>
      </p:guideLst>
    </p:cSldViewPr>
  </p:slideViewPr>
  <p:outlineViewPr>
    <p:cViewPr>
      <p:scale>
        <a:sx n="33" d="100"/>
        <a:sy n="33" d="100"/>
      </p:scale>
      <p:origin x="0" y="-425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eglinde Simon" userId="4be848b8-2dde-45b4-a745-1221a72406c8" providerId="ADAL" clId="{AEA9138F-436B-4636-9368-212E27664F8E}"/>
  </pc:docChgLst>
  <pc:docChgLst>
    <pc:chgData name="Sieglinde Pugh" userId="4be848b8-2dde-45b4-a745-1221a72406c8" providerId="ADAL" clId="{F864314E-362F-4CE6-99BC-0FE3761D9DB1}"/>
  </pc:docChgLst>
  <pc:docChgLst>
    <pc:chgData name="Genny Wood" userId="946d9ed7-ecaa-472b-b848-47498b3a21f4" providerId="ADAL" clId="{77C30295-5AB3-4438-9E26-C8E9BC8C6D17}"/>
    <pc:docChg chg="custSel addSld delSld modSld">
      <pc:chgData name="Genny Wood" userId="946d9ed7-ecaa-472b-b848-47498b3a21f4" providerId="ADAL" clId="{77C30295-5AB3-4438-9E26-C8E9BC8C6D17}" dt="2018-05-18T17:30:29.988" v="51" actId="1076"/>
      <pc:docMkLst>
        <pc:docMk/>
      </pc:docMkLst>
      <pc:sldChg chg="modSp">
        <pc:chgData name="Genny Wood" userId="946d9ed7-ecaa-472b-b848-47498b3a21f4" providerId="ADAL" clId="{77C30295-5AB3-4438-9E26-C8E9BC8C6D17}" dt="2018-05-18T17:30:29.988" v="51" actId="1076"/>
        <pc:sldMkLst>
          <pc:docMk/>
          <pc:sldMk cId="58351078" sldId="306"/>
        </pc:sldMkLst>
        <pc:picChg chg="mod">
          <ac:chgData name="Genny Wood" userId="946d9ed7-ecaa-472b-b848-47498b3a21f4" providerId="ADAL" clId="{77C30295-5AB3-4438-9E26-C8E9BC8C6D17}" dt="2018-05-18T17:30:29.988" v="51" actId="1076"/>
          <ac:picMkLst>
            <pc:docMk/>
            <pc:sldMk cId="58351078" sldId="306"/>
            <ac:picMk id="4" creationId="{00000000-0000-0000-0000-000000000000}"/>
          </ac:picMkLst>
        </pc:picChg>
      </pc:sldChg>
      <pc:sldChg chg="addSp delSp modSp">
        <pc:chgData name="Genny Wood" userId="946d9ed7-ecaa-472b-b848-47498b3a21f4" providerId="ADAL" clId="{77C30295-5AB3-4438-9E26-C8E9BC8C6D17}" dt="2018-05-18T17:27:43.756" v="49" actId="14100"/>
        <pc:sldMkLst>
          <pc:docMk/>
          <pc:sldMk cId="2741874043" sldId="323"/>
        </pc:sldMkLst>
        <pc:spChg chg="del">
          <ac:chgData name="Genny Wood" userId="946d9ed7-ecaa-472b-b848-47498b3a21f4" providerId="ADAL" clId="{77C30295-5AB3-4438-9E26-C8E9BC8C6D17}" dt="2018-05-18T17:27:29.674" v="43" actId="478"/>
          <ac:spMkLst>
            <pc:docMk/>
            <pc:sldMk cId="2741874043" sldId="323"/>
            <ac:spMk id="16" creationId="{7DD5AE98-A542-4D3E-B52D-C4B083EF6751}"/>
          </ac:spMkLst>
        </pc:spChg>
        <pc:spChg chg="add mod">
          <ac:chgData name="Genny Wood" userId="946d9ed7-ecaa-472b-b848-47498b3a21f4" providerId="ADAL" clId="{77C30295-5AB3-4438-9E26-C8E9BC8C6D17}" dt="2018-05-18T17:27:43.756" v="49" actId="14100"/>
          <ac:spMkLst>
            <pc:docMk/>
            <pc:sldMk cId="2741874043" sldId="323"/>
            <ac:spMk id="17" creationId="{3D7C21B9-306C-43ED-85AE-5B93B98B3BE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vl1pPr>
          </a:lstStyle>
          <a:p>
            <a:pPr>
              <a:defRPr/>
            </a:pPr>
            <a:endParaRPr lang="en-US"/>
          </a:p>
        </p:txBody>
      </p:sp>
      <p:sp>
        <p:nvSpPr>
          <p:cNvPr id="5837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vl1pPr>
          </a:lstStyle>
          <a:p>
            <a:pPr>
              <a:defRPr/>
            </a:pPr>
            <a:endParaRPr lang="en-US"/>
          </a:p>
        </p:txBody>
      </p:sp>
      <p:sp>
        <p:nvSpPr>
          <p:cNvPr id="5837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vl1pPr>
          </a:lstStyle>
          <a:p>
            <a:pPr>
              <a:defRPr/>
            </a:pPr>
            <a:endParaRPr lang="en-US"/>
          </a:p>
        </p:txBody>
      </p:sp>
      <p:sp>
        <p:nvSpPr>
          <p:cNvPr id="5837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vl1pPr>
          </a:lstStyle>
          <a:p>
            <a:pPr>
              <a:defRPr/>
            </a:pPr>
            <a:fld id="{9C5F5205-3D14-4759-B141-26B5F79F0071}" type="slidenum">
              <a:rPr lang="en-US"/>
              <a:pPr>
                <a:defRPr/>
              </a:pPr>
              <a:t>‹#›</a:t>
            </a:fld>
            <a:endParaRPr lang="en-US"/>
          </a:p>
        </p:txBody>
      </p:sp>
    </p:spTree>
    <p:extLst>
      <p:ext uri="{BB962C8B-B14F-4D97-AF65-F5344CB8AC3E}">
        <p14:creationId xmlns:p14="http://schemas.microsoft.com/office/powerpoint/2010/main" val="18676050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60419"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60421"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0422"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60423"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6298EDF-5935-43E3-96A7-964E7186D03B}" type="slidenum">
              <a:rPr lang="en-US"/>
              <a:pPr>
                <a:defRPr/>
              </a:pPr>
              <a:t>‹#›</a:t>
            </a:fld>
            <a:endParaRPr lang="en-US"/>
          </a:p>
        </p:txBody>
      </p:sp>
    </p:spTree>
    <p:extLst>
      <p:ext uri="{BB962C8B-B14F-4D97-AF65-F5344CB8AC3E}">
        <p14:creationId xmlns:p14="http://schemas.microsoft.com/office/powerpoint/2010/main" val="29593734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fld id="{D012E052-8BDE-4C1B-A46A-BA64E5967434}" type="datetime1">
              <a:rPr lang="en-US" smtClean="0">
                <a:solidFill>
                  <a:srgbClr val="000000"/>
                </a:solidFill>
              </a:rPr>
              <a:t>7/21/2022</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Slide Number Placeholder 3"/>
          <p:cNvSpPr>
            <a:spLocks noGrp="1"/>
          </p:cNvSpPr>
          <p:nvPr>
            <p:ph type="sldNum" sz="quarter" idx="4"/>
          </p:nvPr>
        </p:nvSpPr>
        <p:spPr bwMode="auto">
          <a:xfrm>
            <a:off x="6553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600">
                <a:solidFill>
                  <a:srgbClr val="F4F8FE"/>
                </a:solidFill>
              </a:defRPr>
            </a:lvl1pPr>
          </a:lstStyle>
          <a:p>
            <a:pPr fontAlgn="base">
              <a:spcBef>
                <a:spcPct val="0"/>
              </a:spcBef>
              <a:spcAft>
                <a:spcPct val="0"/>
              </a:spcAft>
              <a:defRPr/>
            </a:pPr>
            <a:r>
              <a:rPr lang="en-US" b="1" dirty="0"/>
              <a:t>Visual 1.</a:t>
            </a:r>
            <a:fld id="{167A036F-738C-4416-983E-5B04119587A4}" type="slidenum">
              <a:rPr lang="en-US" b="1" smtClean="0"/>
              <a:pPr fontAlgn="base">
                <a:spcBef>
                  <a:spcPct val="0"/>
                </a:spcBef>
                <a:spcAft>
                  <a:spcPct val="0"/>
                </a:spcAft>
                <a:defRPr/>
              </a:pPr>
              <a:t>‹#›</a:t>
            </a:fld>
            <a:endParaRPr lang="en-US" b="1" dirty="0"/>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9DEF152C-5029-4BEF-A2B5-7A73373F539E}" type="datetime1">
              <a:rPr lang="en-US" smtClean="0">
                <a:solidFill>
                  <a:srgbClr val="000000"/>
                </a:solidFill>
              </a:rPr>
              <a:t>7/21/2022</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Slide Number Placeholder 3"/>
          <p:cNvSpPr>
            <a:spLocks noGrp="1"/>
          </p:cNvSpPr>
          <p:nvPr>
            <p:ph type="sldNum" sz="quarter" idx="4"/>
          </p:nvPr>
        </p:nvSpPr>
        <p:spPr bwMode="auto">
          <a:xfrm>
            <a:off x="6553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600" b="0" i="0" baseline="0">
                <a:solidFill>
                  <a:srgbClr val="F4F8FE"/>
                </a:solidFill>
              </a:defRPr>
            </a:lvl1pPr>
          </a:lstStyle>
          <a:p>
            <a:pPr fontAlgn="base">
              <a:spcBef>
                <a:spcPct val="0"/>
              </a:spcBef>
              <a:spcAft>
                <a:spcPct val="0"/>
              </a:spcAft>
              <a:defRPr/>
            </a:pPr>
            <a:r>
              <a:rPr lang="en-US" dirty="0"/>
              <a:t>Visual 1.</a:t>
            </a:r>
            <a:fld id="{167A036F-738C-4416-983E-5B04119587A4}" type="slidenum">
              <a:rPr lang="en-US" smtClean="0"/>
              <a:pPr fontAlgn="base">
                <a:spcBef>
                  <a:spcPct val="0"/>
                </a:spcBef>
                <a:spcAft>
                  <a:spcPct val="0"/>
                </a:spcAft>
                <a:defRPr/>
              </a:pPr>
              <a:t>‹#›</a:t>
            </a:fld>
            <a:endParaRPr lang="en-US" dirty="0"/>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04800"/>
            <a:ext cx="20574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304800"/>
            <a:ext cx="60198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C5D2F1B-222A-4057-B691-A4BFFC5D0AE0}" type="datetime1">
              <a:rPr lang="en-US" smtClean="0">
                <a:solidFill>
                  <a:srgbClr val="000000"/>
                </a:solidFill>
              </a:rPr>
              <a:t>7/21/2022</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Slide Number Placeholder 3"/>
          <p:cNvSpPr>
            <a:spLocks noGrp="1"/>
          </p:cNvSpPr>
          <p:nvPr>
            <p:ph type="sldNum" sz="quarter" idx="4"/>
          </p:nvPr>
        </p:nvSpPr>
        <p:spPr bwMode="auto">
          <a:xfrm>
            <a:off x="6553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600" b="0" i="0" baseline="0">
                <a:solidFill>
                  <a:srgbClr val="F4F8FE"/>
                </a:solidFill>
              </a:defRPr>
            </a:lvl1pPr>
          </a:lstStyle>
          <a:p>
            <a:pPr fontAlgn="base">
              <a:spcBef>
                <a:spcPct val="0"/>
              </a:spcBef>
              <a:spcAft>
                <a:spcPct val="0"/>
              </a:spcAft>
              <a:defRPr/>
            </a:pPr>
            <a:r>
              <a:rPr lang="en-US" dirty="0"/>
              <a:t>Visual 1.</a:t>
            </a:r>
            <a:fld id="{167A036F-738C-4416-983E-5B04119587A4}" type="slidenum">
              <a:rPr lang="en-US" smtClean="0"/>
              <a:pPr fontAlgn="base">
                <a:spcBef>
                  <a:spcPct val="0"/>
                </a:spcBef>
                <a:spcAft>
                  <a:spcPct val="0"/>
                </a:spcAft>
                <a:defRPr/>
              </a:pPr>
              <a:t>‹#›</a:t>
            </a:fld>
            <a:endParaRPr lang="en-US" dirty="0"/>
          </a:p>
        </p:txBody>
      </p:sp>
    </p:spTree>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39763"/>
          </a:xfrm>
        </p:spPr>
        <p:txBody>
          <a:bodyPr/>
          <a:lstStyle/>
          <a:p>
            <a:r>
              <a:rPr lang="en-US"/>
              <a:t>Click to edit Master title style</a:t>
            </a:r>
          </a:p>
        </p:txBody>
      </p:sp>
      <p:sp>
        <p:nvSpPr>
          <p:cNvPr id="3" name="Content Placeholder 2"/>
          <p:cNvSpPr>
            <a:spLocks noGrp="1"/>
          </p:cNvSpPr>
          <p:nvPr>
            <p:ph idx="1"/>
          </p:nvPr>
        </p:nvSpPr>
        <p:spPr>
          <a:xfrm>
            <a:off x="457200" y="1068388"/>
            <a:ext cx="8229600" cy="46466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AD7B8E46-40E5-4F30-8217-A52D5A074A4B}" type="datetime1">
              <a:rPr lang="en-US" smtClean="0">
                <a:solidFill>
                  <a:srgbClr val="000000"/>
                </a:solidFill>
              </a:rPr>
              <a:t>7/21/2022</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Slide Number Placeholder 3"/>
          <p:cNvSpPr>
            <a:spLocks noGrp="1"/>
          </p:cNvSpPr>
          <p:nvPr>
            <p:ph type="sldNum" sz="quarter" idx="4"/>
          </p:nvPr>
        </p:nvSpPr>
        <p:spPr bwMode="auto">
          <a:xfrm>
            <a:off x="6553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600" b="0" i="0" baseline="0">
                <a:solidFill>
                  <a:srgbClr val="F4F8FE"/>
                </a:solidFill>
              </a:defRPr>
            </a:lvl1pPr>
          </a:lstStyle>
          <a:p>
            <a:pPr fontAlgn="base">
              <a:spcBef>
                <a:spcPct val="0"/>
              </a:spcBef>
              <a:spcAft>
                <a:spcPct val="0"/>
              </a:spcAft>
              <a:defRPr/>
            </a:pPr>
            <a:r>
              <a:rPr lang="en-US" dirty="0"/>
              <a:t>Visual 1.</a:t>
            </a:r>
            <a:fld id="{167A036F-738C-4416-983E-5B04119587A4}" type="slidenum">
              <a:rPr lang="en-US" smtClean="0"/>
              <a:pPr fontAlgn="base">
                <a:spcBef>
                  <a:spcPct val="0"/>
                </a:spcBef>
                <a:spcAft>
                  <a:spcPct val="0"/>
                </a:spcAft>
                <a:defRPr/>
              </a:pPr>
              <a:t>‹#›</a:t>
            </a:fld>
            <a:endParaRPr lang="en-US" dirty="0"/>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fontAlgn="base">
              <a:spcBef>
                <a:spcPct val="0"/>
              </a:spcBef>
              <a:spcAft>
                <a:spcPct val="0"/>
              </a:spcAft>
              <a:defRPr/>
            </a:pPr>
            <a:fld id="{6D6DC0DB-BF97-4E7E-9BDD-32C6C59A6145}" type="datetime1">
              <a:rPr lang="en-US" smtClean="0">
                <a:solidFill>
                  <a:srgbClr val="000000"/>
                </a:solidFill>
              </a:rPr>
              <a:t>7/21/2022</a:t>
            </a:fld>
            <a:endParaRPr lang="en-US" dirty="0">
              <a:solidFill>
                <a:srgbClr val="000000"/>
              </a:solidFill>
            </a:endParaRPr>
          </a:p>
        </p:txBody>
      </p:sp>
      <p:sp>
        <p:nvSpPr>
          <p:cNvPr id="8" name="Footer Placeholder 7"/>
          <p:cNvSpPr>
            <a:spLocks noGrp="1"/>
          </p:cNvSpPr>
          <p:nvPr>
            <p:ph type="ftr" sz="quarter" idx="11"/>
          </p:nvPr>
        </p:nvSpPr>
        <p:spPr/>
        <p:txBody>
          <a:bodyPr/>
          <a:lstStyle/>
          <a:p>
            <a:pPr fontAlgn="base">
              <a:spcBef>
                <a:spcPct val="0"/>
              </a:spcBef>
              <a:spcAft>
                <a:spcPct val="0"/>
              </a:spcAft>
              <a:defRPr/>
            </a:pPr>
            <a:endParaRPr lang="en-US" dirty="0">
              <a:solidFill>
                <a:srgbClr val="000000"/>
              </a:solidFill>
            </a:endParaRPr>
          </a:p>
        </p:txBody>
      </p:sp>
      <p:sp>
        <p:nvSpPr>
          <p:cNvPr id="9" name="Slide Number Placeholder 8"/>
          <p:cNvSpPr>
            <a:spLocks noGrp="1"/>
          </p:cNvSpPr>
          <p:nvPr>
            <p:ph type="sldNum" sz="quarter" idx="12"/>
          </p:nvPr>
        </p:nvSpPr>
        <p:spPr>
          <a:xfrm>
            <a:off x="6556248" y="6245352"/>
            <a:ext cx="2133600" cy="476250"/>
          </a:xfrm>
        </p:spPr>
        <p:txBody>
          <a:bodyPr/>
          <a:lstStyle>
            <a:lvl1pPr>
              <a:defRPr b="1"/>
            </a:lvl1pPr>
          </a:lstStyle>
          <a:p>
            <a:pPr>
              <a:defRPr/>
            </a:pPr>
            <a:r>
              <a:rPr lang="en-US"/>
              <a:t>Visual 1.</a:t>
            </a:r>
            <a:fld id="{167A036F-738C-4416-983E-5B04119587A4}" type="slidenum">
              <a:rPr lang="en-US" smtClean="0"/>
              <a:pPr>
                <a:defRPr/>
              </a:pPr>
              <a:t>‹#›</a:t>
            </a:fld>
            <a:endParaRPr lang="en-US" dirty="0"/>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AE48F7D9-2CF9-4CC1-A05B-63AA5FA25DA9}" type="datetime1">
              <a:rPr lang="en-US" smtClean="0">
                <a:solidFill>
                  <a:srgbClr val="000000"/>
                </a:solidFill>
              </a:rPr>
              <a:t>7/21/2022</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Slide Number Placeholder 3"/>
          <p:cNvSpPr>
            <a:spLocks noGrp="1"/>
          </p:cNvSpPr>
          <p:nvPr>
            <p:ph type="sldNum" sz="quarter" idx="4"/>
          </p:nvPr>
        </p:nvSpPr>
        <p:spPr bwMode="auto">
          <a:xfrm>
            <a:off x="6553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600">
                <a:solidFill>
                  <a:srgbClr val="F4F8FE"/>
                </a:solidFill>
              </a:defRPr>
            </a:lvl1pPr>
          </a:lstStyle>
          <a:p>
            <a:pPr fontAlgn="base">
              <a:spcBef>
                <a:spcPct val="0"/>
              </a:spcBef>
              <a:spcAft>
                <a:spcPct val="0"/>
              </a:spcAft>
              <a:defRPr/>
            </a:pPr>
            <a:r>
              <a:rPr lang="en-US" b="1" dirty="0"/>
              <a:t>Visual 1.</a:t>
            </a:r>
            <a:fld id="{167A036F-738C-4416-983E-5B04119587A4}" type="slidenum">
              <a:rPr lang="en-US" b="1" smtClean="0"/>
              <a:pPr fontAlgn="base">
                <a:spcBef>
                  <a:spcPct val="0"/>
                </a:spcBef>
                <a:spcAft>
                  <a:spcPct val="0"/>
                </a:spcAft>
                <a:defRPr/>
              </a:pPr>
              <a:t>‹#›</a:t>
            </a:fld>
            <a:endParaRPr lang="en-US" b="1" dirty="0"/>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068388"/>
            <a:ext cx="4038600" cy="46466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068388"/>
            <a:ext cx="4038600" cy="46466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72F4FD6D-94B9-49B6-BA7B-FCD63D918347}" type="datetime1">
              <a:rPr lang="en-US" smtClean="0">
                <a:solidFill>
                  <a:srgbClr val="000000"/>
                </a:solidFill>
              </a:rPr>
              <a:t>7/21/2022</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8" name="Slide Number Placeholder 3"/>
          <p:cNvSpPr>
            <a:spLocks noGrp="1"/>
          </p:cNvSpPr>
          <p:nvPr>
            <p:ph type="sldNum" sz="quarter" idx="4"/>
          </p:nvPr>
        </p:nvSpPr>
        <p:spPr bwMode="auto">
          <a:xfrm>
            <a:off x="6553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600">
                <a:solidFill>
                  <a:srgbClr val="F4F8FE"/>
                </a:solidFill>
              </a:defRPr>
            </a:lvl1pPr>
          </a:lstStyle>
          <a:p>
            <a:pPr fontAlgn="base">
              <a:spcBef>
                <a:spcPct val="0"/>
              </a:spcBef>
              <a:spcAft>
                <a:spcPct val="0"/>
              </a:spcAft>
              <a:defRPr/>
            </a:pPr>
            <a:r>
              <a:rPr lang="en-US" b="1" dirty="0"/>
              <a:t>Visual 1.</a:t>
            </a:r>
            <a:fld id="{167A036F-738C-4416-983E-5B04119587A4}" type="slidenum">
              <a:rPr lang="en-US" b="1" smtClean="0"/>
              <a:pPr fontAlgn="base">
                <a:spcBef>
                  <a:spcPct val="0"/>
                </a:spcBef>
                <a:spcAft>
                  <a:spcPct val="0"/>
                </a:spcAft>
                <a:defRPr/>
              </a:pPr>
              <a:t>‹#›</a:t>
            </a:fld>
            <a:endParaRPr lang="en-US" b="1" dirty="0"/>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Rectangle 4"/>
          <p:cNvSpPr>
            <a:spLocks noGrp="1" noChangeArrowheads="1"/>
          </p:cNvSpPr>
          <p:nvPr>
            <p:ph type="dt" sz="half" idx="10"/>
          </p:nvPr>
        </p:nvSpPr>
        <p:spPr>
          <a:ln/>
        </p:spPr>
        <p:txBody>
          <a:bodyPr/>
          <a:lstStyle>
            <a:lvl1pPr>
              <a:defRPr/>
            </a:lvl1pPr>
          </a:lstStyle>
          <a:p>
            <a:pPr>
              <a:defRPr/>
            </a:pPr>
            <a:fld id="{BDDBEF22-33F8-4868-B9B5-45A75002BFA7}" type="datetime1">
              <a:rPr lang="en-US" smtClean="0">
                <a:solidFill>
                  <a:srgbClr val="000000"/>
                </a:solidFill>
              </a:rPr>
              <a:t>7/21/2022</a:t>
            </a:fld>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10" name="Slide Number Placeholder 3"/>
          <p:cNvSpPr>
            <a:spLocks noGrp="1"/>
          </p:cNvSpPr>
          <p:nvPr>
            <p:ph type="sldNum" sz="quarter" idx="4"/>
          </p:nvPr>
        </p:nvSpPr>
        <p:spPr bwMode="auto">
          <a:xfrm>
            <a:off x="6553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600">
                <a:solidFill>
                  <a:srgbClr val="F4F8FE"/>
                </a:solidFill>
              </a:defRPr>
            </a:lvl1pPr>
          </a:lstStyle>
          <a:p>
            <a:pPr fontAlgn="base">
              <a:spcBef>
                <a:spcPct val="0"/>
              </a:spcBef>
              <a:spcAft>
                <a:spcPct val="0"/>
              </a:spcAft>
              <a:defRPr/>
            </a:pPr>
            <a:r>
              <a:rPr lang="en-US" b="1" dirty="0"/>
              <a:t>Visual 1.</a:t>
            </a:r>
            <a:fld id="{167A036F-738C-4416-983E-5B04119587A4}" type="slidenum">
              <a:rPr lang="en-US" b="1" smtClean="0"/>
              <a:pPr fontAlgn="base">
                <a:spcBef>
                  <a:spcPct val="0"/>
                </a:spcBef>
                <a:spcAft>
                  <a:spcPct val="0"/>
                </a:spcAft>
                <a:defRPr/>
              </a:pPr>
              <a:t>‹#›</a:t>
            </a:fld>
            <a:endParaRPr lang="en-US" b="1" dirty="0"/>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pPr>
              <a:defRPr/>
            </a:pPr>
            <a:fld id="{6BF8C712-CB00-4622-A8E3-5F7630A3C30C}" type="datetime1">
              <a:rPr lang="en-US" smtClean="0">
                <a:solidFill>
                  <a:srgbClr val="000000"/>
                </a:solidFill>
              </a:rPr>
              <a:t>7/21/2022</a:t>
            </a:fld>
            <a:endParaRPr lang="en-US" dirty="0">
              <a:solidFill>
                <a:srgbClr val="000000"/>
              </a:solidFill>
            </a:endParaRPr>
          </a:p>
        </p:txBody>
      </p:sp>
      <p:sp>
        <p:nvSpPr>
          <p:cNvPr id="4" name="Footer Placeholder 3"/>
          <p:cNvSpPr>
            <a:spLocks noGrp="1"/>
          </p:cNvSpPr>
          <p:nvPr>
            <p:ph type="ftr" sz="quarter" idx="11"/>
          </p:nvPr>
        </p:nvSpPr>
        <p:spPr/>
        <p:txBody>
          <a:bodyPr/>
          <a:lstStyle>
            <a:lvl1pPr>
              <a:defRPr/>
            </a:lvl1pPr>
          </a:lstStyle>
          <a:p>
            <a:pPr>
              <a:defRPr/>
            </a:pPr>
            <a:endParaRPr lang="en-US" dirty="0">
              <a:solidFill>
                <a:srgbClr val="000000"/>
              </a:solidFill>
            </a:endParaRPr>
          </a:p>
        </p:txBody>
      </p:sp>
      <p:sp>
        <p:nvSpPr>
          <p:cNvPr id="6" name="Slide Number Placeholder 3"/>
          <p:cNvSpPr>
            <a:spLocks noGrp="1"/>
          </p:cNvSpPr>
          <p:nvPr>
            <p:ph type="sldNum" sz="quarter" idx="4"/>
          </p:nvPr>
        </p:nvSpPr>
        <p:spPr bwMode="auto">
          <a:xfrm>
            <a:off x="6553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600">
                <a:solidFill>
                  <a:srgbClr val="F4F8FE"/>
                </a:solidFill>
              </a:defRPr>
            </a:lvl1pPr>
          </a:lstStyle>
          <a:p>
            <a:pPr fontAlgn="base">
              <a:spcBef>
                <a:spcPct val="0"/>
              </a:spcBef>
              <a:spcAft>
                <a:spcPct val="0"/>
              </a:spcAft>
              <a:defRPr/>
            </a:pPr>
            <a:r>
              <a:rPr lang="en-US" b="1" dirty="0"/>
              <a:t>Visual 1.</a:t>
            </a:r>
            <a:fld id="{167A036F-738C-4416-983E-5B04119587A4}" type="slidenum">
              <a:rPr lang="en-US" b="1" smtClean="0"/>
              <a:pPr fontAlgn="base">
                <a:spcBef>
                  <a:spcPct val="0"/>
                </a:spcBef>
                <a:spcAft>
                  <a:spcPct val="0"/>
                </a:spcAft>
                <a:defRPr/>
              </a:pPr>
              <a:t>‹#›</a:t>
            </a:fld>
            <a:endParaRPr lang="en-US" b="1" dirty="0"/>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BDDCC442-3CEE-46B6-87EB-FB3E98C88461}" type="datetime1">
              <a:rPr lang="en-US" smtClean="0">
                <a:solidFill>
                  <a:srgbClr val="000000"/>
                </a:solidFill>
              </a:rPr>
              <a:t>7/21/2022</a:t>
            </a:fld>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4" name="Slide Number Placeholder 3"/>
          <p:cNvSpPr>
            <a:spLocks noGrp="1"/>
          </p:cNvSpPr>
          <p:nvPr>
            <p:ph type="sldNum" sz="quarter" idx="12"/>
          </p:nvPr>
        </p:nvSpPr>
        <p:spPr>
          <a:xfrm>
            <a:off x="6934200" y="6245225"/>
            <a:ext cx="2133600" cy="476250"/>
          </a:xfrm>
          <a:ln/>
        </p:spPr>
        <p:txBody>
          <a:bodyPr/>
          <a:lstStyle>
            <a:lvl1pPr>
              <a:defRPr/>
            </a:lvl1pPr>
          </a:lstStyle>
          <a:p>
            <a:pPr>
              <a:defRPr/>
            </a:pPr>
            <a:r>
              <a:rPr lang="en-US" dirty="0"/>
              <a:t>Visual 1.</a:t>
            </a:r>
            <a:fld id="{39BEE0A1-21C7-45F8-91DE-2FA0295A022E}" type="slidenum">
              <a:rPr lang="en-US" smtClean="0"/>
              <a:pPr>
                <a:defRPr/>
              </a:pPr>
              <a:t>‹#›</a:t>
            </a:fld>
            <a:endParaRPr lang="en-US" dirty="0"/>
          </a:p>
        </p:txBody>
      </p:sp>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73F46F47-828A-48FC-9BBE-1C523A7E56D8}" type="datetime1">
              <a:rPr lang="en-US" smtClean="0">
                <a:solidFill>
                  <a:srgbClr val="000000"/>
                </a:solidFill>
              </a:rPr>
              <a:t>7/21/2022</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8" name="Slide Number Placeholder 3"/>
          <p:cNvSpPr>
            <a:spLocks noGrp="1"/>
          </p:cNvSpPr>
          <p:nvPr>
            <p:ph type="sldNum" sz="quarter" idx="4"/>
          </p:nvPr>
        </p:nvSpPr>
        <p:spPr bwMode="auto">
          <a:xfrm>
            <a:off x="6553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600" b="0" i="0" baseline="0">
                <a:solidFill>
                  <a:srgbClr val="F4F8FE"/>
                </a:solidFill>
              </a:defRPr>
            </a:lvl1pPr>
          </a:lstStyle>
          <a:p>
            <a:pPr fontAlgn="base">
              <a:spcBef>
                <a:spcPct val="0"/>
              </a:spcBef>
              <a:spcAft>
                <a:spcPct val="0"/>
              </a:spcAft>
              <a:defRPr/>
            </a:pPr>
            <a:r>
              <a:rPr lang="en-US" dirty="0"/>
              <a:t>Visual 1.</a:t>
            </a:r>
            <a:fld id="{167A036F-738C-4416-983E-5B04119587A4}" type="slidenum">
              <a:rPr lang="en-US" smtClean="0"/>
              <a:pPr fontAlgn="base">
                <a:spcBef>
                  <a:spcPct val="0"/>
                </a:spcBef>
                <a:spcAft>
                  <a:spcPct val="0"/>
                </a:spcAft>
                <a:defRPr/>
              </a:pPr>
              <a:t>‹#›</a:t>
            </a:fld>
            <a:endParaRPr lang="en-US" dirty="0"/>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FB7B36EC-D76D-495B-918F-FB38FAE6F6FE}" type="datetime1">
              <a:rPr lang="en-US" smtClean="0">
                <a:solidFill>
                  <a:srgbClr val="000000"/>
                </a:solidFill>
              </a:rPr>
              <a:t>7/21/2022</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8" name="Slide Number Placeholder 3"/>
          <p:cNvSpPr>
            <a:spLocks noGrp="1"/>
          </p:cNvSpPr>
          <p:nvPr>
            <p:ph type="sldNum" sz="quarter" idx="4"/>
          </p:nvPr>
        </p:nvSpPr>
        <p:spPr bwMode="auto">
          <a:xfrm>
            <a:off x="6553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600" b="0" i="0" baseline="0">
                <a:solidFill>
                  <a:srgbClr val="F4F8FE"/>
                </a:solidFill>
              </a:defRPr>
            </a:lvl1pPr>
          </a:lstStyle>
          <a:p>
            <a:pPr fontAlgn="base">
              <a:spcBef>
                <a:spcPct val="0"/>
              </a:spcBef>
              <a:spcAft>
                <a:spcPct val="0"/>
              </a:spcAft>
              <a:defRPr/>
            </a:pPr>
            <a:r>
              <a:rPr lang="en-US" dirty="0"/>
              <a:t>Visual 1.</a:t>
            </a:r>
            <a:fld id="{167A036F-738C-4416-983E-5B04119587A4}" type="slidenum">
              <a:rPr lang="en-US" smtClean="0"/>
              <a:pPr fontAlgn="base">
                <a:spcBef>
                  <a:spcPct val="0"/>
                </a:spcBef>
                <a:spcAft>
                  <a:spcPct val="0"/>
                </a:spcAft>
                <a:defRPr/>
              </a:pPr>
              <a:t>‹#›</a:t>
            </a:fld>
            <a:endParaRPr lang="en-US" dirty="0"/>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7" descr="FEMA Visual Template"/>
          <p:cNvPicPr>
            <a:picLocks noChangeAspect="1" noChangeArrowheads="1"/>
          </p:cNvPicPr>
          <p:nvPr userDrawn="1"/>
        </p:nvPicPr>
        <p:blipFill>
          <a:blip r:embed="rId14" cstate="screen"/>
          <a:srcRect/>
          <a:stretch>
            <a:fillRect/>
          </a:stretch>
        </p:blipFill>
        <p:spPr bwMode="auto">
          <a:xfrm>
            <a:off x="0" y="0"/>
            <a:ext cx="9144000" cy="6858000"/>
          </a:xfrm>
          <a:prstGeom prst="rect">
            <a:avLst/>
          </a:prstGeom>
          <a:noFill/>
          <a:ln w="9525">
            <a:noFill/>
            <a:miter lim="800000"/>
            <a:headEnd/>
            <a:tailEnd/>
          </a:ln>
        </p:spPr>
      </p:pic>
      <p:sp>
        <p:nvSpPr>
          <p:cNvPr id="2051" name="Rectangle 2"/>
          <p:cNvSpPr>
            <a:spLocks noGrp="1" noChangeArrowheads="1"/>
          </p:cNvSpPr>
          <p:nvPr>
            <p:ph type="title"/>
          </p:nvPr>
        </p:nvSpPr>
        <p:spPr bwMode="auto">
          <a:xfrm>
            <a:off x="457200" y="304800"/>
            <a:ext cx="8229600" cy="6397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2" name="Rectangle 3"/>
          <p:cNvSpPr>
            <a:spLocks noGrp="1" noChangeArrowheads="1"/>
          </p:cNvSpPr>
          <p:nvPr>
            <p:ph type="body" idx="1"/>
          </p:nvPr>
        </p:nvSpPr>
        <p:spPr bwMode="auto">
          <a:xfrm>
            <a:off x="457200" y="1068388"/>
            <a:ext cx="8229600" cy="46466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vl1pPr>
          </a:lstStyle>
          <a:p>
            <a:pPr fontAlgn="base">
              <a:spcBef>
                <a:spcPct val="0"/>
              </a:spcBef>
              <a:spcAft>
                <a:spcPct val="0"/>
              </a:spcAft>
              <a:defRPr/>
            </a:pPr>
            <a:fld id="{AB7C24B9-27A7-412E-ADF8-A532EC0BA3AA}" type="datetime1">
              <a:rPr lang="en-US" smtClean="0">
                <a:solidFill>
                  <a:srgbClr val="000000"/>
                </a:solidFill>
              </a:rPr>
              <a:t>7/21/2022</a:t>
            </a:fld>
            <a:endParaRPr lang="en-US" dirty="0">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lvl1pPr>
          </a:lstStyle>
          <a:p>
            <a:pPr fontAlgn="base">
              <a:spcBef>
                <a:spcPct val="0"/>
              </a:spcBef>
              <a:spcAft>
                <a:spcPct val="0"/>
              </a:spcAft>
              <a:defRPr/>
            </a:pPr>
            <a:endParaRPr lang="en-US" dirty="0">
              <a:solidFill>
                <a:srgbClr val="000000"/>
              </a:solidFill>
            </a:endParaRPr>
          </a:p>
        </p:txBody>
      </p:sp>
      <p:cxnSp>
        <p:nvCxnSpPr>
          <p:cNvPr id="8" name="Straight Connector 7"/>
          <p:cNvCxnSpPr/>
          <p:nvPr userDrawn="1"/>
        </p:nvCxnSpPr>
        <p:spPr>
          <a:xfrm>
            <a:off x="457200" y="990600"/>
            <a:ext cx="8077200" cy="1588"/>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11" name="Slide Number Placeholder 3"/>
          <p:cNvSpPr>
            <a:spLocks noGrp="1"/>
          </p:cNvSpPr>
          <p:nvPr>
            <p:ph type="sldNum" sz="quarter" idx="4"/>
          </p:nvPr>
        </p:nvSpPr>
        <p:spPr bwMode="auto">
          <a:xfrm>
            <a:off x="6553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600" b="0" i="0" baseline="0">
                <a:solidFill>
                  <a:srgbClr val="F4F8FE"/>
                </a:solidFill>
              </a:defRPr>
            </a:lvl1pPr>
          </a:lstStyle>
          <a:p>
            <a:pPr fontAlgn="base">
              <a:spcBef>
                <a:spcPct val="0"/>
              </a:spcBef>
              <a:spcAft>
                <a:spcPct val="0"/>
              </a:spcAft>
              <a:defRPr/>
            </a:pPr>
            <a:r>
              <a:rPr lang="en-US" dirty="0"/>
              <a:t>Visual 1.</a:t>
            </a:r>
            <a:fld id="{167A036F-738C-4416-983E-5B04119587A4}" type="slidenum">
              <a:rPr lang="en-US" smtClean="0"/>
              <a:pPr fontAlgn="base">
                <a:spcBef>
                  <a:spcPct val="0"/>
                </a:spcBef>
                <a:spcAft>
                  <a:spcPct val="0"/>
                </a:spcAft>
                <a:defRPr/>
              </a:pPr>
              <a:t>‹#›</a:t>
            </a:fld>
            <a:endParaRPr lang="en-US" dirty="0"/>
          </a:p>
        </p:txBody>
      </p:sp>
    </p:spTree>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Lst>
  <p:transition>
    <p:wipe dir="r"/>
  </p:transition>
  <p:hf hdr="0" ftr="0" dt="0"/>
  <p:txStyles>
    <p:titleStyle>
      <a:lvl1pPr algn="l" rtl="0" eaLnBrk="0" fontAlgn="base" hangingPunct="0">
        <a:spcBef>
          <a:spcPct val="0"/>
        </a:spcBef>
        <a:spcAft>
          <a:spcPct val="0"/>
        </a:spcAft>
        <a:defRPr sz="3800" b="1">
          <a:solidFill>
            <a:srgbClr val="000066"/>
          </a:solidFill>
          <a:latin typeface="+mj-lt"/>
          <a:ea typeface="+mj-ea"/>
          <a:cs typeface="+mj-cs"/>
        </a:defRPr>
      </a:lvl1pPr>
      <a:lvl2pPr algn="l" rtl="0" eaLnBrk="0" fontAlgn="base" hangingPunct="0">
        <a:spcBef>
          <a:spcPct val="0"/>
        </a:spcBef>
        <a:spcAft>
          <a:spcPct val="0"/>
        </a:spcAft>
        <a:defRPr sz="3800" b="1">
          <a:solidFill>
            <a:srgbClr val="000066"/>
          </a:solidFill>
          <a:latin typeface="Times New Roman" pitchFamily="18" charset="0"/>
          <a:cs typeface="Arial" charset="0"/>
        </a:defRPr>
      </a:lvl2pPr>
      <a:lvl3pPr algn="l" rtl="0" eaLnBrk="0" fontAlgn="base" hangingPunct="0">
        <a:spcBef>
          <a:spcPct val="0"/>
        </a:spcBef>
        <a:spcAft>
          <a:spcPct val="0"/>
        </a:spcAft>
        <a:defRPr sz="3800" b="1">
          <a:solidFill>
            <a:srgbClr val="000066"/>
          </a:solidFill>
          <a:latin typeface="Times New Roman" pitchFamily="18" charset="0"/>
          <a:cs typeface="Arial" charset="0"/>
        </a:defRPr>
      </a:lvl3pPr>
      <a:lvl4pPr algn="l" rtl="0" eaLnBrk="0" fontAlgn="base" hangingPunct="0">
        <a:spcBef>
          <a:spcPct val="0"/>
        </a:spcBef>
        <a:spcAft>
          <a:spcPct val="0"/>
        </a:spcAft>
        <a:defRPr sz="3800" b="1">
          <a:solidFill>
            <a:srgbClr val="000066"/>
          </a:solidFill>
          <a:latin typeface="Times New Roman" pitchFamily="18" charset="0"/>
          <a:cs typeface="Arial" charset="0"/>
        </a:defRPr>
      </a:lvl4pPr>
      <a:lvl5pPr algn="l" rtl="0" eaLnBrk="0" fontAlgn="base" hangingPunct="0">
        <a:spcBef>
          <a:spcPct val="0"/>
        </a:spcBef>
        <a:spcAft>
          <a:spcPct val="0"/>
        </a:spcAft>
        <a:defRPr sz="3800" b="1">
          <a:solidFill>
            <a:srgbClr val="000066"/>
          </a:solidFill>
          <a:latin typeface="Times New Roman" pitchFamily="18" charset="0"/>
          <a:cs typeface="Arial" charset="0"/>
        </a:defRPr>
      </a:lvl5pPr>
      <a:lvl6pPr marL="457200" algn="l" rtl="0" eaLnBrk="0" fontAlgn="base" hangingPunct="0">
        <a:spcBef>
          <a:spcPct val="0"/>
        </a:spcBef>
        <a:spcAft>
          <a:spcPct val="0"/>
        </a:spcAft>
        <a:defRPr sz="3800" b="1">
          <a:solidFill>
            <a:srgbClr val="000066"/>
          </a:solidFill>
          <a:latin typeface="Times New Roman" pitchFamily="18" charset="0"/>
          <a:cs typeface="Arial" charset="0"/>
        </a:defRPr>
      </a:lvl6pPr>
      <a:lvl7pPr marL="914400" algn="l" rtl="0" eaLnBrk="0" fontAlgn="base" hangingPunct="0">
        <a:spcBef>
          <a:spcPct val="0"/>
        </a:spcBef>
        <a:spcAft>
          <a:spcPct val="0"/>
        </a:spcAft>
        <a:defRPr sz="3800" b="1">
          <a:solidFill>
            <a:srgbClr val="000066"/>
          </a:solidFill>
          <a:latin typeface="Times New Roman" pitchFamily="18" charset="0"/>
          <a:cs typeface="Arial" charset="0"/>
        </a:defRPr>
      </a:lvl7pPr>
      <a:lvl8pPr marL="1371600" algn="l" rtl="0" eaLnBrk="0" fontAlgn="base" hangingPunct="0">
        <a:spcBef>
          <a:spcPct val="0"/>
        </a:spcBef>
        <a:spcAft>
          <a:spcPct val="0"/>
        </a:spcAft>
        <a:defRPr sz="3800" b="1">
          <a:solidFill>
            <a:srgbClr val="000066"/>
          </a:solidFill>
          <a:latin typeface="Times New Roman" pitchFamily="18" charset="0"/>
          <a:cs typeface="Arial" charset="0"/>
        </a:defRPr>
      </a:lvl8pPr>
      <a:lvl9pPr marL="1828800" algn="l" rtl="0" eaLnBrk="0" fontAlgn="base" hangingPunct="0">
        <a:spcBef>
          <a:spcPct val="0"/>
        </a:spcBef>
        <a:spcAft>
          <a:spcPct val="0"/>
        </a:spcAft>
        <a:defRPr sz="3800" b="1">
          <a:solidFill>
            <a:srgbClr val="000066"/>
          </a:solidFill>
          <a:latin typeface="Times New Roman" pitchFamily="18" charset="0"/>
          <a:cs typeface="Arial" charset="0"/>
        </a:defRPr>
      </a:lvl9pPr>
    </p:titleStyle>
    <p:bodyStyle>
      <a:lvl1pPr marL="342900" indent="-342900" algn="l" rtl="0" eaLnBrk="0" fontAlgn="base" hangingPunct="0">
        <a:spcBef>
          <a:spcPct val="20000"/>
        </a:spcBef>
        <a:spcAft>
          <a:spcPct val="0"/>
        </a:spcAft>
        <a:buChar char="•"/>
        <a:tabLst>
          <a:tab pos="401638" algn="l"/>
        </a:tabLst>
        <a:defRPr sz="2800" b="1">
          <a:solidFill>
            <a:srgbClr val="000066"/>
          </a:solidFill>
          <a:latin typeface="+mn-lt"/>
          <a:ea typeface="+mn-ea"/>
          <a:cs typeface="+mn-cs"/>
        </a:defRPr>
      </a:lvl1pPr>
      <a:lvl2pPr marL="457200" indent="-342900" algn="l" rtl="0" eaLnBrk="0" fontAlgn="base" hangingPunct="0">
        <a:spcBef>
          <a:spcPct val="20000"/>
        </a:spcBef>
        <a:spcAft>
          <a:spcPct val="0"/>
        </a:spcAft>
        <a:buFont typeface="Wingdings" pitchFamily="2" charset="2"/>
        <a:buChar char="§"/>
        <a:tabLst>
          <a:tab pos="401638" algn="l"/>
        </a:tabLst>
        <a:defRPr sz="2800" b="1">
          <a:solidFill>
            <a:srgbClr val="000066"/>
          </a:solidFill>
          <a:latin typeface="+mn-lt"/>
          <a:cs typeface="+mn-cs"/>
        </a:defRPr>
      </a:lvl2pPr>
      <a:lvl3pPr marL="914400" indent="-342900" algn="l" rtl="0" eaLnBrk="0" fontAlgn="base" hangingPunct="0">
        <a:spcBef>
          <a:spcPct val="20000"/>
        </a:spcBef>
        <a:spcAft>
          <a:spcPct val="0"/>
        </a:spcAft>
        <a:buFont typeface="Wingdings" pitchFamily="2" charset="2"/>
        <a:buChar char="§"/>
        <a:tabLst>
          <a:tab pos="401638" algn="l"/>
        </a:tabLst>
        <a:defRPr sz="2800" b="1">
          <a:solidFill>
            <a:srgbClr val="000066"/>
          </a:solidFill>
          <a:latin typeface="+mn-lt"/>
          <a:cs typeface="+mn-cs"/>
        </a:defRPr>
      </a:lvl3pPr>
      <a:lvl4pPr marL="1371600" indent="-342900" algn="l" rtl="0" eaLnBrk="0" fontAlgn="base" hangingPunct="0">
        <a:spcBef>
          <a:spcPct val="20000"/>
        </a:spcBef>
        <a:spcAft>
          <a:spcPct val="0"/>
        </a:spcAft>
        <a:buFont typeface="Wingdings" pitchFamily="2" charset="2"/>
        <a:buChar char="§"/>
        <a:tabLst>
          <a:tab pos="401638" algn="l"/>
        </a:tabLst>
        <a:defRPr sz="2800" b="1">
          <a:solidFill>
            <a:srgbClr val="000066"/>
          </a:solidFill>
          <a:latin typeface="+mn-lt"/>
          <a:cs typeface="+mn-cs"/>
        </a:defRPr>
      </a:lvl4pPr>
      <a:lvl5pPr marL="2174875" indent="-228600" algn="l" rtl="0" eaLnBrk="0" fontAlgn="base" hangingPunct="0">
        <a:spcBef>
          <a:spcPct val="20000"/>
        </a:spcBef>
        <a:spcAft>
          <a:spcPct val="0"/>
        </a:spcAft>
        <a:buChar char="»"/>
        <a:tabLst>
          <a:tab pos="401638" algn="l"/>
        </a:tabLst>
        <a:defRPr sz="2000" b="1">
          <a:solidFill>
            <a:srgbClr val="000066"/>
          </a:solidFill>
          <a:latin typeface="+mn-lt"/>
          <a:cs typeface="+mn-cs"/>
        </a:defRPr>
      </a:lvl5pPr>
      <a:lvl6pPr marL="2632075" indent="-228600" algn="l" rtl="0" eaLnBrk="0" fontAlgn="base" hangingPunct="0">
        <a:spcBef>
          <a:spcPct val="20000"/>
        </a:spcBef>
        <a:spcAft>
          <a:spcPct val="0"/>
        </a:spcAft>
        <a:buChar char="»"/>
        <a:tabLst>
          <a:tab pos="401638" algn="l"/>
        </a:tabLst>
        <a:defRPr sz="2000" b="1">
          <a:solidFill>
            <a:srgbClr val="000066"/>
          </a:solidFill>
          <a:latin typeface="+mn-lt"/>
          <a:cs typeface="+mn-cs"/>
        </a:defRPr>
      </a:lvl6pPr>
      <a:lvl7pPr marL="3089275" indent="-228600" algn="l" rtl="0" eaLnBrk="0" fontAlgn="base" hangingPunct="0">
        <a:spcBef>
          <a:spcPct val="20000"/>
        </a:spcBef>
        <a:spcAft>
          <a:spcPct val="0"/>
        </a:spcAft>
        <a:buChar char="»"/>
        <a:tabLst>
          <a:tab pos="401638" algn="l"/>
        </a:tabLst>
        <a:defRPr sz="2000" b="1">
          <a:solidFill>
            <a:srgbClr val="000066"/>
          </a:solidFill>
          <a:latin typeface="+mn-lt"/>
          <a:cs typeface="+mn-cs"/>
        </a:defRPr>
      </a:lvl7pPr>
      <a:lvl8pPr marL="3546475" indent="-228600" algn="l" rtl="0" eaLnBrk="0" fontAlgn="base" hangingPunct="0">
        <a:spcBef>
          <a:spcPct val="20000"/>
        </a:spcBef>
        <a:spcAft>
          <a:spcPct val="0"/>
        </a:spcAft>
        <a:buChar char="»"/>
        <a:tabLst>
          <a:tab pos="401638" algn="l"/>
        </a:tabLst>
        <a:defRPr sz="2000" b="1">
          <a:solidFill>
            <a:srgbClr val="000066"/>
          </a:solidFill>
          <a:latin typeface="+mn-lt"/>
          <a:cs typeface="+mn-cs"/>
        </a:defRPr>
      </a:lvl8pPr>
      <a:lvl9pPr marL="4003675" indent="-228600" algn="l" rtl="0" eaLnBrk="0" fontAlgn="base" hangingPunct="0">
        <a:spcBef>
          <a:spcPct val="20000"/>
        </a:spcBef>
        <a:spcAft>
          <a:spcPct val="0"/>
        </a:spcAft>
        <a:buChar char="»"/>
        <a:tabLst>
          <a:tab pos="401638" algn="l"/>
        </a:tabLst>
        <a:defRPr sz="2000" b="1">
          <a:solidFill>
            <a:srgbClr val="000066"/>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766BA-98BA-43C9-8270-CE357E8D2BC6}"/>
              </a:ext>
            </a:extLst>
          </p:cNvPr>
          <p:cNvSpPr>
            <a:spLocks noGrp="1"/>
          </p:cNvSpPr>
          <p:nvPr>
            <p:ph type="title"/>
          </p:nvPr>
        </p:nvSpPr>
        <p:spPr>
          <a:xfrm>
            <a:off x="533400" y="2895600"/>
            <a:ext cx="8229600" cy="639763"/>
          </a:xfrm>
        </p:spPr>
        <p:txBody>
          <a:bodyPr/>
          <a:lstStyle/>
          <a:p>
            <a:r>
              <a:rPr lang="en-US" sz="4800" dirty="0"/>
              <a:t>E/L/G 0400 </a:t>
            </a:r>
            <a:br>
              <a:rPr lang="en-US" sz="4800" dirty="0"/>
            </a:br>
            <a:r>
              <a:rPr lang="en-US" sz="4800" dirty="0"/>
              <a:t>Advanced Incident Command System For Complex Incidents, ICS 400</a:t>
            </a:r>
          </a:p>
        </p:txBody>
      </p:sp>
      <p:sp>
        <p:nvSpPr>
          <p:cNvPr id="4" name="Slide Number Placeholder 3"/>
          <p:cNvSpPr>
            <a:spLocks noGrp="1"/>
          </p:cNvSpPr>
          <p:nvPr>
            <p:ph type="sldNum" sz="quarter" idx="4"/>
          </p:nvPr>
        </p:nvSpPr>
        <p:spPr/>
        <p:txBody>
          <a:bodyPr/>
          <a:lstStyle/>
          <a:p>
            <a:pPr>
              <a:defRPr/>
            </a:pPr>
            <a:r>
              <a:rPr lang="en-US"/>
              <a:t>Visual 1.</a:t>
            </a:r>
            <a:fld id="{167A036F-738C-4416-983E-5B04119587A4}" type="slidenum">
              <a:rPr lang="en-US" smtClean="0"/>
              <a:pPr>
                <a:defRPr/>
              </a:pPr>
              <a:t>1</a:t>
            </a:fld>
            <a:endParaRPr lang="en-US" dirty="0"/>
          </a:p>
        </p:txBody>
      </p:sp>
    </p:spTree>
    <p:extLst>
      <p:ext uri="{BB962C8B-B14F-4D97-AF65-F5344CB8AC3E}">
        <p14:creationId xmlns:p14="http://schemas.microsoft.com/office/powerpoint/2010/main" val="2436066523"/>
      </p:ext>
    </p:extLst>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spect="1" noChangeArrowheads="1"/>
          </p:cNvSpPr>
          <p:nvPr>
            <p:ph type="title"/>
          </p:nvPr>
        </p:nvSpPr>
        <p:spPr/>
        <p:txBody>
          <a:bodyPr/>
          <a:lstStyle/>
          <a:p>
            <a:r>
              <a:rPr lang="en-US" dirty="0"/>
              <a:t>Course Structure</a:t>
            </a:r>
          </a:p>
        </p:txBody>
      </p:sp>
      <p:grpSp>
        <p:nvGrpSpPr>
          <p:cNvPr id="2" name="Group 1" descr="Unit 1: Course Overview&#10;Unit 2: Fundamentals Review&#10;Unit 3: Complex Incident Management&#10;Unit 4: Area Command&#10;Unit 5: Interconnectivity of NIMS Command &amp; Coordination Structures&#10;Unit 6: Course Summary"/>
          <p:cNvGrpSpPr/>
          <p:nvPr/>
        </p:nvGrpSpPr>
        <p:grpSpPr>
          <a:xfrm>
            <a:off x="342900" y="1143000"/>
            <a:ext cx="8423275" cy="3987800"/>
            <a:chOff x="342900" y="1282700"/>
            <a:chExt cx="8423275" cy="3987800"/>
          </a:xfrm>
        </p:grpSpPr>
        <p:sp>
          <p:nvSpPr>
            <p:cNvPr id="8" name="Rectangle 3"/>
            <p:cNvSpPr>
              <a:spLocks noChangeArrowheads="1"/>
            </p:cNvSpPr>
            <p:nvPr/>
          </p:nvSpPr>
          <p:spPr bwMode="gray">
            <a:xfrm>
              <a:off x="4724466" y="1282700"/>
              <a:ext cx="4038661" cy="990600"/>
            </a:xfrm>
            <a:prstGeom prst="rect">
              <a:avLst/>
            </a:prstGeom>
            <a:solidFill>
              <a:srgbClr val="000066"/>
            </a:solidFill>
            <a:ln>
              <a:headEnd/>
              <a:tailEnd/>
            </a:ln>
          </p:spPr>
          <p:style>
            <a:lnRef idx="0">
              <a:schemeClr val="accent6"/>
            </a:lnRef>
            <a:fillRef idx="3">
              <a:schemeClr val="accent6"/>
            </a:fillRef>
            <a:effectRef idx="3">
              <a:schemeClr val="accent6"/>
            </a:effectRef>
            <a:fontRef idx="minor">
              <a:schemeClr val="lt1"/>
            </a:fontRef>
          </p:style>
          <p:txBody>
            <a:bodyPr anchor="ctr">
              <a:flatTx/>
            </a:bodyPr>
            <a:lstStyle/>
            <a:p>
              <a:pPr algn="ctr">
                <a:defRPr/>
              </a:pPr>
              <a:r>
                <a:rPr lang="en-US" sz="1800" b="1" dirty="0">
                  <a:solidFill>
                    <a:schemeClr val="bg1"/>
                  </a:solidFill>
                </a:rPr>
                <a:t>Unit 2:</a:t>
              </a:r>
            </a:p>
            <a:p>
              <a:pPr algn="ctr">
                <a:defRPr/>
              </a:pPr>
              <a:r>
                <a:rPr lang="en-US" sz="1800" b="1" dirty="0">
                  <a:solidFill>
                    <a:schemeClr val="bg1"/>
                  </a:solidFill>
                </a:rPr>
                <a:t>Fundamentals Review</a:t>
              </a:r>
            </a:p>
          </p:txBody>
        </p:sp>
        <p:sp>
          <p:nvSpPr>
            <p:cNvPr id="9" name="Rectangle 4"/>
            <p:cNvSpPr>
              <a:spLocks noChangeArrowheads="1"/>
            </p:cNvSpPr>
            <p:nvPr/>
          </p:nvSpPr>
          <p:spPr bwMode="gray">
            <a:xfrm>
              <a:off x="4724466" y="2730500"/>
              <a:ext cx="4041709" cy="990600"/>
            </a:xfrm>
            <a:prstGeom prst="rect">
              <a:avLst/>
            </a:prstGeom>
            <a:solidFill>
              <a:srgbClr val="000066"/>
            </a:solidFill>
            <a:ln>
              <a:headEnd/>
              <a:tailEnd/>
            </a:ln>
          </p:spPr>
          <p:style>
            <a:lnRef idx="0">
              <a:schemeClr val="accent6"/>
            </a:lnRef>
            <a:fillRef idx="3">
              <a:schemeClr val="accent6"/>
            </a:fillRef>
            <a:effectRef idx="3">
              <a:schemeClr val="accent6"/>
            </a:effectRef>
            <a:fontRef idx="minor">
              <a:schemeClr val="lt1"/>
            </a:fontRef>
          </p:style>
          <p:txBody>
            <a:bodyPr anchor="ctr">
              <a:flatTx/>
            </a:bodyPr>
            <a:lstStyle/>
            <a:p>
              <a:pPr algn="ctr">
                <a:defRPr/>
              </a:pPr>
              <a:r>
                <a:rPr lang="en-US" sz="1800" b="1" dirty="0">
                  <a:solidFill>
                    <a:schemeClr val="bg1"/>
                  </a:solidFill>
                </a:rPr>
                <a:t>Unit 4:</a:t>
              </a:r>
            </a:p>
            <a:p>
              <a:pPr algn="ctr">
                <a:defRPr/>
              </a:pPr>
              <a:r>
                <a:rPr lang="en-US" sz="1800" b="1" dirty="0">
                  <a:solidFill>
                    <a:schemeClr val="bg1"/>
                  </a:solidFill>
                </a:rPr>
                <a:t>Area Command </a:t>
              </a:r>
            </a:p>
          </p:txBody>
        </p:sp>
        <p:sp>
          <p:nvSpPr>
            <p:cNvPr id="10" name="Rectangle 5"/>
            <p:cNvSpPr>
              <a:spLocks noChangeArrowheads="1"/>
            </p:cNvSpPr>
            <p:nvPr/>
          </p:nvSpPr>
          <p:spPr bwMode="gray">
            <a:xfrm>
              <a:off x="4724466" y="4279900"/>
              <a:ext cx="4041709" cy="990600"/>
            </a:xfrm>
            <a:prstGeom prst="rect">
              <a:avLst/>
            </a:prstGeom>
            <a:solidFill>
              <a:srgbClr val="000066"/>
            </a:solidFill>
            <a:ln>
              <a:headEnd/>
              <a:tailEnd/>
            </a:ln>
          </p:spPr>
          <p:style>
            <a:lnRef idx="0">
              <a:schemeClr val="accent6"/>
            </a:lnRef>
            <a:fillRef idx="3">
              <a:schemeClr val="accent6"/>
            </a:fillRef>
            <a:effectRef idx="3">
              <a:schemeClr val="accent6"/>
            </a:effectRef>
            <a:fontRef idx="minor">
              <a:schemeClr val="lt1"/>
            </a:fontRef>
          </p:style>
          <p:txBody>
            <a:bodyPr anchor="ctr">
              <a:flatTx/>
            </a:bodyPr>
            <a:lstStyle/>
            <a:p>
              <a:pPr algn="ctr">
                <a:defRPr/>
              </a:pPr>
              <a:r>
                <a:rPr lang="en-US" sz="1800" b="1" dirty="0">
                  <a:solidFill>
                    <a:schemeClr val="bg1"/>
                  </a:solidFill>
                </a:rPr>
                <a:t>Unit 6:</a:t>
              </a:r>
            </a:p>
            <a:p>
              <a:pPr algn="ctr">
                <a:defRPr/>
              </a:pPr>
              <a:r>
                <a:rPr lang="en-US" sz="1800" b="1" dirty="0">
                  <a:solidFill>
                    <a:schemeClr val="bg1"/>
                  </a:solidFill>
                </a:rPr>
                <a:t>Course Summary</a:t>
              </a:r>
            </a:p>
          </p:txBody>
        </p:sp>
        <p:sp>
          <p:nvSpPr>
            <p:cNvPr id="11" name="Rectangle 6"/>
            <p:cNvSpPr>
              <a:spLocks noChangeArrowheads="1"/>
            </p:cNvSpPr>
            <p:nvPr/>
          </p:nvSpPr>
          <p:spPr bwMode="gray">
            <a:xfrm>
              <a:off x="342900" y="1295400"/>
              <a:ext cx="4016436" cy="990600"/>
            </a:xfrm>
            <a:prstGeom prst="rect">
              <a:avLst/>
            </a:prstGeom>
            <a:solidFill>
              <a:srgbClr val="000066"/>
            </a:solidFill>
            <a:ln>
              <a:headEnd/>
              <a:tailEnd/>
            </a:ln>
          </p:spPr>
          <p:style>
            <a:lnRef idx="0">
              <a:schemeClr val="accent6"/>
            </a:lnRef>
            <a:fillRef idx="3">
              <a:schemeClr val="accent6"/>
            </a:fillRef>
            <a:effectRef idx="3">
              <a:schemeClr val="accent6"/>
            </a:effectRef>
            <a:fontRef idx="minor">
              <a:schemeClr val="lt1"/>
            </a:fontRef>
          </p:style>
          <p:txBody>
            <a:bodyPr anchor="ctr">
              <a:flatTx/>
            </a:bodyPr>
            <a:lstStyle/>
            <a:p>
              <a:pPr algn="ctr">
                <a:defRPr/>
              </a:pPr>
              <a:r>
                <a:rPr lang="en-US" sz="1800" b="1" dirty="0">
                  <a:solidFill>
                    <a:schemeClr val="bg1"/>
                  </a:solidFill>
                </a:rPr>
                <a:t>Unit 1:</a:t>
              </a:r>
            </a:p>
            <a:p>
              <a:pPr algn="ctr">
                <a:defRPr/>
              </a:pPr>
              <a:r>
                <a:rPr lang="en-US" sz="1800" b="1" dirty="0">
                  <a:solidFill>
                    <a:schemeClr val="bg1"/>
                  </a:solidFill>
                </a:rPr>
                <a:t>Course Introduction</a:t>
              </a:r>
            </a:p>
          </p:txBody>
        </p:sp>
        <p:sp>
          <p:nvSpPr>
            <p:cNvPr id="12" name="Rectangle 7"/>
            <p:cNvSpPr>
              <a:spLocks noChangeArrowheads="1"/>
            </p:cNvSpPr>
            <p:nvPr/>
          </p:nvSpPr>
          <p:spPr bwMode="gray">
            <a:xfrm>
              <a:off x="342900" y="4279900"/>
              <a:ext cx="4000561" cy="990600"/>
            </a:xfrm>
            <a:prstGeom prst="rect">
              <a:avLst/>
            </a:prstGeom>
            <a:solidFill>
              <a:srgbClr val="000066"/>
            </a:solidFill>
            <a:ln>
              <a:headEnd/>
              <a:tailEnd/>
            </a:ln>
          </p:spPr>
          <p:style>
            <a:lnRef idx="0">
              <a:schemeClr val="accent6"/>
            </a:lnRef>
            <a:fillRef idx="3">
              <a:schemeClr val="accent6"/>
            </a:fillRef>
            <a:effectRef idx="3">
              <a:schemeClr val="accent6"/>
            </a:effectRef>
            <a:fontRef idx="minor">
              <a:schemeClr val="lt1"/>
            </a:fontRef>
          </p:style>
          <p:txBody>
            <a:bodyPr anchor="ctr">
              <a:flatTx/>
            </a:bodyPr>
            <a:lstStyle/>
            <a:p>
              <a:pPr algn="ctr">
                <a:defRPr/>
              </a:pPr>
              <a:r>
                <a:rPr lang="en-US" sz="1800" b="1" dirty="0">
                  <a:solidFill>
                    <a:schemeClr val="bg1"/>
                  </a:solidFill>
                </a:rPr>
                <a:t>Unit 5:</a:t>
              </a:r>
            </a:p>
            <a:p>
              <a:pPr algn="ctr">
                <a:defRPr/>
              </a:pPr>
              <a:r>
                <a:rPr lang="en-US" b="1" dirty="0">
                  <a:solidFill>
                    <a:schemeClr val="bg1"/>
                  </a:solidFill>
                </a:rPr>
                <a:t>Interconnectivity of NIMS Command &amp; Coordination Structures</a:t>
              </a:r>
              <a:endParaRPr lang="en-US" sz="1800" b="1" dirty="0">
                <a:solidFill>
                  <a:schemeClr val="bg1"/>
                </a:solidFill>
              </a:endParaRPr>
            </a:p>
          </p:txBody>
        </p:sp>
        <p:sp>
          <p:nvSpPr>
            <p:cNvPr id="13" name="Rectangle 8"/>
            <p:cNvSpPr>
              <a:spLocks noChangeArrowheads="1"/>
            </p:cNvSpPr>
            <p:nvPr/>
          </p:nvSpPr>
          <p:spPr bwMode="gray">
            <a:xfrm>
              <a:off x="342900" y="2730500"/>
              <a:ext cx="4038661" cy="990600"/>
            </a:xfrm>
            <a:prstGeom prst="rect">
              <a:avLst/>
            </a:prstGeom>
            <a:solidFill>
              <a:srgbClr val="000066"/>
            </a:solidFill>
            <a:ln>
              <a:headEnd/>
              <a:tailEnd/>
            </a:ln>
          </p:spPr>
          <p:style>
            <a:lnRef idx="0">
              <a:schemeClr val="accent6"/>
            </a:lnRef>
            <a:fillRef idx="3">
              <a:schemeClr val="accent6"/>
            </a:fillRef>
            <a:effectRef idx="3">
              <a:schemeClr val="accent6"/>
            </a:effectRef>
            <a:fontRef idx="minor">
              <a:schemeClr val="lt1"/>
            </a:fontRef>
          </p:style>
          <p:txBody>
            <a:bodyPr anchor="ctr">
              <a:flatTx/>
            </a:bodyPr>
            <a:lstStyle/>
            <a:p>
              <a:pPr algn="ctr">
                <a:defRPr/>
              </a:pPr>
              <a:r>
                <a:rPr lang="en-US" sz="1800" b="1" dirty="0">
                  <a:solidFill>
                    <a:schemeClr val="bg1"/>
                  </a:solidFill>
                </a:rPr>
                <a:t>Unit 3:</a:t>
              </a:r>
            </a:p>
            <a:p>
              <a:pPr algn="ctr">
                <a:defRPr/>
              </a:pPr>
              <a:r>
                <a:rPr lang="en-US" sz="1800" b="1" dirty="0">
                  <a:solidFill>
                    <a:schemeClr val="bg1"/>
                  </a:solidFill>
                </a:rPr>
                <a:t>Complex Incident</a:t>
              </a:r>
              <a:r>
                <a:rPr lang="en-US" b="1" dirty="0">
                  <a:solidFill>
                    <a:schemeClr val="bg1"/>
                  </a:solidFill>
                </a:rPr>
                <a:t> </a:t>
              </a:r>
              <a:r>
                <a:rPr lang="en-US" sz="1800" b="1" dirty="0">
                  <a:solidFill>
                    <a:schemeClr val="bg1"/>
                  </a:solidFill>
                </a:rPr>
                <a:t>Management</a:t>
              </a:r>
            </a:p>
          </p:txBody>
        </p:sp>
        <p:cxnSp>
          <p:nvCxnSpPr>
            <p:cNvPr id="14" name="Straight Connector 13"/>
            <p:cNvCxnSpPr/>
            <p:nvPr/>
          </p:nvCxnSpPr>
          <p:spPr bwMode="auto">
            <a:xfrm>
              <a:off x="342900" y="2476500"/>
              <a:ext cx="8369300" cy="1588"/>
            </a:xfrm>
            <a:prstGeom prst="line">
              <a:avLst/>
            </a:prstGeom>
            <a:ln>
              <a:headEnd type="none" w="med" len="med"/>
              <a:tailEnd type="none" w="med" len="med"/>
            </a:ln>
          </p:spPr>
          <p:style>
            <a:lnRef idx="1">
              <a:schemeClr val="accent6"/>
            </a:lnRef>
            <a:fillRef idx="0">
              <a:schemeClr val="accent6"/>
            </a:fillRef>
            <a:effectRef idx="0">
              <a:schemeClr val="accent6"/>
            </a:effectRef>
            <a:fontRef idx="minor">
              <a:schemeClr val="tx1"/>
            </a:fontRef>
          </p:style>
        </p:cxnSp>
        <p:cxnSp>
          <p:nvCxnSpPr>
            <p:cNvPr id="15" name="Straight Connector 14"/>
            <p:cNvCxnSpPr/>
            <p:nvPr/>
          </p:nvCxnSpPr>
          <p:spPr bwMode="auto">
            <a:xfrm>
              <a:off x="342900" y="3975100"/>
              <a:ext cx="8369300" cy="1588"/>
            </a:xfrm>
            <a:prstGeom prst="line">
              <a:avLst/>
            </a:prstGeom>
            <a:ln>
              <a:headEnd type="none" w="med" len="med"/>
              <a:tailEnd type="none" w="med" len="med"/>
            </a:ln>
          </p:spPr>
          <p:style>
            <a:lnRef idx="1">
              <a:schemeClr val="accent6"/>
            </a:lnRef>
            <a:fillRef idx="0">
              <a:schemeClr val="accent6"/>
            </a:fillRef>
            <a:effectRef idx="0">
              <a:schemeClr val="accent6"/>
            </a:effectRef>
            <a:fontRef idx="minor">
              <a:schemeClr val="tx1"/>
            </a:fontRef>
          </p:style>
        </p:cxnSp>
      </p:grpSp>
      <p:sp>
        <p:nvSpPr>
          <p:cNvPr id="3" name="Slide Number Placeholder 2"/>
          <p:cNvSpPr>
            <a:spLocks noGrp="1"/>
          </p:cNvSpPr>
          <p:nvPr>
            <p:ph type="sldNum" sz="quarter" idx="12"/>
          </p:nvPr>
        </p:nvSpPr>
        <p:spPr/>
        <p:txBody>
          <a:bodyPr/>
          <a:lstStyle/>
          <a:p>
            <a:pPr>
              <a:defRPr/>
            </a:pPr>
            <a:r>
              <a:rPr lang="en-US"/>
              <a:t>Visual 1.</a:t>
            </a:r>
            <a:fld id="{167A036F-738C-4416-983E-5B04119587A4}" type="slidenum">
              <a:rPr lang="en-US" smtClean="0"/>
              <a:pPr>
                <a:defRPr/>
              </a:pPr>
              <a:t>10</a:t>
            </a:fld>
            <a:endParaRPr lang="en-US" dirty="0"/>
          </a:p>
        </p:txBody>
      </p:sp>
      <p:sp>
        <p:nvSpPr>
          <p:cNvPr id="17" name="Content Placeholder 2">
            <a:extLst>
              <a:ext uri="{FF2B5EF4-FFF2-40B4-BE49-F238E27FC236}">
                <a16:creationId xmlns:a16="http://schemas.microsoft.com/office/drawing/2014/main" id="{3D7C21B9-306C-43ED-85AE-5B93B98B3BE0}"/>
              </a:ext>
            </a:extLst>
          </p:cNvPr>
          <p:cNvSpPr>
            <a:spLocks noGrp="1"/>
          </p:cNvSpPr>
          <p:nvPr>
            <p:ph idx="1"/>
          </p:nvPr>
        </p:nvSpPr>
        <p:spPr>
          <a:xfrm>
            <a:off x="342900" y="5257800"/>
            <a:ext cx="8444808" cy="379412"/>
          </a:xfrm>
        </p:spPr>
        <p:txBody>
          <a:bodyPr/>
          <a:lstStyle/>
          <a:p>
            <a:pPr marL="0" indent="0" algn="r">
              <a:buNone/>
            </a:pPr>
            <a:r>
              <a:rPr lang="en-US" sz="1800" dirty="0"/>
              <a:t>Handout 1-1: Course Agenda</a:t>
            </a:r>
          </a:p>
        </p:txBody>
      </p:sp>
      <p:pic>
        <p:nvPicPr>
          <p:cNvPr id="16" name="Picture 15" descr="Handout Icon #276237 - Free Icons Library">
            <a:extLst>
              <a:ext uri="{FF2B5EF4-FFF2-40B4-BE49-F238E27FC236}">
                <a16:creationId xmlns:a16="http://schemas.microsoft.com/office/drawing/2014/main" id="{65FA9DB0-7E6A-4516-BC0D-B702D3188BB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28091" y="89277"/>
            <a:ext cx="768218" cy="8911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1874043"/>
      </p:ext>
    </p:extLst>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 Design</a:t>
            </a:r>
            <a:endParaRPr lang="en-US" sz="2200" dirty="0"/>
          </a:p>
        </p:txBody>
      </p:sp>
      <p:sp>
        <p:nvSpPr>
          <p:cNvPr id="5" name="Slide Number Placeholder 2"/>
          <p:cNvSpPr txBox="1">
            <a:spLocks/>
          </p:cNvSpPr>
          <p:nvPr/>
        </p:nvSpPr>
        <p:spPr>
          <a:xfrm>
            <a:off x="6553200" y="6245225"/>
            <a:ext cx="2133600" cy="476250"/>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defRPr/>
            </a:pPr>
            <a:r>
              <a:rPr lang="en-US" sz="1600" b="1" dirty="0">
                <a:solidFill>
                  <a:schemeClr val="bg1"/>
                </a:solidFill>
              </a:rPr>
              <a:t>Visual 1.</a:t>
            </a:r>
            <a:fld id="{8DA4630C-A4C1-4208-8F4E-7939CB5CABDE}" type="slidenum">
              <a:rPr lang="en-US" sz="1600" b="1" smtClean="0">
                <a:solidFill>
                  <a:schemeClr val="bg1"/>
                </a:solidFill>
              </a:rPr>
              <a:t>11</a:t>
            </a:fld>
            <a:endParaRPr lang="en-US" sz="1600" b="1" dirty="0">
              <a:solidFill>
                <a:schemeClr val="bg1"/>
              </a:solidFill>
            </a:endParaRPr>
          </a:p>
        </p:txBody>
      </p:sp>
      <p:sp>
        <p:nvSpPr>
          <p:cNvPr id="7" name="Content Placeholder 6">
            <a:extLst>
              <a:ext uri="{FF2B5EF4-FFF2-40B4-BE49-F238E27FC236}">
                <a16:creationId xmlns:a16="http://schemas.microsoft.com/office/drawing/2014/main" id="{05CDFA9E-1B7B-4434-A597-E4BF0967FC91}"/>
              </a:ext>
            </a:extLst>
          </p:cNvPr>
          <p:cNvSpPr txBox="1">
            <a:spLocks noGrp="1"/>
          </p:cNvSpPr>
          <p:nvPr>
            <p:ph idx="1"/>
          </p:nvPr>
        </p:nvSpPr>
        <p:spPr>
          <a:xfrm>
            <a:off x="457200" y="1068388"/>
            <a:ext cx="8229600" cy="4647426"/>
          </a:xfrm>
          <a:prstGeom prst="rect">
            <a:avLst/>
          </a:prstGeom>
          <a:noFill/>
        </p:spPr>
        <p:txBody>
          <a:bodyPr wrap="square" rtlCol="0">
            <a:spAutoFit/>
          </a:bodyPr>
          <a:lstStyle/>
          <a:p>
            <a:pPr marL="457200" indent="-457200">
              <a:spcBef>
                <a:spcPts val="600"/>
              </a:spcBef>
              <a:spcAft>
                <a:spcPts val="600"/>
              </a:spcAft>
              <a:buFont typeface="Arial" panose="020B0604020202020204" pitchFamily="34" charset="0"/>
              <a:buChar char="•"/>
            </a:pPr>
            <a:r>
              <a:rPr lang="en-US" sz="2400" b="1" dirty="0">
                <a:solidFill>
                  <a:srgbClr val="000066"/>
                </a:solidFill>
              </a:rPr>
              <a:t>Course length of 2 days.  </a:t>
            </a:r>
          </a:p>
          <a:p>
            <a:pPr marL="457200" indent="-457200">
              <a:spcBef>
                <a:spcPts val="600"/>
              </a:spcBef>
              <a:spcAft>
                <a:spcPts val="600"/>
              </a:spcAft>
              <a:buFont typeface="Arial" panose="020B0604020202020204" pitchFamily="34" charset="0"/>
              <a:buChar char="•"/>
            </a:pPr>
            <a:r>
              <a:rPr lang="en-US" sz="2400" b="1" dirty="0">
                <a:solidFill>
                  <a:srgbClr val="000066"/>
                </a:solidFill>
              </a:rPr>
              <a:t>Combination of lecture, discussion, and activities.</a:t>
            </a:r>
            <a:endParaRPr lang="en-US" sz="2400" b="1" dirty="0">
              <a:solidFill>
                <a:srgbClr val="FF0000"/>
              </a:solidFill>
            </a:endParaRPr>
          </a:p>
          <a:p>
            <a:pPr marL="457200" indent="-457200">
              <a:spcBef>
                <a:spcPts val="600"/>
              </a:spcBef>
              <a:spcAft>
                <a:spcPts val="600"/>
              </a:spcAft>
              <a:buFont typeface="Arial" panose="020B0604020202020204" pitchFamily="34" charset="0"/>
              <a:buChar char="•"/>
            </a:pPr>
            <a:r>
              <a:rPr lang="en-US" sz="2400" b="1" dirty="0">
                <a:solidFill>
                  <a:srgbClr val="000066"/>
                </a:solidFill>
              </a:rPr>
              <a:t>Prerequisites –</a:t>
            </a:r>
          </a:p>
          <a:p>
            <a:pPr marL="914400" lvl="1" indent="-457200">
              <a:spcBef>
                <a:spcPts val="600"/>
              </a:spcBef>
              <a:spcAft>
                <a:spcPts val="600"/>
              </a:spcAft>
              <a:buFont typeface="Wingdings" panose="05000000000000000000" pitchFamily="2" charset="2"/>
              <a:buChar char="§"/>
            </a:pPr>
            <a:r>
              <a:rPr lang="en-US" sz="2400" b="1" dirty="0">
                <a:solidFill>
                  <a:srgbClr val="000066"/>
                </a:solidFill>
              </a:rPr>
              <a:t>IS-0100.c</a:t>
            </a:r>
          </a:p>
          <a:p>
            <a:pPr marL="914400" lvl="1" indent="-457200">
              <a:spcBef>
                <a:spcPts val="600"/>
              </a:spcBef>
              <a:spcAft>
                <a:spcPts val="600"/>
              </a:spcAft>
              <a:buFont typeface="Wingdings" panose="05000000000000000000" pitchFamily="2" charset="2"/>
              <a:buChar char="§"/>
            </a:pPr>
            <a:r>
              <a:rPr lang="en-US" sz="2400" b="1" dirty="0">
                <a:solidFill>
                  <a:srgbClr val="000066"/>
                </a:solidFill>
              </a:rPr>
              <a:t>IS-0200.c</a:t>
            </a:r>
          </a:p>
          <a:p>
            <a:pPr marL="914400" lvl="1" indent="-457200">
              <a:spcBef>
                <a:spcPts val="600"/>
              </a:spcBef>
              <a:spcAft>
                <a:spcPts val="600"/>
              </a:spcAft>
              <a:buFont typeface="Wingdings" panose="05000000000000000000" pitchFamily="2" charset="2"/>
              <a:buChar char="§"/>
            </a:pPr>
            <a:r>
              <a:rPr lang="en-US" sz="2400" dirty="0"/>
              <a:t>E/L/G 0300</a:t>
            </a:r>
            <a:endParaRPr lang="en-US" sz="2400" b="1" dirty="0">
              <a:solidFill>
                <a:srgbClr val="000066"/>
              </a:solidFill>
            </a:endParaRPr>
          </a:p>
          <a:p>
            <a:pPr marL="914400" lvl="1" indent="-457200">
              <a:spcBef>
                <a:spcPts val="600"/>
              </a:spcBef>
              <a:spcAft>
                <a:spcPts val="600"/>
              </a:spcAft>
              <a:buFont typeface="Wingdings" panose="05000000000000000000" pitchFamily="2" charset="2"/>
              <a:buChar char="§"/>
            </a:pPr>
            <a:r>
              <a:rPr lang="en-US" sz="2400" b="1" dirty="0">
                <a:solidFill>
                  <a:srgbClr val="000066"/>
                </a:solidFill>
              </a:rPr>
              <a:t>IS-0700.b</a:t>
            </a:r>
          </a:p>
          <a:p>
            <a:pPr marL="914400" lvl="1" indent="-457200">
              <a:spcBef>
                <a:spcPts val="600"/>
              </a:spcBef>
              <a:spcAft>
                <a:spcPts val="600"/>
              </a:spcAft>
              <a:buFont typeface="Wingdings" panose="05000000000000000000" pitchFamily="2" charset="2"/>
              <a:buChar char="§"/>
            </a:pPr>
            <a:r>
              <a:rPr lang="en-US" sz="2400" b="1" dirty="0">
                <a:solidFill>
                  <a:srgbClr val="000066"/>
                </a:solidFill>
              </a:rPr>
              <a:t>IS-0800</a:t>
            </a:r>
          </a:p>
          <a:p>
            <a:pPr marL="457200" indent="-457200">
              <a:spcBef>
                <a:spcPts val="600"/>
              </a:spcBef>
              <a:spcAft>
                <a:spcPts val="600"/>
              </a:spcAft>
              <a:buFont typeface="Arial" panose="020B0604020202020204" pitchFamily="34" charset="0"/>
              <a:buChar char="•"/>
            </a:pPr>
            <a:r>
              <a:rPr lang="en-US" sz="2400" b="1" dirty="0">
                <a:solidFill>
                  <a:srgbClr val="000066"/>
                </a:solidFill>
              </a:rPr>
              <a:t>Closed-book Final Exam</a:t>
            </a:r>
          </a:p>
        </p:txBody>
      </p:sp>
    </p:spTree>
    <p:extLst>
      <p:ext uri="{BB962C8B-B14F-4D97-AF65-F5344CB8AC3E}">
        <p14:creationId xmlns:p14="http://schemas.microsoft.com/office/powerpoint/2010/main" val="4190407671"/>
      </p:ext>
    </p:extLst>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spect="1" noChangeArrowheads="1"/>
          </p:cNvSpPr>
          <p:nvPr>
            <p:ph type="title"/>
          </p:nvPr>
        </p:nvSpPr>
        <p:spPr/>
        <p:txBody>
          <a:bodyPr/>
          <a:lstStyle/>
          <a:p>
            <a:r>
              <a:rPr lang="en-US" dirty="0"/>
              <a:t>Successful Course Completion</a:t>
            </a:r>
          </a:p>
        </p:txBody>
      </p:sp>
      <p:sp>
        <p:nvSpPr>
          <p:cNvPr id="14339" name="Rectangle 4"/>
          <p:cNvSpPr>
            <a:spLocks noGrp="1" noChangeArrowheads="1"/>
          </p:cNvSpPr>
          <p:nvPr>
            <p:ph idx="1"/>
          </p:nvPr>
        </p:nvSpPr>
        <p:spPr>
          <a:xfrm>
            <a:off x="457200" y="1068388"/>
            <a:ext cx="4864100" cy="4646612"/>
          </a:xfrm>
        </p:spPr>
        <p:txBody>
          <a:bodyPr/>
          <a:lstStyle/>
          <a:p>
            <a:pPr lvl="1">
              <a:buFont typeface="Arial" panose="020B0604020202020204" pitchFamily="34" charset="0"/>
              <a:buChar char="•"/>
            </a:pPr>
            <a:r>
              <a:rPr lang="en-US" dirty="0"/>
              <a:t>Participate in unit activities.</a:t>
            </a:r>
          </a:p>
          <a:p>
            <a:pPr lvl="1">
              <a:buFont typeface="Arial" panose="020B0604020202020204" pitchFamily="34" charset="0"/>
              <a:buChar char="•"/>
            </a:pPr>
            <a:r>
              <a:rPr lang="en-US" dirty="0"/>
              <a:t>Achieve 75% or higher on the Final Exam.</a:t>
            </a:r>
          </a:p>
          <a:p>
            <a:pPr lvl="1">
              <a:buFont typeface="Arial" panose="020B0604020202020204" pitchFamily="34" charset="0"/>
              <a:buChar char="•"/>
            </a:pPr>
            <a:r>
              <a:rPr lang="en-US" dirty="0"/>
              <a:t>Complete the end-of-course evaluation.</a:t>
            </a:r>
          </a:p>
        </p:txBody>
      </p:sp>
      <p:pic>
        <p:nvPicPr>
          <p:cNvPr id="184325" name="Picture 5" descr="Image:  Graduation cap and diploma"/>
          <p:cNvPicPr>
            <a:picLocks noChangeAspect="1" noChangeArrowheads="1"/>
          </p:cNvPicPr>
          <p:nvPr/>
        </p:nvPicPr>
        <p:blipFill>
          <a:blip r:embed="rId2"/>
          <a:srcRect/>
          <a:stretch>
            <a:fillRect/>
          </a:stretch>
        </p:blipFill>
        <p:spPr bwMode="auto">
          <a:xfrm>
            <a:off x="5489575" y="1192213"/>
            <a:ext cx="2805113" cy="4268787"/>
          </a:xfrm>
          <a:prstGeom prst="rect">
            <a:avLst/>
          </a:prstGeom>
          <a:noFill/>
          <a:ln w="9525" algn="ctr">
            <a:solidFill>
              <a:srgbClr val="25387D"/>
            </a:solidFill>
            <a:miter lim="800000"/>
            <a:headEnd/>
            <a:tailEnd/>
          </a:ln>
          <a:effectLst>
            <a:outerShdw dist="35921" dir="2700000" algn="ctr" rotWithShape="0">
              <a:schemeClr val="bg2">
                <a:alpha val="50000"/>
              </a:schemeClr>
            </a:outerShdw>
          </a:effectLst>
        </p:spPr>
      </p:pic>
      <p:sp>
        <p:nvSpPr>
          <p:cNvPr id="2" name="Slide Number Placeholder 1"/>
          <p:cNvSpPr>
            <a:spLocks noGrp="1"/>
          </p:cNvSpPr>
          <p:nvPr>
            <p:ph type="sldNum" sz="quarter" idx="12"/>
          </p:nvPr>
        </p:nvSpPr>
        <p:spPr/>
        <p:txBody>
          <a:bodyPr/>
          <a:lstStyle/>
          <a:p>
            <a:pPr>
              <a:defRPr/>
            </a:pPr>
            <a:r>
              <a:rPr lang="en-US"/>
              <a:t>Visual 1.</a:t>
            </a:r>
            <a:fld id="{167A036F-738C-4416-983E-5B04119587A4}" type="slidenum">
              <a:rPr lang="en-US" smtClean="0"/>
              <a:pPr>
                <a:defRPr/>
              </a:pPr>
              <a:t>12</a:t>
            </a:fld>
            <a:endParaRPr lang="en-US" dirty="0"/>
          </a:p>
        </p:txBody>
      </p:sp>
    </p:spTree>
    <p:extLst>
      <p:ext uri="{BB962C8B-B14F-4D97-AF65-F5344CB8AC3E}">
        <p14:creationId xmlns:p14="http://schemas.microsoft.com/office/powerpoint/2010/main" val="3808459847"/>
      </p:ext>
    </p:extLst>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spect="1" noChangeArrowheads="1"/>
          </p:cNvSpPr>
          <p:nvPr>
            <p:ph type="title"/>
          </p:nvPr>
        </p:nvSpPr>
        <p:spPr/>
        <p:txBody>
          <a:bodyPr/>
          <a:lstStyle/>
          <a:p>
            <a:r>
              <a:rPr lang="en-US" dirty="0"/>
              <a:t>Objectives Review</a:t>
            </a:r>
          </a:p>
        </p:txBody>
      </p:sp>
      <p:sp>
        <p:nvSpPr>
          <p:cNvPr id="16387" name="Rectangle 4"/>
          <p:cNvSpPr>
            <a:spLocks noGrp="1" noChangeArrowheads="1"/>
          </p:cNvSpPr>
          <p:nvPr>
            <p:ph idx="1"/>
          </p:nvPr>
        </p:nvSpPr>
        <p:spPr>
          <a:xfrm>
            <a:off x="457200" y="1068388"/>
            <a:ext cx="8310563" cy="4646612"/>
          </a:xfrm>
        </p:spPr>
        <p:txBody>
          <a:bodyPr/>
          <a:lstStyle/>
          <a:p>
            <a:pPr marL="628650" lvl="1" indent="-514350" eaLnBrk="1" hangingPunct="1">
              <a:spcBef>
                <a:spcPts val="600"/>
              </a:spcBef>
              <a:spcAft>
                <a:spcPts val="600"/>
              </a:spcAft>
              <a:buFont typeface="+mj-lt"/>
              <a:buAutoNum type="arabicPeriod"/>
              <a:tabLst/>
            </a:pPr>
            <a:r>
              <a:rPr lang="en-US" dirty="0"/>
              <a:t>What are the course scope and objectives? </a:t>
            </a:r>
          </a:p>
          <a:p>
            <a:pPr marL="628650" lvl="1" indent="-514350" eaLnBrk="1" hangingPunct="1">
              <a:spcBef>
                <a:spcPts val="600"/>
              </a:spcBef>
              <a:spcAft>
                <a:spcPts val="600"/>
              </a:spcAft>
              <a:buFont typeface="+mj-lt"/>
              <a:buAutoNum type="arabicPeriod"/>
              <a:tabLst/>
            </a:pPr>
            <a:r>
              <a:rPr lang="en-US" dirty="0"/>
              <a:t>To complete the course, what are the requirements?</a:t>
            </a:r>
          </a:p>
        </p:txBody>
      </p:sp>
      <p:sp>
        <p:nvSpPr>
          <p:cNvPr id="6" name="Slide Number Placeholder 2"/>
          <p:cNvSpPr txBox="1">
            <a:spLocks/>
          </p:cNvSpPr>
          <p:nvPr/>
        </p:nvSpPr>
        <p:spPr>
          <a:xfrm>
            <a:off x="6553200" y="6245225"/>
            <a:ext cx="2133600" cy="476250"/>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defRPr/>
            </a:pPr>
            <a:r>
              <a:rPr lang="en-US" sz="1600" b="1" dirty="0">
                <a:solidFill>
                  <a:schemeClr val="bg1"/>
                </a:solidFill>
              </a:rPr>
              <a:t>Visual 1.</a:t>
            </a:r>
            <a:fld id="{D04EB0F6-1F7F-4C92-8A0D-4698D134E6E6}" type="slidenum">
              <a:rPr lang="en-US" sz="1600" b="1" smtClean="0">
                <a:solidFill>
                  <a:schemeClr val="bg1"/>
                </a:solidFill>
              </a:rPr>
              <a:pPr algn="r">
                <a:defRPr/>
              </a:pPr>
              <a:t>13</a:t>
            </a:fld>
            <a:endParaRPr lang="en-US" sz="1600" b="1" dirty="0">
              <a:solidFill>
                <a:schemeClr val="bg1"/>
              </a:solidFill>
            </a:endParaRPr>
          </a:p>
        </p:txBody>
      </p:sp>
    </p:spTree>
    <p:extLst>
      <p:ext uri="{BB962C8B-B14F-4D97-AF65-F5344CB8AC3E}">
        <p14:creationId xmlns:p14="http://schemas.microsoft.com/office/powerpoint/2010/main" val="2315556181"/>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FD2DF-D049-4457-BD04-A03776FA0908}"/>
              </a:ext>
            </a:extLst>
          </p:cNvPr>
          <p:cNvSpPr>
            <a:spLocks noGrp="1"/>
          </p:cNvSpPr>
          <p:nvPr>
            <p:ph type="title"/>
          </p:nvPr>
        </p:nvSpPr>
        <p:spPr>
          <a:xfrm>
            <a:off x="462481" y="2895600"/>
            <a:ext cx="8229600" cy="639763"/>
          </a:xfrm>
        </p:spPr>
        <p:txBody>
          <a:bodyPr/>
          <a:lstStyle/>
          <a:p>
            <a:r>
              <a:rPr lang="en-US" sz="4400" dirty="0"/>
              <a:t>Unit 1:</a:t>
            </a:r>
            <a:br>
              <a:rPr lang="en-US" sz="4400" dirty="0"/>
            </a:br>
            <a:r>
              <a:rPr lang="en-US" sz="4400" dirty="0"/>
              <a:t>Course Introduction</a:t>
            </a:r>
            <a:br>
              <a:rPr lang="en-US" sz="4000" b="0" dirty="0">
                <a:solidFill>
                  <a:schemeClr val="bg1"/>
                </a:solidFill>
              </a:rPr>
            </a:br>
            <a:endParaRPr lang="en-US" dirty="0"/>
          </a:p>
        </p:txBody>
      </p:sp>
      <p:sp>
        <p:nvSpPr>
          <p:cNvPr id="4" name="Slide Number Placeholder 3"/>
          <p:cNvSpPr>
            <a:spLocks noGrp="1"/>
          </p:cNvSpPr>
          <p:nvPr>
            <p:ph type="sldNum" sz="quarter" idx="4"/>
          </p:nvPr>
        </p:nvSpPr>
        <p:spPr/>
        <p:txBody>
          <a:bodyPr/>
          <a:lstStyle/>
          <a:p>
            <a:pPr>
              <a:defRPr/>
            </a:pPr>
            <a:r>
              <a:rPr lang="en-US"/>
              <a:t>Visual 1.</a:t>
            </a:r>
            <a:fld id="{167A036F-738C-4416-983E-5B04119587A4}" type="slidenum">
              <a:rPr lang="en-US" smtClean="0"/>
              <a:pPr>
                <a:defRPr/>
              </a:pPr>
              <a:t>2</a:t>
            </a:fld>
            <a:endParaRPr lang="en-US" dirty="0"/>
          </a:p>
        </p:txBody>
      </p:sp>
    </p:spTree>
    <p:extLst>
      <p:ext uri="{BB962C8B-B14F-4D97-AF65-F5344CB8AC3E}">
        <p14:creationId xmlns:p14="http://schemas.microsoft.com/office/powerpoint/2010/main" val="3880679499"/>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24F47-E1D9-4620-8F4D-AC88BA48E31A}"/>
              </a:ext>
            </a:extLst>
          </p:cNvPr>
          <p:cNvSpPr>
            <a:spLocks noGrp="1"/>
          </p:cNvSpPr>
          <p:nvPr>
            <p:ph type="title"/>
          </p:nvPr>
        </p:nvSpPr>
        <p:spPr/>
        <p:txBody>
          <a:bodyPr/>
          <a:lstStyle/>
          <a:p>
            <a:r>
              <a:rPr lang="en-US" dirty="0"/>
              <a:t>Unit Terminal Objective</a:t>
            </a:r>
          </a:p>
        </p:txBody>
      </p:sp>
      <p:sp>
        <p:nvSpPr>
          <p:cNvPr id="3" name="Content Placeholder 2">
            <a:extLst>
              <a:ext uri="{FF2B5EF4-FFF2-40B4-BE49-F238E27FC236}">
                <a16:creationId xmlns:a16="http://schemas.microsoft.com/office/drawing/2014/main" id="{193D4DB0-09B1-46B0-A6DD-810B4EA96A3D}"/>
              </a:ext>
            </a:extLst>
          </p:cNvPr>
          <p:cNvSpPr>
            <a:spLocks noGrp="1"/>
          </p:cNvSpPr>
          <p:nvPr>
            <p:ph idx="1"/>
          </p:nvPr>
        </p:nvSpPr>
        <p:spPr>
          <a:xfrm>
            <a:off x="457200" y="1949467"/>
            <a:ext cx="8229600" cy="1065212"/>
          </a:xfrm>
        </p:spPr>
        <p:txBody>
          <a:bodyPr/>
          <a:lstStyle/>
          <a:p>
            <a:pPr marL="0" indent="0" algn="ctr">
              <a:buNone/>
            </a:pPr>
            <a:r>
              <a:rPr lang="en-US" dirty="0"/>
              <a:t>Identify the course scope, objectives, </a:t>
            </a:r>
            <a:br>
              <a:rPr lang="en-US" dirty="0"/>
            </a:br>
            <a:r>
              <a:rPr lang="en-US" dirty="0"/>
              <a:t>and classroom logistics.</a:t>
            </a:r>
            <a:endParaRPr lang="en-US" dirty="0">
              <a:ea typeface="Times New Roman" panose="02020603050405020304" pitchFamily="18"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0EDE12B4-6B71-4807-AB96-3D483CCFE24C}"/>
              </a:ext>
            </a:extLst>
          </p:cNvPr>
          <p:cNvSpPr>
            <a:spLocks noGrp="1"/>
          </p:cNvSpPr>
          <p:nvPr>
            <p:ph type="sldNum" sz="quarter" idx="12"/>
          </p:nvPr>
        </p:nvSpPr>
        <p:spPr/>
        <p:txBody>
          <a:bodyPr/>
          <a:lstStyle/>
          <a:p>
            <a:pPr>
              <a:defRPr/>
            </a:pPr>
            <a:r>
              <a:rPr lang="en-US"/>
              <a:t>Visual 1.</a:t>
            </a:r>
            <a:fld id="{167A036F-738C-4416-983E-5B04119587A4}" type="slidenum">
              <a:rPr lang="en-US" smtClean="0"/>
              <a:pPr>
                <a:defRPr/>
              </a:pPr>
              <a:t>3</a:t>
            </a:fld>
            <a:endParaRPr lang="en-US" dirty="0"/>
          </a:p>
        </p:txBody>
      </p:sp>
      <p:grpSp>
        <p:nvGrpSpPr>
          <p:cNvPr id="5" name="Group 4" descr="A collage of five images of disasters. 1) Cars piled up by a flood, 2) a forest fire, 3) Search crew with a service dog, 4) Home destroyed by a tornado, and 5) A home and vehicles submerged under flood waters.">
            <a:extLst>
              <a:ext uri="{FF2B5EF4-FFF2-40B4-BE49-F238E27FC236}">
                <a16:creationId xmlns:a16="http://schemas.microsoft.com/office/drawing/2014/main" id="{D71E02B7-3FF8-473D-B9A4-D0F74A65A6A4}"/>
              </a:ext>
            </a:extLst>
          </p:cNvPr>
          <p:cNvGrpSpPr/>
          <p:nvPr/>
        </p:nvGrpSpPr>
        <p:grpSpPr>
          <a:xfrm>
            <a:off x="84290" y="4055442"/>
            <a:ext cx="8952385" cy="1202358"/>
            <a:chOff x="84290" y="4293186"/>
            <a:chExt cx="8952385" cy="1202358"/>
          </a:xfrm>
        </p:grpSpPr>
        <p:pic>
          <p:nvPicPr>
            <p:cNvPr id="6" name="Picture 5" descr="Cars piled up by a flood, ">
              <a:extLst>
                <a:ext uri="{FF2B5EF4-FFF2-40B4-BE49-F238E27FC236}">
                  <a16:creationId xmlns:a16="http://schemas.microsoft.com/office/drawing/2014/main" id="{9D619406-EBDE-44B1-B82D-114973EFAF7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290" y="4293186"/>
              <a:ext cx="2125510" cy="1195599"/>
            </a:xfrm>
            <a:prstGeom prst="rect">
              <a:avLst/>
            </a:prstGeom>
          </p:spPr>
        </p:pic>
        <p:pic>
          <p:nvPicPr>
            <p:cNvPr id="7" name="Picture 6" descr=" Home destroyed by a tornado, ">
              <a:extLst>
                <a:ext uri="{FF2B5EF4-FFF2-40B4-BE49-F238E27FC236}">
                  <a16:creationId xmlns:a16="http://schemas.microsoft.com/office/drawing/2014/main" id="{2776DEC2-CD55-4214-8D04-3B0AE7EF870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41323" y="4297680"/>
              <a:ext cx="1797677" cy="1197864"/>
            </a:xfrm>
            <a:prstGeom prst="rect">
              <a:avLst/>
            </a:prstGeom>
          </p:spPr>
        </p:pic>
        <p:pic>
          <p:nvPicPr>
            <p:cNvPr id="8" name="Picture 7" descr=" 3) Search crew with a service dog,">
              <a:extLst>
                <a:ext uri="{FF2B5EF4-FFF2-40B4-BE49-F238E27FC236}">
                  <a16:creationId xmlns:a16="http://schemas.microsoft.com/office/drawing/2014/main" id="{44CC6F4B-7CD7-4026-AE46-274401F95B7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89248" y="4297680"/>
              <a:ext cx="1597152" cy="1197864"/>
            </a:xfrm>
            <a:prstGeom prst="rect">
              <a:avLst/>
            </a:prstGeom>
          </p:spPr>
        </p:pic>
        <p:pic>
          <p:nvPicPr>
            <p:cNvPr id="9" name="Picture 8" descr="A home and vehicles submerged under flood waters.">
              <a:extLst>
                <a:ext uri="{FF2B5EF4-FFF2-40B4-BE49-F238E27FC236}">
                  <a16:creationId xmlns:a16="http://schemas.microsoft.com/office/drawing/2014/main" id="{003B894A-7CC8-43E4-A220-30DD457921E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239000" y="4297680"/>
              <a:ext cx="1797675" cy="1197864"/>
            </a:xfrm>
            <a:prstGeom prst="rect">
              <a:avLst/>
            </a:prstGeom>
          </p:spPr>
        </p:pic>
        <p:pic>
          <p:nvPicPr>
            <p:cNvPr id="10" name="Picture 9" descr="a fire, ">
              <a:extLst>
                <a:ext uri="{FF2B5EF4-FFF2-40B4-BE49-F238E27FC236}">
                  <a16:creationId xmlns:a16="http://schemas.microsoft.com/office/drawing/2014/main" id="{83F4A9D2-35DE-4137-8C79-4BA90849375D}"/>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088524" y="4297680"/>
              <a:ext cx="1797676" cy="1197864"/>
            </a:xfrm>
            <a:prstGeom prst="rect">
              <a:avLst/>
            </a:prstGeom>
          </p:spPr>
        </p:pic>
      </p:grpSp>
    </p:spTree>
    <p:extLst>
      <p:ext uri="{BB962C8B-B14F-4D97-AF65-F5344CB8AC3E}">
        <p14:creationId xmlns:p14="http://schemas.microsoft.com/office/powerpoint/2010/main" val="126428669"/>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07470-8279-4F8D-988F-9C5D48590749}"/>
              </a:ext>
            </a:extLst>
          </p:cNvPr>
          <p:cNvSpPr>
            <a:spLocks noGrp="1"/>
          </p:cNvSpPr>
          <p:nvPr>
            <p:ph type="title"/>
          </p:nvPr>
        </p:nvSpPr>
        <p:spPr/>
        <p:txBody>
          <a:bodyPr/>
          <a:lstStyle/>
          <a:p>
            <a:r>
              <a:rPr lang="en-US" dirty="0"/>
              <a:t>Unit Enabling Objectives</a:t>
            </a:r>
          </a:p>
        </p:txBody>
      </p:sp>
      <p:sp>
        <p:nvSpPr>
          <p:cNvPr id="3" name="Content Placeholder 2">
            <a:extLst>
              <a:ext uri="{FF2B5EF4-FFF2-40B4-BE49-F238E27FC236}">
                <a16:creationId xmlns:a16="http://schemas.microsoft.com/office/drawing/2014/main" id="{240067A5-F5F8-4103-A13D-0DBF4229E136}"/>
              </a:ext>
            </a:extLst>
          </p:cNvPr>
          <p:cNvSpPr>
            <a:spLocks noGrp="1"/>
          </p:cNvSpPr>
          <p:nvPr>
            <p:ph idx="1"/>
          </p:nvPr>
        </p:nvSpPr>
        <p:spPr/>
        <p:txBody>
          <a:bodyPr/>
          <a:lstStyle/>
          <a:p>
            <a:pPr marL="457200" indent="-457200">
              <a:spcBef>
                <a:spcPts val="1200"/>
              </a:spcBef>
              <a:spcAft>
                <a:spcPts val="600"/>
              </a:spcAft>
              <a:buFont typeface="Arial" panose="020B0604020202020204" pitchFamily="34" charset="0"/>
              <a:buChar char="•"/>
            </a:pPr>
            <a:r>
              <a:rPr lang="en-US" dirty="0"/>
              <a:t>Explain the course structure. </a:t>
            </a:r>
          </a:p>
          <a:p>
            <a:pPr marL="457200" indent="-457200">
              <a:spcBef>
                <a:spcPts val="1200"/>
              </a:spcBef>
              <a:spcAft>
                <a:spcPts val="600"/>
              </a:spcAft>
              <a:buFont typeface="Arial" panose="020B0604020202020204" pitchFamily="34" charset="0"/>
              <a:buChar char="•"/>
            </a:pPr>
            <a:r>
              <a:rPr lang="en-US" dirty="0"/>
              <a:t>Explain the requirements for completion of the course.</a:t>
            </a:r>
          </a:p>
        </p:txBody>
      </p:sp>
      <p:sp>
        <p:nvSpPr>
          <p:cNvPr id="4" name="Slide Number Placeholder 3">
            <a:extLst>
              <a:ext uri="{FF2B5EF4-FFF2-40B4-BE49-F238E27FC236}">
                <a16:creationId xmlns:a16="http://schemas.microsoft.com/office/drawing/2014/main" id="{22B4A7FE-6D46-44C6-9CAF-3202D9E6AA67}"/>
              </a:ext>
            </a:extLst>
          </p:cNvPr>
          <p:cNvSpPr>
            <a:spLocks noGrp="1"/>
          </p:cNvSpPr>
          <p:nvPr>
            <p:ph type="sldNum" sz="quarter" idx="12"/>
          </p:nvPr>
        </p:nvSpPr>
        <p:spPr/>
        <p:txBody>
          <a:bodyPr/>
          <a:lstStyle/>
          <a:p>
            <a:pPr>
              <a:defRPr/>
            </a:pPr>
            <a:r>
              <a:rPr lang="en-US"/>
              <a:t>Visual 1.</a:t>
            </a:r>
            <a:fld id="{167A036F-738C-4416-983E-5B04119587A4}" type="slidenum">
              <a:rPr lang="en-US" smtClean="0"/>
              <a:pPr>
                <a:defRPr/>
              </a:pPr>
              <a:t>4</a:t>
            </a:fld>
            <a:endParaRPr lang="en-US" dirty="0"/>
          </a:p>
        </p:txBody>
      </p:sp>
    </p:spTree>
    <p:extLst>
      <p:ext uri="{BB962C8B-B14F-4D97-AF65-F5344CB8AC3E}">
        <p14:creationId xmlns:p14="http://schemas.microsoft.com/office/powerpoint/2010/main" val="2384953607"/>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spect="1" noChangeArrowheads="1"/>
          </p:cNvSpPr>
          <p:nvPr>
            <p:ph type="title"/>
          </p:nvPr>
        </p:nvSpPr>
        <p:spPr/>
        <p:txBody>
          <a:bodyPr/>
          <a:lstStyle/>
          <a:p>
            <a:r>
              <a:rPr lang="en-US" dirty="0"/>
              <a:t>Administrative Considerations</a:t>
            </a:r>
          </a:p>
        </p:txBody>
      </p:sp>
      <p:sp>
        <p:nvSpPr>
          <p:cNvPr id="13315" name="Rectangle 4"/>
          <p:cNvSpPr>
            <a:spLocks noGrp="1" noChangeArrowheads="1"/>
          </p:cNvSpPr>
          <p:nvPr>
            <p:ph idx="1"/>
          </p:nvPr>
        </p:nvSpPr>
        <p:spPr>
          <a:xfrm>
            <a:off x="457200" y="990600"/>
            <a:ext cx="8229600" cy="4646612"/>
          </a:xfrm>
        </p:spPr>
        <p:txBody>
          <a:bodyPr/>
          <a:lstStyle/>
          <a:p>
            <a:pPr lvl="1">
              <a:buFont typeface="Arial" panose="020B0604020202020204" pitchFamily="34" charset="0"/>
              <a:buChar char="•"/>
            </a:pPr>
            <a:r>
              <a:rPr lang="en-US" sz="2600" dirty="0"/>
              <a:t>Lodging</a:t>
            </a:r>
          </a:p>
          <a:p>
            <a:pPr lvl="1">
              <a:buFont typeface="Arial" panose="020B0604020202020204" pitchFamily="34" charset="0"/>
              <a:buChar char="•"/>
            </a:pPr>
            <a:r>
              <a:rPr lang="en-US" sz="2600" dirty="0"/>
              <a:t>Transportation</a:t>
            </a:r>
          </a:p>
          <a:p>
            <a:pPr lvl="1">
              <a:buFont typeface="Arial" panose="020B0604020202020204" pitchFamily="34" charset="0"/>
              <a:buChar char="•"/>
            </a:pPr>
            <a:r>
              <a:rPr lang="en-US" sz="2600" dirty="0"/>
              <a:t>Safety Procedures</a:t>
            </a:r>
          </a:p>
          <a:p>
            <a:pPr lvl="1">
              <a:buFont typeface="Arial" panose="020B0604020202020204" pitchFamily="34" charset="0"/>
              <a:buChar char="•"/>
            </a:pPr>
            <a:r>
              <a:rPr lang="en-US" sz="2600" dirty="0"/>
              <a:t>Smoking Policy</a:t>
            </a:r>
          </a:p>
          <a:p>
            <a:pPr lvl="1">
              <a:buFont typeface="Arial" panose="020B0604020202020204" pitchFamily="34" charset="0"/>
              <a:buChar char="•"/>
            </a:pPr>
            <a:r>
              <a:rPr lang="en-US" sz="2600" dirty="0"/>
              <a:t>Message and Telephone Location</a:t>
            </a:r>
          </a:p>
          <a:p>
            <a:pPr lvl="1">
              <a:buFont typeface="Arial" panose="020B0604020202020204" pitchFamily="34" charset="0"/>
              <a:buChar char="•"/>
            </a:pPr>
            <a:r>
              <a:rPr lang="en-US" sz="2600" dirty="0"/>
              <a:t>Cell Phone, Texting and Email Policies</a:t>
            </a:r>
          </a:p>
          <a:p>
            <a:pPr lvl="1">
              <a:buFont typeface="Arial" panose="020B0604020202020204" pitchFamily="34" charset="0"/>
              <a:buChar char="•"/>
            </a:pPr>
            <a:r>
              <a:rPr lang="en-US" sz="2600" dirty="0"/>
              <a:t>Restrooms and Drinking Fountains</a:t>
            </a:r>
          </a:p>
          <a:p>
            <a:pPr lvl="1">
              <a:buFont typeface="Arial" panose="020B0604020202020204" pitchFamily="34" charset="0"/>
              <a:buChar char="•"/>
            </a:pPr>
            <a:r>
              <a:rPr lang="en-US" sz="2600" dirty="0"/>
              <a:t>Other Local Information</a:t>
            </a:r>
          </a:p>
          <a:p>
            <a:pPr lvl="1">
              <a:buFont typeface="Arial" panose="020B0604020202020204" pitchFamily="34" charset="0"/>
              <a:buChar char="•"/>
            </a:pPr>
            <a:r>
              <a:rPr lang="en-US" sz="2600" dirty="0"/>
              <a:t>Facility Safety</a:t>
            </a:r>
          </a:p>
          <a:p>
            <a:pPr lvl="1">
              <a:buFont typeface="Arial" panose="020B0604020202020204" pitchFamily="34" charset="0"/>
              <a:buChar char="•"/>
            </a:pPr>
            <a:r>
              <a:rPr lang="en-US" sz="2600" dirty="0"/>
              <a:t>Lunches / Breaks</a:t>
            </a:r>
          </a:p>
          <a:p>
            <a:pPr marL="1039812" lvl="2" indent="-457200">
              <a:buFont typeface="Arial" panose="020B0604020202020204" pitchFamily="34" charset="0"/>
              <a:buChar char="•"/>
            </a:pPr>
            <a:endParaRPr lang="en-US" dirty="0"/>
          </a:p>
        </p:txBody>
      </p:sp>
      <p:sp>
        <p:nvSpPr>
          <p:cNvPr id="5" name="Slide Number Placeholder 2"/>
          <p:cNvSpPr txBox="1">
            <a:spLocks/>
          </p:cNvSpPr>
          <p:nvPr/>
        </p:nvSpPr>
        <p:spPr>
          <a:xfrm>
            <a:off x="6553200" y="6245225"/>
            <a:ext cx="2133600" cy="476250"/>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defRPr/>
            </a:pPr>
            <a:r>
              <a:rPr lang="en-US" sz="1600" b="1" dirty="0">
                <a:solidFill>
                  <a:schemeClr val="bg1"/>
                </a:solidFill>
              </a:rPr>
              <a:t>Visual 1.</a:t>
            </a:r>
            <a:fld id="{D04EB0F6-1F7F-4C92-8A0D-4698D134E6E6}" type="slidenum">
              <a:rPr lang="en-US" sz="1600" b="1" smtClean="0">
                <a:solidFill>
                  <a:schemeClr val="bg1"/>
                </a:solidFill>
              </a:rPr>
              <a:pPr algn="r">
                <a:defRPr/>
              </a:pPr>
              <a:t>5</a:t>
            </a:fld>
            <a:endParaRPr lang="en-US" sz="1600" b="1" dirty="0">
              <a:solidFill>
                <a:schemeClr val="bg1"/>
              </a:solidFill>
            </a:endParaRPr>
          </a:p>
        </p:txBody>
      </p:sp>
    </p:spTree>
    <p:extLst>
      <p:ext uri="{BB962C8B-B14F-4D97-AF65-F5344CB8AC3E}">
        <p14:creationId xmlns:p14="http://schemas.microsoft.com/office/powerpoint/2010/main" val="1145554530"/>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819F09-6DA5-4EA9-BFE0-E063205653D3}"/>
              </a:ext>
            </a:extLst>
          </p:cNvPr>
          <p:cNvSpPr>
            <a:spLocks noGrp="1"/>
          </p:cNvSpPr>
          <p:nvPr>
            <p:ph type="title"/>
          </p:nvPr>
        </p:nvSpPr>
        <p:spPr/>
        <p:txBody>
          <a:bodyPr/>
          <a:lstStyle/>
          <a:p>
            <a:r>
              <a:rPr lang="en-US" dirty="0"/>
              <a:t>Introductions</a:t>
            </a:r>
          </a:p>
        </p:txBody>
      </p:sp>
      <p:sp>
        <p:nvSpPr>
          <p:cNvPr id="3" name="Content Placeholder 2">
            <a:extLst>
              <a:ext uri="{FF2B5EF4-FFF2-40B4-BE49-F238E27FC236}">
                <a16:creationId xmlns:a16="http://schemas.microsoft.com/office/drawing/2014/main" id="{CD77911A-B38C-4514-B1F0-2C15BC4EC055}"/>
              </a:ext>
            </a:extLst>
          </p:cNvPr>
          <p:cNvSpPr>
            <a:spLocks noGrp="1"/>
          </p:cNvSpPr>
          <p:nvPr>
            <p:ph idx="1"/>
          </p:nvPr>
        </p:nvSpPr>
        <p:spPr>
          <a:xfrm>
            <a:off x="4267200" y="1371600"/>
            <a:ext cx="4419600" cy="3810000"/>
          </a:xfrm>
        </p:spPr>
        <p:txBody>
          <a:bodyPr/>
          <a:lstStyle/>
          <a:p>
            <a:pPr eaLnBrk="1" hangingPunct="1">
              <a:buSzPct val="120000"/>
            </a:pPr>
            <a:r>
              <a:rPr lang="en-US" dirty="0"/>
              <a:t>Instructor and student introductions</a:t>
            </a:r>
          </a:p>
          <a:p>
            <a:pPr eaLnBrk="1" hangingPunct="1">
              <a:buSzPct val="120000"/>
            </a:pPr>
            <a:r>
              <a:rPr lang="en-US" dirty="0"/>
              <a:t>Incident response experiences</a:t>
            </a:r>
          </a:p>
          <a:p>
            <a:pPr eaLnBrk="1" hangingPunct="1">
              <a:buSzPct val="120000"/>
            </a:pPr>
            <a:r>
              <a:rPr lang="en-US" dirty="0"/>
              <a:t>Disaster experience</a:t>
            </a:r>
          </a:p>
          <a:p>
            <a:pPr eaLnBrk="1" hangingPunct="1">
              <a:buSzPct val="120000"/>
            </a:pPr>
            <a:r>
              <a:rPr lang="en-US" dirty="0"/>
              <a:t>Pre-test</a:t>
            </a:r>
          </a:p>
        </p:txBody>
      </p:sp>
      <p:sp>
        <p:nvSpPr>
          <p:cNvPr id="4" name="Slide Number Placeholder 3">
            <a:extLst>
              <a:ext uri="{FF2B5EF4-FFF2-40B4-BE49-F238E27FC236}">
                <a16:creationId xmlns:a16="http://schemas.microsoft.com/office/drawing/2014/main" id="{C9610032-92DE-452F-B492-4A6B7AE7A2F3}"/>
              </a:ext>
            </a:extLst>
          </p:cNvPr>
          <p:cNvSpPr>
            <a:spLocks noGrp="1"/>
          </p:cNvSpPr>
          <p:nvPr>
            <p:ph type="sldNum" sz="quarter" idx="12"/>
          </p:nvPr>
        </p:nvSpPr>
        <p:spPr/>
        <p:txBody>
          <a:bodyPr/>
          <a:lstStyle/>
          <a:p>
            <a:pPr>
              <a:defRPr/>
            </a:pPr>
            <a:r>
              <a:rPr lang="en-US"/>
              <a:t>Visual 1.</a:t>
            </a:r>
            <a:fld id="{167A036F-738C-4416-983E-5B04119587A4}" type="slidenum">
              <a:rPr lang="en-US" smtClean="0"/>
              <a:pPr>
                <a:defRPr/>
              </a:pPr>
              <a:t>6</a:t>
            </a:fld>
            <a:endParaRPr lang="en-US" dirty="0"/>
          </a:p>
        </p:txBody>
      </p:sp>
      <p:pic>
        <p:nvPicPr>
          <p:cNvPr id="5" name="Picture 11" descr="Image:  Participants seated at a table in a classroom. &#10;">
            <a:extLst>
              <a:ext uri="{FF2B5EF4-FFF2-40B4-BE49-F238E27FC236}">
                <a16:creationId xmlns:a16="http://schemas.microsoft.com/office/drawing/2014/main" id="{49AB5BA2-F2D5-4A35-B3AC-376244AA2A66}"/>
              </a:ext>
            </a:extLst>
          </p:cNvPr>
          <p:cNvPicPr>
            <a:picLocks noChangeAspect="1" noChangeArrowheads="1"/>
          </p:cNvPicPr>
          <p:nvPr/>
        </p:nvPicPr>
        <p:blipFill>
          <a:blip r:embed="rId2"/>
          <a:srcRect/>
          <a:stretch>
            <a:fillRect/>
          </a:stretch>
        </p:blipFill>
        <p:spPr bwMode="auto">
          <a:xfrm>
            <a:off x="636639" y="1905000"/>
            <a:ext cx="3124200" cy="2992438"/>
          </a:xfrm>
          <a:prstGeom prst="rect">
            <a:avLst/>
          </a:prstGeom>
          <a:noFill/>
          <a:ln w="9525" algn="ctr">
            <a:noFill/>
            <a:miter lim="800000"/>
            <a:headEnd/>
            <a:tailEnd/>
          </a:ln>
          <a:effectLst/>
        </p:spPr>
      </p:pic>
    </p:spTree>
    <p:extLst>
      <p:ext uri="{BB962C8B-B14F-4D97-AF65-F5344CB8AC3E}">
        <p14:creationId xmlns:p14="http://schemas.microsoft.com/office/powerpoint/2010/main" val="1725538989"/>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spect="1" noChangeArrowheads="1"/>
          </p:cNvSpPr>
          <p:nvPr>
            <p:ph type="title"/>
          </p:nvPr>
        </p:nvSpPr>
        <p:spPr/>
        <p:txBody>
          <a:bodyPr/>
          <a:lstStyle/>
          <a:p>
            <a:r>
              <a:rPr lang="en-US" dirty="0"/>
              <a:t>Expectations</a:t>
            </a:r>
          </a:p>
        </p:txBody>
      </p:sp>
      <p:sp>
        <p:nvSpPr>
          <p:cNvPr id="10243" name="Rectangle 4"/>
          <p:cNvSpPr>
            <a:spLocks noGrp="1" noChangeArrowheads="1"/>
          </p:cNvSpPr>
          <p:nvPr>
            <p:ph idx="1"/>
          </p:nvPr>
        </p:nvSpPr>
        <p:spPr>
          <a:xfrm>
            <a:off x="457200" y="1068388"/>
            <a:ext cx="4953000" cy="1674812"/>
          </a:xfrm>
        </p:spPr>
        <p:txBody>
          <a:bodyPr/>
          <a:lstStyle/>
          <a:p>
            <a:pPr lvl="1" eaLnBrk="1" hangingPunct="1">
              <a:buFont typeface="Arial" panose="020B0604020202020204" pitchFamily="34" charset="0"/>
              <a:buChar char="•"/>
            </a:pPr>
            <a:r>
              <a:rPr lang="en-US" dirty="0"/>
              <a:t>Instructional Team</a:t>
            </a:r>
          </a:p>
          <a:p>
            <a:pPr lvl="1" eaLnBrk="1" hangingPunct="1">
              <a:buFont typeface="Arial" panose="020B0604020202020204" pitchFamily="34" charset="0"/>
              <a:buChar char="•"/>
            </a:pPr>
            <a:r>
              <a:rPr lang="en-US" dirty="0"/>
              <a:t>Student</a:t>
            </a:r>
          </a:p>
        </p:txBody>
      </p:sp>
      <p:pic>
        <p:nvPicPr>
          <p:cNvPr id="4" name="Picture 18" descr="A FEMA instructor talking to a classroom"/>
          <p:cNvPicPr>
            <a:picLocks noChangeAspect="1" noChangeArrowheads="1"/>
          </p:cNvPicPr>
          <p:nvPr/>
        </p:nvPicPr>
        <p:blipFill>
          <a:blip r:embed="rId2"/>
          <a:srcRect/>
          <a:stretch>
            <a:fillRect/>
          </a:stretch>
        </p:blipFill>
        <p:spPr bwMode="auto">
          <a:xfrm>
            <a:off x="4800600" y="2057400"/>
            <a:ext cx="2743200" cy="3055172"/>
          </a:xfrm>
          <a:prstGeom prst="rect">
            <a:avLst/>
          </a:prstGeom>
          <a:noFill/>
          <a:ln w="3175" algn="ctr">
            <a:solidFill>
              <a:srgbClr val="25387D"/>
            </a:solidFill>
            <a:miter lim="800000"/>
            <a:headEnd/>
            <a:tailEnd/>
          </a:ln>
          <a:effectLst/>
        </p:spPr>
      </p:pic>
      <p:sp>
        <p:nvSpPr>
          <p:cNvPr id="2" name="Slide Number Placeholder 1"/>
          <p:cNvSpPr>
            <a:spLocks noGrp="1"/>
          </p:cNvSpPr>
          <p:nvPr>
            <p:ph type="sldNum" sz="quarter" idx="12"/>
          </p:nvPr>
        </p:nvSpPr>
        <p:spPr/>
        <p:txBody>
          <a:bodyPr/>
          <a:lstStyle/>
          <a:p>
            <a:pPr>
              <a:defRPr/>
            </a:pPr>
            <a:r>
              <a:rPr lang="en-US"/>
              <a:t>Visual 1.</a:t>
            </a:r>
            <a:fld id="{167A036F-738C-4416-983E-5B04119587A4}" type="slidenum">
              <a:rPr lang="en-US" smtClean="0"/>
              <a:pPr>
                <a:defRPr/>
              </a:pPr>
              <a:t>7</a:t>
            </a:fld>
            <a:endParaRPr lang="en-US" dirty="0"/>
          </a:p>
        </p:txBody>
      </p:sp>
    </p:spTree>
    <p:extLst>
      <p:ext uri="{BB962C8B-B14F-4D97-AF65-F5344CB8AC3E}">
        <p14:creationId xmlns:p14="http://schemas.microsoft.com/office/powerpoint/2010/main" val="58351078"/>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B0037-EDA9-48B5-834F-B8CEF1EFBA60}"/>
              </a:ext>
            </a:extLst>
          </p:cNvPr>
          <p:cNvSpPr>
            <a:spLocks noGrp="1"/>
          </p:cNvSpPr>
          <p:nvPr>
            <p:ph type="title"/>
          </p:nvPr>
        </p:nvSpPr>
        <p:spPr/>
        <p:txBody>
          <a:bodyPr/>
          <a:lstStyle/>
          <a:p>
            <a:r>
              <a:rPr lang="en-US" dirty="0"/>
              <a:t>Course Objectives</a:t>
            </a:r>
          </a:p>
        </p:txBody>
      </p:sp>
      <p:sp>
        <p:nvSpPr>
          <p:cNvPr id="3" name="Content Placeholder 2">
            <a:extLst>
              <a:ext uri="{FF2B5EF4-FFF2-40B4-BE49-F238E27FC236}">
                <a16:creationId xmlns:a16="http://schemas.microsoft.com/office/drawing/2014/main" id="{1E0791D8-58A1-4A7F-91B8-AB953866DF3C}"/>
              </a:ext>
            </a:extLst>
          </p:cNvPr>
          <p:cNvSpPr>
            <a:spLocks noGrp="1"/>
          </p:cNvSpPr>
          <p:nvPr>
            <p:ph idx="1"/>
          </p:nvPr>
        </p:nvSpPr>
        <p:spPr/>
        <p:txBody>
          <a:bodyPr/>
          <a:lstStyle/>
          <a:p>
            <a:r>
              <a:rPr lang="en-US" sz="2400" dirty="0"/>
              <a:t>Given a scenario and review materials, apply key NIMS doctrine concepts (NIMS Management Characteristics, Unified Command, Incident Command System structure and functional area responsibilities, IAP Preparation and the Operational Period Planning Cycle, and incident complexity) to the management of a complex incident or event. (Unit 2)</a:t>
            </a:r>
          </a:p>
          <a:p>
            <a:r>
              <a:rPr lang="en-US" sz="2400" dirty="0"/>
              <a:t>Apply the appropriate structural option to manage a complex incident. (Unit 3)</a:t>
            </a:r>
          </a:p>
          <a:p>
            <a:pPr marL="0" indent="0">
              <a:buNone/>
            </a:pPr>
            <a:endParaRPr lang="en-US" sz="2400" dirty="0"/>
          </a:p>
        </p:txBody>
      </p:sp>
      <p:sp>
        <p:nvSpPr>
          <p:cNvPr id="4" name="Slide Number Placeholder 3">
            <a:extLst>
              <a:ext uri="{FF2B5EF4-FFF2-40B4-BE49-F238E27FC236}">
                <a16:creationId xmlns:a16="http://schemas.microsoft.com/office/drawing/2014/main" id="{D7E02BD9-89D3-486F-BBBC-F70D5BA38871}"/>
              </a:ext>
            </a:extLst>
          </p:cNvPr>
          <p:cNvSpPr>
            <a:spLocks noGrp="1"/>
          </p:cNvSpPr>
          <p:nvPr>
            <p:ph type="sldNum" sz="quarter" idx="12"/>
          </p:nvPr>
        </p:nvSpPr>
        <p:spPr/>
        <p:txBody>
          <a:bodyPr/>
          <a:lstStyle/>
          <a:p>
            <a:pPr>
              <a:defRPr/>
            </a:pPr>
            <a:r>
              <a:rPr lang="en-US"/>
              <a:t>Visual 1.</a:t>
            </a:r>
            <a:fld id="{167A036F-738C-4416-983E-5B04119587A4}" type="slidenum">
              <a:rPr lang="en-US" smtClean="0"/>
              <a:pPr>
                <a:defRPr/>
              </a:pPr>
              <a:t>8</a:t>
            </a:fld>
            <a:endParaRPr lang="en-US" dirty="0"/>
          </a:p>
        </p:txBody>
      </p:sp>
    </p:spTree>
    <p:extLst>
      <p:ext uri="{BB962C8B-B14F-4D97-AF65-F5344CB8AC3E}">
        <p14:creationId xmlns:p14="http://schemas.microsoft.com/office/powerpoint/2010/main" val="2152123755"/>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B0037-EDA9-48B5-834F-B8CEF1EFBA60}"/>
              </a:ext>
            </a:extLst>
          </p:cNvPr>
          <p:cNvSpPr>
            <a:spLocks noGrp="1"/>
          </p:cNvSpPr>
          <p:nvPr>
            <p:ph type="title"/>
          </p:nvPr>
        </p:nvSpPr>
        <p:spPr/>
        <p:txBody>
          <a:bodyPr/>
          <a:lstStyle/>
          <a:p>
            <a:r>
              <a:rPr lang="en-US" dirty="0"/>
              <a:t>Course Objectives (Cont.)</a:t>
            </a:r>
          </a:p>
        </p:txBody>
      </p:sp>
      <p:sp>
        <p:nvSpPr>
          <p:cNvPr id="3" name="Content Placeholder 2">
            <a:extLst>
              <a:ext uri="{FF2B5EF4-FFF2-40B4-BE49-F238E27FC236}">
                <a16:creationId xmlns:a16="http://schemas.microsoft.com/office/drawing/2014/main" id="{1E0791D8-58A1-4A7F-91B8-AB953866DF3C}"/>
              </a:ext>
            </a:extLst>
          </p:cNvPr>
          <p:cNvSpPr>
            <a:spLocks noGrp="1"/>
          </p:cNvSpPr>
          <p:nvPr>
            <p:ph idx="1"/>
          </p:nvPr>
        </p:nvSpPr>
        <p:spPr/>
        <p:txBody>
          <a:bodyPr/>
          <a:lstStyle/>
          <a:p>
            <a:r>
              <a:rPr lang="en-US" sz="2400" dirty="0"/>
              <a:t>Given a scenario, develop an Area Command organization. (Unit 4)</a:t>
            </a:r>
          </a:p>
          <a:p>
            <a:r>
              <a:rPr lang="en-US" sz="2400" dirty="0"/>
              <a:t>Identify the complex incident management issues that can result from a lack of multiagency coordination. (Unit 5)</a:t>
            </a:r>
          </a:p>
          <a:p>
            <a:r>
              <a:rPr lang="en-US" sz="2400" dirty="0"/>
              <a:t>Summarize the course objectives. (Unit 6)</a:t>
            </a:r>
          </a:p>
          <a:p>
            <a:pPr marL="0" indent="0">
              <a:buNone/>
            </a:pPr>
            <a:endParaRPr lang="en-US" sz="2400" dirty="0"/>
          </a:p>
        </p:txBody>
      </p:sp>
      <p:sp>
        <p:nvSpPr>
          <p:cNvPr id="4" name="Slide Number Placeholder 3">
            <a:extLst>
              <a:ext uri="{FF2B5EF4-FFF2-40B4-BE49-F238E27FC236}">
                <a16:creationId xmlns:a16="http://schemas.microsoft.com/office/drawing/2014/main" id="{D7E02BD9-89D3-486F-BBBC-F70D5BA38871}"/>
              </a:ext>
            </a:extLst>
          </p:cNvPr>
          <p:cNvSpPr>
            <a:spLocks noGrp="1"/>
          </p:cNvSpPr>
          <p:nvPr>
            <p:ph type="sldNum" sz="quarter" idx="12"/>
          </p:nvPr>
        </p:nvSpPr>
        <p:spPr/>
        <p:txBody>
          <a:bodyPr/>
          <a:lstStyle/>
          <a:p>
            <a:pPr>
              <a:defRPr/>
            </a:pPr>
            <a:r>
              <a:rPr lang="en-US"/>
              <a:t>Visual 1.</a:t>
            </a:r>
            <a:fld id="{167A036F-738C-4416-983E-5B04119587A4}" type="slidenum">
              <a:rPr lang="en-US" smtClean="0"/>
              <a:pPr>
                <a:defRPr/>
              </a:pPr>
              <a:t>9</a:t>
            </a:fld>
            <a:endParaRPr lang="en-US" dirty="0"/>
          </a:p>
        </p:txBody>
      </p:sp>
    </p:spTree>
    <p:extLst>
      <p:ext uri="{BB962C8B-B14F-4D97-AF65-F5344CB8AC3E}">
        <p14:creationId xmlns:p14="http://schemas.microsoft.com/office/powerpoint/2010/main" val="1963591178"/>
      </p:ext>
    </p:extLst>
  </p:cSld>
  <p:clrMapOvr>
    <a:masterClrMapping/>
  </p:clrMapOvr>
  <p:transition>
    <p:wipe dir="r"/>
  </p:transition>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Times New Roman"/>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D3CA8CC80072D4CA137EF19B6D5FF4E" ma:contentTypeVersion="10" ma:contentTypeDescription="Create a new document." ma:contentTypeScope="" ma:versionID="8dafd89a7cdb57b29c6b558fcd0faf27">
  <xsd:schema xmlns:xsd="http://www.w3.org/2001/XMLSchema" xmlns:xs="http://www.w3.org/2001/XMLSchema" xmlns:p="http://schemas.microsoft.com/office/2006/metadata/properties" xmlns:ns2="cc899b91-0dc8-40bb-9e15-ac49ad5b7986" targetNamespace="http://schemas.microsoft.com/office/2006/metadata/properties" ma:root="true" ma:fieldsID="08d753c215b3c0d1820d4e30b6216c98" ns2:_="">
    <xsd:import namespace="cc899b91-0dc8-40bb-9e15-ac49ad5b7986"/>
    <xsd:element name="properties">
      <xsd:complexType>
        <xsd:sequence>
          <xsd:element name="documentManagement">
            <xsd:complexType>
              <xsd:all>
                <xsd:element ref="ns2:Next_x0020_Course_x0020_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899b91-0dc8-40bb-9e15-ac49ad5b7986" elementFormDefault="qualified">
    <xsd:import namespace="http://schemas.microsoft.com/office/2006/documentManagement/types"/>
    <xsd:import namespace="http://schemas.microsoft.com/office/infopath/2007/PartnerControls"/>
    <xsd:element name="Next_x0020_Course_x0020_Date" ma:index="8" nillable="true" ma:displayName="Next Course Date" ma:format="DateOnly" ma:internalName="Next_x0020_Course_x0020_Dat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Next_x0020_Course_x0020_Date xmlns="cc899b91-0dc8-40bb-9e15-ac49ad5b7986" xsi:nil="true"/>
  </documentManagement>
</p:properties>
</file>

<file path=customXml/item4.xml><?xml version="1.0" encoding="utf-8"?>
<?mso-contentType ?>
<SharedContentType xmlns="Microsoft.SharePoint.Taxonomy.ContentTypeSync" SourceId="568ddf3f-b77f-46a0-9295-2b9495b51427" ContentTypeId="0x0101" PreviousValue="false"/>
</file>

<file path=customXml/itemProps1.xml><?xml version="1.0" encoding="utf-8"?>
<ds:datastoreItem xmlns:ds="http://schemas.openxmlformats.org/officeDocument/2006/customXml" ds:itemID="{24E230AB-7354-43E8-88FA-F2971D27F13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899b91-0dc8-40bb-9e15-ac49ad5b798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C212C61-30CF-4A61-A90F-C7A015029AE8}">
  <ds:schemaRefs>
    <ds:schemaRef ds:uri="http://schemas.microsoft.com/sharepoint/v3/contenttype/forms"/>
  </ds:schemaRefs>
</ds:datastoreItem>
</file>

<file path=customXml/itemProps3.xml><?xml version="1.0" encoding="utf-8"?>
<ds:datastoreItem xmlns:ds="http://schemas.openxmlformats.org/officeDocument/2006/customXml" ds:itemID="{1ABB8ED9-2135-4A95-86A2-632DFEFC6468}">
  <ds:schemaRefs>
    <ds:schemaRef ds:uri="http://schemas.microsoft.com/office/2006/metadata/properties"/>
    <ds:schemaRef ds:uri="http://schemas.microsoft.com/office/infopath/2007/PartnerControls"/>
    <ds:schemaRef ds:uri="cc899b91-0dc8-40bb-9e15-ac49ad5b7986"/>
  </ds:schemaRefs>
</ds:datastoreItem>
</file>

<file path=customXml/itemProps4.xml><?xml version="1.0" encoding="utf-8"?>
<ds:datastoreItem xmlns:ds="http://schemas.openxmlformats.org/officeDocument/2006/customXml" ds:itemID="{EC492BE5-41A2-4CE0-8DA5-9B3D91716A9F}">
  <ds:schemaRefs>
    <ds:schemaRef ds:uri="Microsoft.SharePoint.Taxonomy.ContentTypeSync"/>
  </ds:schemaRefs>
</ds:datastoreItem>
</file>

<file path=docProps/app.xml><?xml version="1.0" encoding="utf-8"?>
<Properties xmlns="http://schemas.openxmlformats.org/officeDocument/2006/extended-properties" xmlns:vt="http://schemas.openxmlformats.org/officeDocument/2006/docPropsVTypes">
  <Template/>
  <TotalTime>3436</TotalTime>
  <Words>373</Words>
  <Application>Microsoft Office PowerPoint</Application>
  <PresentationFormat>On-screen Show (4:3)</PresentationFormat>
  <Paragraphs>77</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Times New Roman</vt:lpstr>
      <vt:lpstr>Wingdings</vt:lpstr>
      <vt:lpstr>1_Default Design</vt:lpstr>
      <vt:lpstr>E/L/G 0400  Advanced Incident Command System For Complex Incidents, ICS 400</vt:lpstr>
      <vt:lpstr>Unit 1: Course Introduction </vt:lpstr>
      <vt:lpstr>Unit Terminal Objective</vt:lpstr>
      <vt:lpstr>Unit Enabling Objectives</vt:lpstr>
      <vt:lpstr>Administrative Considerations</vt:lpstr>
      <vt:lpstr>Introductions</vt:lpstr>
      <vt:lpstr>Expectations</vt:lpstr>
      <vt:lpstr>Course Objectives</vt:lpstr>
      <vt:lpstr>Course Objectives (Cont.)</vt:lpstr>
      <vt:lpstr>Course Structure</vt:lpstr>
      <vt:lpstr>Course Design</vt:lpstr>
      <vt:lpstr>Successful Course Completion</vt:lpstr>
      <vt:lpstr>Objectives Review</vt:lpstr>
    </vt:vector>
  </TitlesOfParts>
  <Company>FEMA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E/L/G 0400 Advanced Incident Command System for Complex Incidents, ICS 400 - Unit 1 Course Introduction - Visuals</dc:title>
  <dc:creator>FEMA</dc:creator>
  <cp:lastModifiedBy>Michael Wilson</cp:lastModifiedBy>
  <cp:revision>209</cp:revision>
  <dcterms:created xsi:type="dcterms:W3CDTF">2009-09-30T15:50:38Z</dcterms:created>
  <dcterms:modified xsi:type="dcterms:W3CDTF">2022-07-21T15:42:46Z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0x0101008D3CA8CC80072D4CA137EF19B6D5FF4E</vt:lpwstr>
  </property>
  <property fmtid="{D5CDD505-2E9C-101B-9397-08002B2CF9AE}" pid="3" name="Order">
    <vt:r8>203100</vt:r8>
  </property>
  <property fmtid="{D5CDD505-2E9C-101B-9397-08002B2CF9AE}" pid="4" name="xd_Signature">
    <vt:bool>false</vt:bool>
  </property>
  <property fmtid="{D5CDD505-2E9C-101B-9397-08002B2CF9AE}" pid="5" name="xd_ProgID">
    <vt:lpwstr/>
  </property>
  <property fmtid="{D5CDD505-2E9C-101B-9397-08002B2CF9AE}" pid="6" name="TemplateUrl">
    <vt:lpwstr/>
  </property>
  <property fmtid="{D5CDD505-2E9C-101B-9397-08002B2CF9AE}" pid="7" name="ComplianceAssetId">
    <vt:lpwstr/>
  </property>
</Properties>
</file>